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4"/>
    <p:sldMasterId id="2147483672" r:id="rId5"/>
  </p:sldMasterIdLst>
  <p:notesMasterIdLst>
    <p:notesMasterId r:id="rId28"/>
  </p:notesMasterIdLst>
  <p:sldIdLst>
    <p:sldId id="1885" r:id="rId6"/>
    <p:sldId id="1905" r:id="rId7"/>
    <p:sldId id="1902" r:id="rId8"/>
    <p:sldId id="1904" r:id="rId9"/>
    <p:sldId id="1910" r:id="rId10"/>
    <p:sldId id="1903" r:id="rId11"/>
    <p:sldId id="1899" r:id="rId12"/>
    <p:sldId id="1901" r:id="rId13"/>
    <p:sldId id="1900" r:id="rId14"/>
    <p:sldId id="1888" r:id="rId15"/>
    <p:sldId id="1889" r:id="rId16"/>
    <p:sldId id="1893" r:id="rId17"/>
    <p:sldId id="1897" r:id="rId18"/>
    <p:sldId id="1892" r:id="rId19"/>
    <p:sldId id="1894" r:id="rId20"/>
    <p:sldId id="1895" r:id="rId21"/>
    <p:sldId id="1898" r:id="rId22"/>
    <p:sldId id="1909" r:id="rId23"/>
    <p:sldId id="1908" r:id="rId24"/>
    <p:sldId id="1906" r:id="rId25"/>
    <p:sldId id="1907" r:id="rId26"/>
    <p:sldId id="1890"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03864"/>
    <a:srgbClr val="555555"/>
    <a:srgbClr val="F2F2F2"/>
    <a:srgbClr val="404040"/>
    <a:srgbClr val="FFC000"/>
    <a:srgbClr val="E4E4E4"/>
    <a:srgbClr val="E6E6E6"/>
    <a:srgbClr val="000000"/>
    <a:srgbClr val="CBCBCA"/>
    <a:srgbClr val="C1C1C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351" autoAdjust="0"/>
    <p:restoredTop sz="94655" autoAdjust="0"/>
  </p:normalViewPr>
  <p:slideViewPr>
    <p:cSldViewPr snapToGrid="0">
      <p:cViewPr varScale="1">
        <p:scale>
          <a:sx n="100" d="100"/>
          <a:sy n="100" d="100"/>
        </p:scale>
        <p:origin x="330" y="90"/>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customXml" Target="../customXml/item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notesMaster" Target="notesMasters/notesMaster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AFAA84A-E68A-4E51-AF77-A4358D985427}" type="datetimeFigureOut">
              <a:rPr lang="en-US" smtClean="0"/>
              <a:t>9/10/2020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8E070B9-BB27-4DAD-947B-1A2F995D1281}" type="slidenum">
              <a:rPr lang="en-US" smtClean="0"/>
              <a:t>‹#›</a:t>
            </a:fld>
            <a:endParaRPr lang="en-US" dirty="0"/>
          </a:p>
        </p:txBody>
      </p:sp>
    </p:spTree>
    <p:extLst>
      <p:ext uri="{BB962C8B-B14F-4D97-AF65-F5344CB8AC3E}">
        <p14:creationId xmlns:p14="http://schemas.microsoft.com/office/powerpoint/2010/main" val="34497644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Master" Target="../slideMasters/slideMaster2.xml"/><Relationship Id="rId4" Type="http://schemas.openxmlformats.org/officeDocument/2006/relationships/image" Target="../media/image9.jp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Master" Target="../slideMasters/slideMaster2.xml"/><Relationship Id="rId4" Type="http://schemas.openxmlformats.org/officeDocument/2006/relationships/image" Target="../media/image14.jpg"/></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35C407-2ADE-4E76-AAF2-9F7786C49A3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A646996-264C-4E24-9EF1-FE0F0F3FBDE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F42B4F5-8A00-4290-86B6-5863DC336C33}"/>
              </a:ext>
            </a:extLst>
          </p:cNvPr>
          <p:cNvSpPr>
            <a:spLocks noGrp="1"/>
          </p:cNvSpPr>
          <p:nvPr>
            <p:ph type="dt" sz="half" idx="10"/>
          </p:nvPr>
        </p:nvSpPr>
        <p:spPr/>
        <p:txBody>
          <a:bodyPr/>
          <a:lstStyle/>
          <a:p>
            <a:fld id="{DE799691-5569-4CCE-99C9-4110F2AE67EC}" type="datetimeFigureOut">
              <a:rPr lang="en-US" smtClean="0"/>
              <a:t>9/10/2020</a:t>
            </a:fld>
            <a:endParaRPr lang="en-US" dirty="0"/>
          </a:p>
        </p:txBody>
      </p:sp>
      <p:sp>
        <p:nvSpPr>
          <p:cNvPr id="5" name="Footer Placeholder 4">
            <a:extLst>
              <a:ext uri="{FF2B5EF4-FFF2-40B4-BE49-F238E27FC236}">
                <a16:creationId xmlns:a16="http://schemas.microsoft.com/office/drawing/2014/main" id="{F6E60B0C-5566-4CAC-9D66-AA2525DB6CFD}"/>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3E9B1BD-8AB2-4AEA-95BF-09239E8DFD36}"/>
              </a:ext>
            </a:extLst>
          </p:cNvPr>
          <p:cNvSpPr>
            <a:spLocks noGrp="1"/>
          </p:cNvSpPr>
          <p:nvPr>
            <p:ph type="sldNum" sz="quarter" idx="12"/>
          </p:nvPr>
        </p:nvSpPr>
        <p:spPr/>
        <p:txBody>
          <a:bodyPr/>
          <a:lstStyle/>
          <a:p>
            <a:fld id="{20A0A27D-C7CA-4FA8-A2AB-CA93E41AC1A3}" type="slidenum">
              <a:rPr lang="en-US" smtClean="0"/>
              <a:t>‹#›</a:t>
            </a:fld>
            <a:endParaRPr lang="en-US" dirty="0"/>
          </a:p>
        </p:txBody>
      </p:sp>
    </p:spTree>
    <p:extLst>
      <p:ext uri="{BB962C8B-B14F-4D97-AF65-F5344CB8AC3E}">
        <p14:creationId xmlns:p14="http://schemas.microsoft.com/office/powerpoint/2010/main" val="36874314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8CCEA6-0749-4B16-9746-F8E8A0D9011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1484BF0-1241-48B5-A356-9F8F33A315E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CF802F2-D5B9-4357-8BBA-43BA9C2098DC}"/>
              </a:ext>
            </a:extLst>
          </p:cNvPr>
          <p:cNvSpPr>
            <a:spLocks noGrp="1"/>
          </p:cNvSpPr>
          <p:nvPr>
            <p:ph type="dt" sz="half" idx="10"/>
          </p:nvPr>
        </p:nvSpPr>
        <p:spPr/>
        <p:txBody>
          <a:bodyPr/>
          <a:lstStyle/>
          <a:p>
            <a:fld id="{DE799691-5569-4CCE-99C9-4110F2AE67EC}" type="datetimeFigureOut">
              <a:rPr lang="en-US" smtClean="0"/>
              <a:t>9/10/2020</a:t>
            </a:fld>
            <a:endParaRPr lang="en-US" dirty="0"/>
          </a:p>
        </p:txBody>
      </p:sp>
      <p:sp>
        <p:nvSpPr>
          <p:cNvPr id="5" name="Footer Placeholder 4">
            <a:extLst>
              <a:ext uri="{FF2B5EF4-FFF2-40B4-BE49-F238E27FC236}">
                <a16:creationId xmlns:a16="http://schemas.microsoft.com/office/drawing/2014/main" id="{DC1C3D2C-824C-43D1-9725-BD773905284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530F15D-3FD6-4B4B-8290-7D3143B37E74}"/>
              </a:ext>
            </a:extLst>
          </p:cNvPr>
          <p:cNvSpPr>
            <a:spLocks noGrp="1"/>
          </p:cNvSpPr>
          <p:nvPr>
            <p:ph type="sldNum" sz="quarter" idx="12"/>
          </p:nvPr>
        </p:nvSpPr>
        <p:spPr/>
        <p:txBody>
          <a:bodyPr/>
          <a:lstStyle/>
          <a:p>
            <a:fld id="{20A0A27D-C7CA-4FA8-A2AB-CA93E41AC1A3}" type="slidenum">
              <a:rPr lang="en-US" smtClean="0"/>
              <a:t>‹#›</a:t>
            </a:fld>
            <a:endParaRPr lang="en-US" dirty="0"/>
          </a:p>
        </p:txBody>
      </p:sp>
    </p:spTree>
    <p:extLst>
      <p:ext uri="{BB962C8B-B14F-4D97-AF65-F5344CB8AC3E}">
        <p14:creationId xmlns:p14="http://schemas.microsoft.com/office/powerpoint/2010/main" val="37501115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F92752B-1EE8-4AB2-AB8F-4C51F01B2BA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A8FDE99-1EB8-4D74-81D1-4DEC7B6B6E8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0DC481C-639E-4167-837C-86AF145240E8}"/>
              </a:ext>
            </a:extLst>
          </p:cNvPr>
          <p:cNvSpPr>
            <a:spLocks noGrp="1"/>
          </p:cNvSpPr>
          <p:nvPr>
            <p:ph type="dt" sz="half" idx="10"/>
          </p:nvPr>
        </p:nvSpPr>
        <p:spPr/>
        <p:txBody>
          <a:bodyPr/>
          <a:lstStyle/>
          <a:p>
            <a:fld id="{DE799691-5569-4CCE-99C9-4110F2AE67EC}" type="datetimeFigureOut">
              <a:rPr lang="en-US" smtClean="0"/>
              <a:t>9/10/2020</a:t>
            </a:fld>
            <a:endParaRPr lang="en-US" dirty="0"/>
          </a:p>
        </p:txBody>
      </p:sp>
      <p:sp>
        <p:nvSpPr>
          <p:cNvPr id="5" name="Footer Placeholder 4">
            <a:extLst>
              <a:ext uri="{FF2B5EF4-FFF2-40B4-BE49-F238E27FC236}">
                <a16:creationId xmlns:a16="http://schemas.microsoft.com/office/drawing/2014/main" id="{B254484C-84EC-4A97-8857-E16601D8E35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5CB33AB-03C1-49B6-8304-389C58EBDDED}"/>
              </a:ext>
            </a:extLst>
          </p:cNvPr>
          <p:cNvSpPr>
            <a:spLocks noGrp="1"/>
          </p:cNvSpPr>
          <p:nvPr>
            <p:ph type="sldNum" sz="quarter" idx="12"/>
          </p:nvPr>
        </p:nvSpPr>
        <p:spPr/>
        <p:txBody>
          <a:bodyPr/>
          <a:lstStyle/>
          <a:p>
            <a:fld id="{20A0A27D-C7CA-4FA8-A2AB-CA93E41AC1A3}" type="slidenum">
              <a:rPr lang="en-US" smtClean="0"/>
              <a:t>‹#›</a:t>
            </a:fld>
            <a:endParaRPr lang="en-US" dirty="0"/>
          </a:p>
        </p:txBody>
      </p:sp>
    </p:spTree>
    <p:extLst>
      <p:ext uri="{BB962C8B-B14F-4D97-AF65-F5344CB8AC3E}">
        <p14:creationId xmlns:p14="http://schemas.microsoft.com/office/powerpoint/2010/main" val="25048257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89" y="3029995"/>
            <a:ext cx="9630389" cy="1793104"/>
          </a:xfrm>
          <a:noFill/>
        </p:spPr>
        <p:txBody>
          <a:bodyPr lIns="0" tIns="0" rIns="0" bIns="182880" anchor="b" anchorCtr="0"/>
          <a:lstStyle>
            <a:lvl1pPr>
              <a:defRPr sz="4705" strike="noStrike" spc="-49" baseline="0">
                <a:solidFill>
                  <a:schemeClr val="tx2"/>
                </a:solidFill>
              </a:defRPr>
            </a:lvl1pPr>
          </a:lstStyle>
          <a:p>
            <a:r>
              <a:rPr lang="en-US" dirty="0"/>
              <a:t>Microsoft 365</a:t>
            </a:r>
            <a:br>
              <a:rPr lang="en-US" dirty="0"/>
            </a:br>
            <a:r>
              <a:rPr lang="en-US" dirty="0"/>
              <a:t>title or event name</a:t>
            </a:r>
          </a:p>
        </p:txBody>
      </p:sp>
      <p:pic>
        <p:nvPicPr>
          <p:cNvPr id="9" name="Picture 8">
            <a:extLst>
              <a:ext uri="{FF2B5EF4-FFF2-40B4-BE49-F238E27FC236}">
                <a16:creationId xmlns:a16="http://schemas.microsoft.com/office/drawing/2014/main" id="{B96E6BB0-6D6D-483B-96A8-7993672827DA}"/>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74248" y="257318"/>
            <a:ext cx="2266311" cy="569191"/>
          </a:xfrm>
          <a:prstGeom prst="rect">
            <a:avLst/>
          </a:prstGeom>
        </p:spPr>
      </p:pic>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1" y="4847660"/>
            <a:ext cx="9602819" cy="745370"/>
          </a:xfrm>
        </p:spPr>
        <p:txBody>
          <a:bodyPr/>
          <a:lstStyle>
            <a:lvl1pPr>
              <a:defRPr sz="1765"/>
            </a:lvl1pPr>
            <a:lvl2pPr>
              <a:defRPr sz="1765"/>
            </a:lvl2pPr>
            <a:lvl3pPr>
              <a:defRPr sz="1372"/>
            </a:lvl3pPr>
            <a:lvl4pPr>
              <a:defRPr sz="1372"/>
            </a:lvl4pPr>
            <a:lvl5pPr>
              <a:defRPr sz="1029"/>
            </a:lvl5pPr>
          </a:lstStyle>
          <a:p>
            <a:pPr lvl="0"/>
            <a:r>
              <a:rPr lang="en-US" dirty="0"/>
              <a:t>Author name</a:t>
            </a:r>
          </a:p>
          <a:p>
            <a:pPr lvl="1"/>
            <a:r>
              <a:rPr lang="en-US" dirty="0"/>
              <a:t>Date</a:t>
            </a:r>
          </a:p>
        </p:txBody>
      </p:sp>
    </p:spTree>
    <p:extLst>
      <p:ext uri="{BB962C8B-B14F-4D97-AF65-F5344CB8AC3E}">
        <p14:creationId xmlns:p14="http://schemas.microsoft.com/office/powerpoint/2010/main" val="3884425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1" y="4847661"/>
            <a:ext cx="9609045"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dirty="0"/>
              <a:t>Author name</a:t>
            </a:r>
          </a:p>
          <a:p>
            <a:pPr lvl="1"/>
            <a:r>
              <a:rPr lang="en-US" dirty="0"/>
              <a:t>Date</a:t>
            </a:r>
          </a:p>
        </p:txBody>
      </p:sp>
      <p:pic>
        <p:nvPicPr>
          <p:cNvPr id="7" name="Picture 6">
            <a:extLst>
              <a:ext uri="{FF2B5EF4-FFF2-40B4-BE49-F238E27FC236}">
                <a16:creationId xmlns:a16="http://schemas.microsoft.com/office/drawing/2014/main" id="{B91B10E9-B345-4651-9C8F-A65540E0D2F2}"/>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74248" y="257170"/>
            <a:ext cx="2266311" cy="569191"/>
          </a:xfrm>
          <a:prstGeom prst="rect">
            <a:avLst/>
          </a:prstGeom>
        </p:spPr>
      </p:pic>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1" y="3029995"/>
            <a:ext cx="9630389" cy="1793104"/>
          </a:xfrm>
          <a:noFill/>
        </p:spPr>
        <p:txBody>
          <a:bodyPr lIns="0" tIns="0" rIns="0" bIns="182880" anchor="b" anchorCtr="0"/>
          <a:lstStyle>
            <a:lvl1pPr>
              <a:defRPr sz="4705" strike="noStrike" spc="-49" baseline="0">
                <a:solidFill>
                  <a:schemeClr val="accent5"/>
                </a:solidFill>
              </a:defRPr>
            </a:lvl1pPr>
          </a:lstStyle>
          <a:p>
            <a:r>
              <a:rPr lang="en-US" dirty="0"/>
              <a:t>Microsoft 365</a:t>
            </a:r>
            <a:br>
              <a:rPr lang="en-US" dirty="0"/>
            </a:br>
            <a:r>
              <a:rPr lang="en-US" dirty="0"/>
              <a:t>title or event name</a:t>
            </a:r>
          </a:p>
        </p:txBody>
      </p:sp>
    </p:spTree>
    <p:extLst>
      <p:ext uri="{BB962C8B-B14F-4D97-AF65-F5344CB8AC3E}">
        <p14:creationId xmlns:p14="http://schemas.microsoft.com/office/powerpoint/2010/main" val="40820429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5F38AD-64EA-4B26-B7D3-C2F05493206B}"/>
              </a:ext>
            </a:extLst>
          </p:cNvPr>
          <p:cNvPicPr>
            <a:picLocks noChangeAspect="1"/>
          </p:cNvPicPr>
          <p:nvPr userDrawn="1"/>
        </p:nvPicPr>
        <p:blipFill>
          <a:blip r:embed="rId2"/>
          <a:stretch>
            <a:fillRect/>
          </a:stretch>
        </p:blipFill>
        <p:spPr>
          <a:xfrm>
            <a:off x="0" y="0"/>
            <a:ext cx="12192000" cy="6857997"/>
          </a:xfrm>
          <a:prstGeom prst="rect">
            <a:avLst/>
          </a:prstGeom>
        </p:spPr>
      </p:pic>
      <p:sp>
        <p:nvSpPr>
          <p:cNvPr id="3" name="Rectangle 2">
            <a:extLst>
              <a:ext uri="{FF2B5EF4-FFF2-40B4-BE49-F238E27FC236}">
                <a16:creationId xmlns:a16="http://schemas.microsoft.com/office/drawing/2014/main" id="{F0191069-9A1B-4D96-B56B-775F6023B787}"/>
              </a:ext>
            </a:extLst>
          </p:cNvPr>
          <p:cNvSpPr/>
          <p:nvPr userDrawn="1"/>
        </p:nvSpPr>
        <p:spPr bwMode="auto">
          <a:xfrm>
            <a:off x="0" y="0"/>
            <a:ext cx="12192000" cy="6858000"/>
          </a:xfrm>
          <a:prstGeom prst="rect">
            <a:avLst/>
          </a:prstGeom>
          <a:gradFill>
            <a:gsLst>
              <a:gs pos="0">
                <a:srgbClr val="000000">
                  <a:alpha val="15000"/>
                </a:srgbClr>
              </a:gs>
              <a:gs pos="100000">
                <a:srgbClr val="1A1A1A">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BA784868-C8AF-4D99-9BD8-43CBB496184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4248" y="257170"/>
            <a:ext cx="2266311" cy="569191"/>
          </a:xfrm>
          <a:prstGeom prst="rect">
            <a:avLst/>
          </a:prstGeom>
        </p:spPr>
      </p:pic>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464841" y="4847661"/>
            <a:ext cx="9602819"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dirty="0"/>
              <a:t>Author name</a:t>
            </a:r>
          </a:p>
          <a:p>
            <a:pPr lvl="1"/>
            <a:r>
              <a:rPr lang="en-US" dirty="0"/>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407391" y="3029995"/>
            <a:ext cx="9660269" cy="1793104"/>
          </a:xfrm>
          <a:noFill/>
        </p:spPr>
        <p:txBody>
          <a:bodyPr lIns="0" tIns="0" rIns="0" bIns="182880" anchor="b" anchorCtr="0"/>
          <a:lstStyle>
            <a:lvl1pPr>
              <a:defRPr sz="4705" strike="noStrike" spc="-49" baseline="0">
                <a:solidFill>
                  <a:schemeClr val="bg1"/>
                </a:solidFill>
              </a:defRPr>
            </a:lvl1pPr>
          </a:lstStyle>
          <a:p>
            <a:r>
              <a:rPr lang="en-US" dirty="0"/>
              <a:t>Microsoft 365</a:t>
            </a:r>
            <a:br>
              <a:rPr lang="en-US" dirty="0"/>
            </a:br>
            <a:r>
              <a:rPr lang="en-US" dirty="0"/>
              <a:t>title or event name</a:t>
            </a:r>
          </a:p>
        </p:txBody>
      </p:sp>
    </p:spTree>
    <p:extLst>
      <p:ext uri="{BB962C8B-B14F-4D97-AF65-F5344CB8AC3E}">
        <p14:creationId xmlns:p14="http://schemas.microsoft.com/office/powerpoint/2010/main" val="20860085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bg2"/>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135E9C6E-449A-4817-85CC-F95B5FE42256}"/>
              </a:ext>
            </a:extLst>
          </p:cNvPr>
          <p:cNvSpPr>
            <a:spLocks noGrp="1"/>
          </p:cNvSpPr>
          <p:nvPr>
            <p:ph type="pic" sz="quarter" idx="16" hasCustomPrompt="1"/>
          </p:nvPr>
        </p:nvSpPr>
        <p:spPr>
          <a:xfrm>
            <a:off x="4079045" y="0"/>
            <a:ext cx="8112955" cy="6858000"/>
          </a:xfrm>
          <a:blipFill>
            <a:blip r:embed="rId2"/>
            <a:stretch>
              <a:fillRect/>
            </a:stretch>
          </a:blipFill>
        </p:spPr>
        <p:txBody>
          <a:bodyPr anchor="ctr" anchorCtr="0">
            <a:noAutofit/>
          </a:bodyPr>
          <a:lstStyle>
            <a:lvl1pPr algn="ctr">
              <a:defRPr/>
            </a:lvl1pPr>
          </a:lstStyle>
          <a:p>
            <a:r>
              <a:rPr lang="en-US" dirty="0"/>
              <a:t>Place Image Here</a:t>
            </a:r>
          </a:p>
        </p:txBody>
      </p:sp>
      <p:sp>
        <p:nvSpPr>
          <p:cNvPr id="5" name="Title 1">
            <a:extLst>
              <a:ext uri="{FF2B5EF4-FFF2-40B4-BE49-F238E27FC236}">
                <a16:creationId xmlns:a16="http://schemas.microsoft.com/office/drawing/2014/main" id="{839DF1C3-5AEF-45F6-B7A9-64EF29BBFA53}"/>
              </a:ext>
            </a:extLst>
          </p:cNvPr>
          <p:cNvSpPr>
            <a:spLocks noGrp="1"/>
          </p:cNvSpPr>
          <p:nvPr>
            <p:ph type="title" hasCustomPrompt="1"/>
          </p:nvPr>
        </p:nvSpPr>
        <p:spPr>
          <a:xfrm>
            <a:off x="425319" y="941692"/>
            <a:ext cx="3235580" cy="2097190"/>
          </a:xfrm>
          <a:noFill/>
        </p:spPr>
        <p:txBody>
          <a:bodyPr lIns="0" tIns="0" rIns="0" bIns="182880" anchor="b" anchorCtr="0"/>
          <a:lstStyle>
            <a:lvl1pPr>
              <a:defRPr sz="3137" strike="noStrike" spc="-49" baseline="0">
                <a:solidFill>
                  <a:schemeClr val="tx2"/>
                </a:solidFill>
              </a:defRPr>
            </a:lvl1pPr>
          </a:lstStyle>
          <a:p>
            <a:r>
              <a:rPr lang="en-US" dirty="0"/>
              <a:t>Microsoft 365</a:t>
            </a:r>
            <a:br>
              <a:rPr lang="en-US" dirty="0"/>
            </a:br>
            <a:r>
              <a:rPr lang="en-US" dirty="0"/>
              <a:t>title or event name</a:t>
            </a:r>
          </a:p>
        </p:txBody>
      </p:sp>
      <p:sp>
        <p:nvSpPr>
          <p:cNvPr id="6" name="Text Placeholder 10">
            <a:extLst>
              <a:ext uri="{FF2B5EF4-FFF2-40B4-BE49-F238E27FC236}">
                <a16:creationId xmlns:a16="http://schemas.microsoft.com/office/drawing/2014/main" id="{1CBD56B1-C0C9-4444-88C4-D838CFE41F0B}"/>
              </a:ext>
            </a:extLst>
          </p:cNvPr>
          <p:cNvSpPr>
            <a:spLocks noGrp="1"/>
          </p:cNvSpPr>
          <p:nvPr>
            <p:ph type="body" sz="quarter" idx="15" hasCustomPrompt="1"/>
          </p:nvPr>
        </p:nvSpPr>
        <p:spPr>
          <a:xfrm>
            <a:off x="464841" y="3038882"/>
            <a:ext cx="3208011" cy="727892"/>
          </a:xfrm>
        </p:spPr>
        <p:txBody>
          <a:bodyPr/>
          <a:lstStyle>
            <a:lvl1pPr>
              <a:defRPr sz="1765"/>
            </a:lvl1pPr>
            <a:lvl2pPr>
              <a:defRPr sz="1765"/>
            </a:lvl2pPr>
            <a:lvl3pPr>
              <a:defRPr sz="1372"/>
            </a:lvl3pPr>
            <a:lvl4pPr>
              <a:defRPr sz="1372"/>
            </a:lvl4pPr>
            <a:lvl5pPr>
              <a:defRPr sz="1029"/>
            </a:lvl5pPr>
          </a:lstStyle>
          <a:p>
            <a:pPr lvl="0"/>
            <a:r>
              <a:rPr lang="en-US" dirty="0"/>
              <a:t>Author name</a:t>
            </a:r>
          </a:p>
          <a:p>
            <a:pPr lvl="1"/>
            <a:r>
              <a:rPr lang="en-US" dirty="0"/>
              <a:t>Date</a:t>
            </a:r>
          </a:p>
        </p:txBody>
      </p:sp>
      <p:pic>
        <p:nvPicPr>
          <p:cNvPr id="7" name="MS logo gray - EMF">
            <a:extLst>
              <a:ext uri="{FF2B5EF4-FFF2-40B4-BE49-F238E27FC236}">
                <a16:creationId xmlns:a16="http://schemas.microsoft.com/office/drawing/2014/main" id="{9FD0314E-A151-4D04-AE81-AE3F82C09DE9}"/>
              </a:ext>
            </a:extLst>
          </p:cNvPr>
          <p:cNvPicPr>
            <a:picLocks noChangeAspect="1"/>
          </p:cNvPicPr>
          <p:nvPr userDrawn="1"/>
        </p:nvPicPr>
        <p:blipFill>
          <a:blip r:embed="rId3"/>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670711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5">
    <p:bg>
      <p:bgPr>
        <a:solidFill>
          <a:schemeClr val="bg2"/>
        </a:solidFill>
        <a:effectLst/>
      </p:bgPr>
    </p:bg>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024A379D-BCE5-4A42-8A2B-EABC40EF5275}"/>
              </a:ext>
            </a:extLst>
          </p:cNvPr>
          <p:cNvSpPr>
            <a:spLocks noGrp="1"/>
          </p:cNvSpPr>
          <p:nvPr>
            <p:ph type="pic" sz="quarter" idx="16" hasCustomPrompt="1"/>
          </p:nvPr>
        </p:nvSpPr>
        <p:spPr>
          <a:xfrm>
            <a:off x="4091494" y="445299"/>
            <a:ext cx="7672572" cy="5967539"/>
          </a:xfrm>
          <a:custGeom>
            <a:avLst/>
            <a:gdLst>
              <a:gd name="connsiteX0" fmla="*/ 4336944 w 7826423"/>
              <a:gd name="connsiteY0" fmla="*/ 0 h 6086337"/>
              <a:gd name="connsiteX1" fmla="*/ 7826423 w 7826423"/>
              <a:gd name="connsiteY1" fmla="*/ 0 h 6086337"/>
              <a:gd name="connsiteX2" fmla="*/ 7826423 w 7826423"/>
              <a:gd name="connsiteY2" fmla="*/ 3146741 h 6086337"/>
              <a:gd name="connsiteX3" fmla="*/ 7826422 w 7826423"/>
              <a:gd name="connsiteY3" fmla="*/ 3146741 h 6086337"/>
              <a:gd name="connsiteX4" fmla="*/ 7826422 w 7826423"/>
              <a:gd name="connsiteY4" fmla="*/ 3617978 h 6086337"/>
              <a:gd name="connsiteX5" fmla="*/ 7826422 w 7826423"/>
              <a:gd name="connsiteY5" fmla="*/ 4055368 h 6086337"/>
              <a:gd name="connsiteX6" fmla="*/ 7826422 w 7826423"/>
              <a:gd name="connsiteY6" fmla="*/ 6086337 h 6086337"/>
              <a:gd name="connsiteX7" fmla="*/ 1795149 w 7826423"/>
              <a:gd name="connsiteY7" fmla="*/ 6086337 h 6086337"/>
              <a:gd name="connsiteX8" fmla="*/ 1795149 w 7826423"/>
              <a:gd name="connsiteY8" fmla="*/ 4055924 h 6086337"/>
              <a:gd name="connsiteX9" fmla="*/ 0 w 7826423"/>
              <a:gd name="connsiteY9" fmla="*/ 4055924 h 6086337"/>
              <a:gd name="connsiteX10" fmla="*/ 0 w 7826423"/>
              <a:gd name="connsiteY10" fmla="*/ 2030915 h 6086337"/>
              <a:gd name="connsiteX11" fmla="*/ 4336944 w 7826423"/>
              <a:gd name="connsiteY11" fmla="*/ 2030915 h 6086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26423" h="6086337">
                <a:moveTo>
                  <a:pt x="4336944" y="0"/>
                </a:moveTo>
                <a:lnTo>
                  <a:pt x="7826423" y="0"/>
                </a:lnTo>
                <a:lnTo>
                  <a:pt x="7826423" y="3146741"/>
                </a:lnTo>
                <a:lnTo>
                  <a:pt x="7826422" y="3146741"/>
                </a:lnTo>
                <a:lnTo>
                  <a:pt x="7826422" y="3617978"/>
                </a:lnTo>
                <a:lnTo>
                  <a:pt x="7826422" y="4055368"/>
                </a:lnTo>
                <a:lnTo>
                  <a:pt x="7826422" y="6086337"/>
                </a:lnTo>
                <a:lnTo>
                  <a:pt x="1795149" y="6086337"/>
                </a:lnTo>
                <a:lnTo>
                  <a:pt x="1795149" y="4055924"/>
                </a:lnTo>
                <a:lnTo>
                  <a:pt x="0" y="4055924"/>
                </a:lnTo>
                <a:lnTo>
                  <a:pt x="0" y="2030915"/>
                </a:lnTo>
                <a:lnTo>
                  <a:pt x="4336944" y="2030915"/>
                </a:lnTo>
                <a:close/>
              </a:path>
            </a:pathLst>
          </a:custGeom>
          <a:blipFill>
            <a:blip r:embed="rId2"/>
            <a:stretch>
              <a:fillRect/>
            </a:stretch>
          </a:blipFill>
        </p:spPr>
        <p:txBody>
          <a:bodyPr wrap="square" anchor="ctr" anchorCtr="0">
            <a:noAutofit/>
          </a:bodyPr>
          <a:lstStyle>
            <a:lvl1pPr algn="ctr">
              <a:defRPr>
                <a:solidFill>
                  <a:schemeClr val="bg1"/>
                </a:solidFill>
              </a:defRPr>
            </a:lvl1pPr>
          </a:lstStyle>
          <a:p>
            <a:r>
              <a:rPr lang="en-US" dirty="0"/>
              <a:t>Change image by clicking on “insert” picture</a:t>
            </a:r>
          </a:p>
        </p:txBody>
      </p:sp>
      <p:pic>
        <p:nvPicPr>
          <p:cNvPr id="4" name="Picture 3">
            <a:extLst>
              <a:ext uri="{FF2B5EF4-FFF2-40B4-BE49-F238E27FC236}">
                <a16:creationId xmlns:a16="http://schemas.microsoft.com/office/drawing/2014/main" id="{E2474019-F28F-4D82-8526-2A17246A9B6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4248" y="257318"/>
            <a:ext cx="2266311" cy="569191"/>
          </a:xfrm>
          <a:prstGeom prst="rect">
            <a:avLst/>
          </a:prstGeom>
        </p:spPr>
      </p:pic>
      <p:sp>
        <p:nvSpPr>
          <p:cNvPr id="5" name="Title 1">
            <a:extLst>
              <a:ext uri="{FF2B5EF4-FFF2-40B4-BE49-F238E27FC236}">
                <a16:creationId xmlns:a16="http://schemas.microsoft.com/office/drawing/2014/main" id="{839DF1C3-5AEF-45F6-B7A9-64EF29BBFA53}"/>
              </a:ext>
            </a:extLst>
          </p:cNvPr>
          <p:cNvSpPr>
            <a:spLocks noGrp="1"/>
          </p:cNvSpPr>
          <p:nvPr>
            <p:ph type="title" hasCustomPrompt="1"/>
          </p:nvPr>
        </p:nvSpPr>
        <p:spPr>
          <a:xfrm>
            <a:off x="425319" y="941692"/>
            <a:ext cx="3235580" cy="2097190"/>
          </a:xfrm>
          <a:noFill/>
        </p:spPr>
        <p:txBody>
          <a:bodyPr lIns="0" tIns="0" rIns="0" bIns="182880" anchor="b" anchorCtr="0"/>
          <a:lstStyle>
            <a:lvl1pPr>
              <a:defRPr sz="3137" strike="noStrike" spc="-49" baseline="0">
                <a:solidFill>
                  <a:schemeClr val="tx2"/>
                </a:solidFill>
              </a:defRPr>
            </a:lvl1pPr>
          </a:lstStyle>
          <a:p>
            <a:r>
              <a:rPr lang="en-US" dirty="0"/>
              <a:t>Microsoft 365</a:t>
            </a:r>
            <a:br>
              <a:rPr lang="en-US" dirty="0"/>
            </a:br>
            <a:r>
              <a:rPr lang="en-US" dirty="0"/>
              <a:t>title or event name</a:t>
            </a:r>
          </a:p>
        </p:txBody>
      </p:sp>
      <p:sp>
        <p:nvSpPr>
          <p:cNvPr id="6" name="Text Placeholder 10">
            <a:extLst>
              <a:ext uri="{FF2B5EF4-FFF2-40B4-BE49-F238E27FC236}">
                <a16:creationId xmlns:a16="http://schemas.microsoft.com/office/drawing/2014/main" id="{1CBD56B1-C0C9-4444-88C4-D838CFE41F0B}"/>
              </a:ext>
            </a:extLst>
          </p:cNvPr>
          <p:cNvSpPr>
            <a:spLocks noGrp="1"/>
          </p:cNvSpPr>
          <p:nvPr>
            <p:ph type="body" sz="quarter" idx="15" hasCustomPrompt="1"/>
          </p:nvPr>
        </p:nvSpPr>
        <p:spPr>
          <a:xfrm>
            <a:off x="464841" y="3038882"/>
            <a:ext cx="3208011" cy="727892"/>
          </a:xfrm>
        </p:spPr>
        <p:txBody>
          <a:bodyPr/>
          <a:lstStyle>
            <a:lvl1pPr>
              <a:defRPr sz="1765"/>
            </a:lvl1pPr>
            <a:lvl2pPr>
              <a:defRPr sz="1765"/>
            </a:lvl2pPr>
            <a:lvl3pPr>
              <a:defRPr sz="1372"/>
            </a:lvl3pPr>
            <a:lvl4pPr>
              <a:defRPr sz="1372"/>
            </a:lvl4pPr>
            <a:lvl5pPr>
              <a:defRPr sz="1029"/>
            </a:lvl5pPr>
          </a:lstStyle>
          <a:p>
            <a:pPr lvl="0"/>
            <a:r>
              <a:rPr lang="en-US" dirty="0"/>
              <a:t>Author name</a:t>
            </a:r>
          </a:p>
          <a:p>
            <a:pPr lvl="1"/>
            <a:r>
              <a:rPr lang="en-US" dirty="0"/>
              <a:t>Date</a:t>
            </a:r>
          </a:p>
        </p:txBody>
      </p:sp>
    </p:spTree>
    <p:extLst>
      <p:ext uri="{BB962C8B-B14F-4D97-AF65-F5344CB8AC3E}">
        <p14:creationId xmlns:p14="http://schemas.microsoft.com/office/powerpoint/2010/main" val="40085454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p:spPr>
        <p:txBody>
          <a:bodyPr lIns="0" tIns="0" rIns="0" bIns="0"/>
          <a:lstStyle>
            <a:lvl1pPr>
              <a:defRPr sz="1765" spc="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229843" y="1168943"/>
            <a:ext cx="3837818" cy="3786998"/>
          </a:xfr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dirty="0"/>
              <a:t>##	Section Title</a:t>
            </a:r>
          </a:p>
        </p:txBody>
      </p:sp>
      <p:sp>
        <p:nvSpPr>
          <p:cNvPr id="5" name="Footer Placeholder 14">
            <a:extLst>
              <a:ext uri="{FF2B5EF4-FFF2-40B4-BE49-F238E27FC236}">
                <a16:creationId xmlns:a16="http://schemas.microsoft.com/office/drawing/2014/main" id="{FD6D9E34-4CC8-4DC0-9040-97073FD7472C}"/>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Contoso Corporation                                                                                  								                      Dynamics 365 </a:t>
            </a:r>
          </a:p>
        </p:txBody>
      </p:sp>
    </p:spTree>
    <p:extLst>
      <p:ext uri="{BB962C8B-B14F-4D97-AF65-F5344CB8AC3E}">
        <p14:creationId xmlns:p14="http://schemas.microsoft.com/office/powerpoint/2010/main" val="257083064"/>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55995" y="1922802"/>
            <a:ext cx="11306469" cy="603538"/>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93" indent="0">
              <a:buNone/>
              <a:defRPr/>
            </a:lvl3pPr>
            <a:lvl4pPr marL="672290" indent="0">
              <a:buNone/>
              <a:defRPr/>
            </a:lvl4pPr>
            <a:lvl5pPr marL="896386" indent="0">
              <a:buNone/>
              <a:defRPr/>
            </a:lvl5pPr>
          </a:lstStyle>
          <a:p>
            <a:pPr lvl="0"/>
            <a:r>
              <a:rPr lang="en-US" dirty="0"/>
              <a:t>Large: subhead Segoe UI </a:t>
            </a:r>
            <a:r>
              <a:rPr lang="en-US" dirty="0" err="1"/>
              <a:t>Semibold</a:t>
            </a:r>
            <a:r>
              <a:rPr lang="en-US" dirty="0"/>
              <a:t> 20/24</a:t>
            </a:r>
          </a:p>
          <a:p>
            <a:pPr lvl="1"/>
            <a:r>
              <a:rPr lang="en-US" dirty="0"/>
              <a:t>Large: subhead Segoe UI Regular 20/24</a:t>
            </a:r>
          </a:p>
        </p:txBody>
      </p:sp>
      <p:sp>
        <p:nvSpPr>
          <p:cNvPr id="5" name="Text Placeholder 4"/>
          <p:cNvSpPr>
            <a:spLocks noGrp="1"/>
          </p:cNvSpPr>
          <p:nvPr>
            <p:ph type="body" sz="quarter" idx="11" hasCustomPrompt="1"/>
          </p:nvPr>
        </p:nvSpPr>
        <p:spPr>
          <a:xfrm>
            <a:off x="455995" y="3151388"/>
            <a:ext cx="11306469" cy="443839"/>
          </a:xfr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chemeClr val="tx1"/>
                </a:solidFill>
              </a:defRPr>
            </a:lvl2pPr>
            <a:lvl3pPr marL="448193" indent="0">
              <a:buNone/>
              <a:defRPr/>
            </a:lvl3pPr>
            <a:lvl4pPr marL="672290" indent="0">
              <a:buNone/>
              <a:defRPr/>
            </a:lvl4pPr>
            <a:lvl5pPr marL="896386" indent="0">
              <a:buNone/>
              <a:defRPr/>
            </a:lvl5pPr>
          </a:lstStyle>
          <a:p>
            <a:pPr lvl="0"/>
            <a:r>
              <a:rPr lang="en-US" dirty="0"/>
              <a:t>Medium: paragraph title Segoe UI </a:t>
            </a:r>
            <a:r>
              <a:rPr lang="en-US" dirty="0" err="1"/>
              <a:t>Semibold</a:t>
            </a:r>
            <a:r>
              <a:rPr lang="en-US" dirty="0"/>
              <a:t> 14/18</a:t>
            </a:r>
          </a:p>
          <a:p>
            <a:pPr lvl="1"/>
            <a:r>
              <a:rPr lang="en-US" dirty="0"/>
              <a:t>Body copy Segoe UI Regular 14/18</a:t>
            </a:r>
          </a:p>
        </p:txBody>
      </p:sp>
      <p:sp>
        <p:nvSpPr>
          <p:cNvPr id="7" name="Text Placeholder 6"/>
          <p:cNvSpPr>
            <a:spLocks noGrp="1"/>
          </p:cNvSpPr>
          <p:nvPr>
            <p:ph type="body" sz="quarter" idx="12" hasCustomPrompt="1"/>
          </p:nvPr>
        </p:nvSpPr>
        <p:spPr>
          <a:xfrm>
            <a:off x="455995" y="4352947"/>
            <a:ext cx="11306469" cy="331946"/>
          </a:xfr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chemeClr val="tx1"/>
                </a:solidFill>
              </a:defRPr>
            </a:lvl2pPr>
            <a:lvl3pPr marL="448193" indent="0">
              <a:buNone/>
              <a:defRPr/>
            </a:lvl3pPr>
            <a:lvl4pPr marL="672290" indent="0">
              <a:buNone/>
              <a:defRPr/>
            </a:lvl4pPr>
            <a:lvl5pPr marL="0" indent="0">
              <a:lnSpc>
                <a:spcPct val="100000"/>
              </a:lnSpc>
              <a:buNone/>
              <a:defRPr/>
            </a:lvl5pPr>
          </a:lstStyle>
          <a:p>
            <a:pPr lvl="4"/>
            <a:r>
              <a:rPr lang="en-US" dirty="0"/>
              <a:t>Small caption: Segoe UI Bold 10/12</a:t>
            </a:r>
          </a:p>
          <a:p>
            <a:pPr lvl="1"/>
            <a:r>
              <a:rPr lang="en-US" dirty="0"/>
              <a:t>Small caption Segoe Regular 10/12</a:t>
            </a:r>
          </a:p>
        </p:txBody>
      </p:sp>
      <p:sp>
        <p:nvSpPr>
          <p:cNvPr id="8" name="Footer Placeholder 14">
            <a:extLst>
              <a:ext uri="{FF2B5EF4-FFF2-40B4-BE49-F238E27FC236}">
                <a16:creationId xmlns:a16="http://schemas.microsoft.com/office/drawing/2014/main" id="{375CD45A-5065-443B-A271-689E522B15F2}"/>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Contoso Corporation                                                                                  								                      Dynamics 365 </a:t>
            </a:r>
          </a:p>
        </p:txBody>
      </p:sp>
    </p:spTree>
    <p:extLst>
      <p:ext uri="{BB962C8B-B14F-4D97-AF65-F5344CB8AC3E}">
        <p14:creationId xmlns:p14="http://schemas.microsoft.com/office/powerpoint/2010/main" val="30562546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55995" y="1922587"/>
            <a:ext cx="9384447" cy="603538"/>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55995" y="3151388"/>
            <a:ext cx="3618381" cy="2675220"/>
          </a:xfrm>
        </p:spPr>
        <p:txBody>
          <a:bodyPr lIns="0" tIns="0" rIns="0" bIns="0"/>
          <a:lstStyle>
            <a:lvl1pPr marL="0" indent="0">
              <a:lnSpc>
                <a:spcPts val="1765"/>
              </a:lnSpc>
              <a:spcBef>
                <a:spcPts val="0"/>
              </a:spcBef>
              <a:spcAft>
                <a:spcPts val="588"/>
              </a:spcAft>
              <a:buNone/>
              <a:defRPr sz="1372" b="0" spc="0" baseline="0">
                <a:solidFill>
                  <a:srgbClr val="008C7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675220"/>
          </a:xfrm>
        </p:spPr>
        <p:txBody>
          <a:bodyPr lIns="0" tIns="0" rIns="0" bIns="0"/>
          <a:lstStyle>
            <a:lvl1pPr marL="0" indent="0">
              <a:lnSpc>
                <a:spcPts val="1765"/>
              </a:lnSpc>
              <a:spcBef>
                <a:spcPts val="0"/>
              </a:spcBef>
              <a:spcAft>
                <a:spcPts val="588"/>
              </a:spcAft>
              <a:buNone/>
              <a:defRPr sz="1372" b="0" spc="0" baseline="0">
                <a:solidFill>
                  <a:srgbClr val="008C7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675220"/>
          </a:xfrm>
        </p:spPr>
        <p:txBody>
          <a:bodyPr lIns="0" tIns="0" rIns="0" bIns="0"/>
          <a:lstStyle>
            <a:lvl1pPr marL="0" indent="0">
              <a:lnSpc>
                <a:spcPts val="1765"/>
              </a:lnSpc>
              <a:spcBef>
                <a:spcPts val="0"/>
              </a:spcBef>
              <a:spcAft>
                <a:spcPts val="588"/>
              </a:spcAft>
              <a:buNone/>
              <a:defRPr sz="1372" b="0" spc="0" baseline="0">
                <a:solidFill>
                  <a:srgbClr val="008C7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Footer Placeholder 14">
            <a:extLst>
              <a:ext uri="{FF2B5EF4-FFF2-40B4-BE49-F238E27FC236}">
                <a16:creationId xmlns:a16="http://schemas.microsoft.com/office/drawing/2014/main" id="{C3334197-F6FD-4697-BB72-4AD1810C0BA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Contoso Corporation                                                                                  								                      Dynamics 365 </a:t>
            </a:r>
          </a:p>
        </p:txBody>
      </p:sp>
    </p:spTree>
    <p:extLst>
      <p:ext uri="{BB962C8B-B14F-4D97-AF65-F5344CB8AC3E}">
        <p14:creationId xmlns:p14="http://schemas.microsoft.com/office/powerpoint/2010/main" val="444522452"/>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8BE4C-C3B8-4C91-A54D-AB15F943717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74551F1-BA60-4321-83F6-9FBE7E6B511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C1093D7-581A-4E10-A813-5522321795A0}"/>
              </a:ext>
            </a:extLst>
          </p:cNvPr>
          <p:cNvSpPr>
            <a:spLocks noGrp="1"/>
          </p:cNvSpPr>
          <p:nvPr>
            <p:ph type="dt" sz="half" idx="10"/>
          </p:nvPr>
        </p:nvSpPr>
        <p:spPr/>
        <p:txBody>
          <a:bodyPr/>
          <a:lstStyle/>
          <a:p>
            <a:fld id="{DE799691-5569-4CCE-99C9-4110F2AE67EC}" type="datetimeFigureOut">
              <a:rPr lang="en-US" smtClean="0"/>
              <a:t>9/10/2020</a:t>
            </a:fld>
            <a:endParaRPr lang="en-US" dirty="0"/>
          </a:p>
        </p:txBody>
      </p:sp>
      <p:sp>
        <p:nvSpPr>
          <p:cNvPr id="5" name="Footer Placeholder 4">
            <a:extLst>
              <a:ext uri="{FF2B5EF4-FFF2-40B4-BE49-F238E27FC236}">
                <a16:creationId xmlns:a16="http://schemas.microsoft.com/office/drawing/2014/main" id="{983B48B1-0CF5-4F9B-9C71-B83961362E30}"/>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3936A536-0EFC-4E30-BA71-7F7C04F2BD4E}"/>
              </a:ext>
            </a:extLst>
          </p:cNvPr>
          <p:cNvSpPr>
            <a:spLocks noGrp="1"/>
          </p:cNvSpPr>
          <p:nvPr>
            <p:ph type="sldNum" sz="quarter" idx="12"/>
          </p:nvPr>
        </p:nvSpPr>
        <p:spPr/>
        <p:txBody>
          <a:bodyPr/>
          <a:lstStyle/>
          <a:p>
            <a:fld id="{20A0A27D-C7CA-4FA8-A2AB-CA93E41AC1A3}" type="slidenum">
              <a:rPr lang="en-US" smtClean="0"/>
              <a:t>‹#›</a:t>
            </a:fld>
            <a:endParaRPr lang="en-US" dirty="0"/>
          </a:p>
        </p:txBody>
      </p:sp>
    </p:spTree>
    <p:extLst>
      <p:ext uri="{BB962C8B-B14F-4D97-AF65-F5344CB8AC3E}">
        <p14:creationId xmlns:p14="http://schemas.microsoft.com/office/powerpoint/2010/main" val="151407972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3"/>
            <a:ext cx="3618381" cy="2435151"/>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lvl="1"/>
            <a:endParaRPr lang="en-US" dirty="0"/>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1" y="2363623"/>
            <a:ext cx="3618381" cy="2435151"/>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lvl="1"/>
            <a:endParaRPr lang="en-US" dirty="0"/>
          </a:p>
        </p:txBody>
      </p:sp>
      <p:sp>
        <p:nvSpPr>
          <p:cNvPr id="7" name="Footer Placeholder 14">
            <a:extLst>
              <a:ext uri="{FF2B5EF4-FFF2-40B4-BE49-F238E27FC236}">
                <a16:creationId xmlns:a16="http://schemas.microsoft.com/office/drawing/2014/main" id="{DB61DE79-74B8-40AA-A2F6-483C4BB58B61}"/>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Contoso Corporation                                                                                  								                      Dynamics 365 </a:t>
            </a:r>
          </a:p>
        </p:txBody>
      </p:sp>
    </p:spTree>
    <p:extLst>
      <p:ext uri="{BB962C8B-B14F-4D97-AF65-F5344CB8AC3E}">
        <p14:creationId xmlns:p14="http://schemas.microsoft.com/office/powerpoint/2010/main" val="1932543456"/>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64958" y="1599724"/>
            <a:ext cx="3609417" cy="3099393"/>
          </a:xfrm>
          <a:blipFill>
            <a:blip r:embed="rId2"/>
            <a:stretch>
              <a:fillRect/>
            </a:stretch>
          </a:blipFill>
        </p:spPr>
        <p:txBody>
          <a:bodyPr anchor="ctr" anchorCtr="0">
            <a:noAutofit/>
          </a:bodyPr>
          <a:lstStyle>
            <a:lvl1pPr marL="0" indent="0" algn="ctr">
              <a:buNone/>
              <a:defRPr sz="1961">
                <a:solidFill>
                  <a:schemeClr val="bg1"/>
                </a:solidFill>
              </a:defRPr>
            </a:lvl1pPr>
          </a:lstStyle>
          <a:p>
            <a:pPr lvl="0"/>
            <a:r>
              <a:rPr lang="en-US" dirty="0"/>
              <a:t>Place photo</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55995"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144083"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00039" y="1599724"/>
            <a:ext cx="3609417" cy="3099393"/>
          </a:xfrm>
          <a:blipFill>
            <a:blip r:embed="rId3"/>
            <a:stretch>
              <a:fillRect/>
            </a:stretch>
          </a:blipFill>
        </p:spPr>
        <p:txBody>
          <a:bodyPr anchor="ctr" anchorCtr="0">
            <a:noAutofit/>
          </a:bodyPr>
          <a:lstStyle>
            <a:lvl1pPr marL="0" indent="0" algn="ctr">
              <a:buNone/>
              <a:defRPr sz="1961">
                <a:solidFill>
                  <a:schemeClr val="bg1"/>
                </a:solidFill>
              </a:defRPr>
            </a:lvl1pPr>
          </a:lstStyle>
          <a:p>
            <a:pPr lvl="0"/>
            <a:r>
              <a:rPr lang="en-US" dirty="0"/>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144083" y="1599722"/>
            <a:ext cx="3609417" cy="3099394"/>
          </a:xfrm>
          <a:blipFill>
            <a:blip r:embed="rId4"/>
            <a:stretch>
              <a:fillRect/>
            </a:stretch>
          </a:blipFill>
        </p:spPr>
        <p:txBody>
          <a:bodyPr anchor="ctr" anchorCtr="0">
            <a:noAutofit/>
          </a:bodyPr>
          <a:lstStyle>
            <a:lvl1pPr marL="0" indent="0" algn="ctr">
              <a:buNone/>
              <a:defRPr sz="1961">
                <a:solidFill>
                  <a:schemeClr val="bg1"/>
                </a:solidFill>
              </a:defRPr>
            </a:lvl1pPr>
          </a:lstStyle>
          <a:p>
            <a:pPr lvl="0"/>
            <a:r>
              <a:rPr lang="en-US" dirty="0"/>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1"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1" name="Footer Placeholder 14">
            <a:extLst>
              <a:ext uri="{FF2B5EF4-FFF2-40B4-BE49-F238E27FC236}">
                <a16:creationId xmlns:a16="http://schemas.microsoft.com/office/drawing/2014/main" id="{AE158E7B-0220-41AE-9E99-77C3807358BA}"/>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Contoso Corporation                                                                                  								                      Dynamics 365 </a:t>
            </a:r>
          </a:p>
        </p:txBody>
      </p:sp>
    </p:spTree>
    <p:extLst>
      <p:ext uri="{BB962C8B-B14F-4D97-AF65-F5344CB8AC3E}">
        <p14:creationId xmlns:p14="http://schemas.microsoft.com/office/powerpoint/2010/main" val="4011182846"/>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6"/>
            <a:ext cx="1693247" cy="895855"/>
          </a:xfrm>
        </p:spPr>
        <p:txBody>
          <a:bodyPr>
            <a:noAutofit/>
          </a:bodyPr>
          <a:lstStyle>
            <a:lvl1pPr marL="0" indent="0">
              <a:buNone/>
              <a:defRPr sz="1961"/>
            </a:lvl1pPr>
          </a:lstStyle>
          <a:p>
            <a:pPr lvl="0"/>
            <a:r>
              <a:rPr lang="en-US" dirty="0"/>
              <a:t>Picture</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55995" y="3167818"/>
            <a:ext cx="1693247" cy="2778790"/>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378328"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00662"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222995"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145328"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067660"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378328" y="2158886"/>
            <a:ext cx="1693247" cy="895855"/>
          </a:xfrm>
        </p:spPr>
        <p:txBody>
          <a:bodyPr>
            <a:noAutofit/>
          </a:bodyPr>
          <a:lstStyle>
            <a:lvl1pPr marL="0" indent="0">
              <a:buNone/>
              <a:defRPr sz="1961"/>
            </a:lvl1pPr>
          </a:lstStyle>
          <a:p>
            <a:pPr lvl="0"/>
            <a:r>
              <a:rPr lang="en-US" dirty="0"/>
              <a:t>Picture</a:t>
            </a:r>
          </a:p>
        </p:txBody>
      </p:sp>
      <p:sp>
        <p:nvSpPr>
          <p:cNvPr id="26" name="Content Placeholder 15"/>
          <p:cNvSpPr>
            <a:spLocks noGrp="1"/>
          </p:cNvSpPr>
          <p:nvPr>
            <p:ph sz="quarter" idx="27" hasCustomPrompt="1"/>
          </p:nvPr>
        </p:nvSpPr>
        <p:spPr>
          <a:xfrm>
            <a:off x="4300662" y="2158886"/>
            <a:ext cx="1693247" cy="895855"/>
          </a:xfrm>
        </p:spPr>
        <p:txBody>
          <a:bodyPr>
            <a:noAutofit/>
          </a:bodyPr>
          <a:lstStyle>
            <a:lvl1pPr marL="0" indent="0">
              <a:buNone/>
              <a:defRPr sz="1961"/>
            </a:lvl1pPr>
          </a:lstStyle>
          <a:p>
            <a:pPr lvl="0"/>
            <a:r>
              <a:rPr lang="en-US" dirty="0"/>
              <a:t>Picture</a:t>
            </a:r>
          </a:p>
        </p:txBody>
      </p:sp>
      <p:sp>
        <p:nvSpPr>
          <p:cNvPr id="27" name="Content Placeholder 15"/>
          <p:cNvSpPr>
            <a:spLocks noGrp="1"/>
          </p:cNvSpPr>
          <p:nvPr>
            <p:ph sz="quarter" idx="28" hasCustomPrompt="1"/>
          </p:nvPr>
        </p:nvSpPr>
        <p:spPr>
          <a:xfrm>
            <a:off x="6222995" y="2158886"/>
            <a:ext cx="1693247" cy="895855"/>
          </a:xfrm>
        </p:spPr>
        <p:txBody>
          <a:bodyPr>
            <a:noAutofit/>
          </a:bodyPr>
          <a:lstStyle>
            <a:lvl1pPr marL="0" indent="0">
              <a:buNone/>
              <a:defRPr sz="1961"/>
            </a:lvl1pPr>
          </a:lstStyle>
          <a:p>
            <a:pPr lvl="0"/>
            <a:r>
              <a:rPr lang="en-US" dirty="0"/>
              <a:t>Picture</a:t>
            </a:r>
          </a:p>
        </p:txBody>
      </p:sp>
      <p:sp>
        <p:nvSpPr>
          <p:cNvPr id="28" name="Content Placeholder 15"/>
          <p:cNvSpPr>
            <a:spLocks noGrp="1"/>
          </p:cNvSpPr>
          <p:nvPr>
            <p:ph sz="quarter" idx="29" hasCustomPrompt="1"/>
          </p:nvPr>
        </p:nvSpPr>
        <p:spPr>
          <a:xfrm>
            <a:off x="8145328" y="2158886"/>
            <a:ext cx="1693247" cy="895855"/>
          </a:xfrm>
        </p:spPr>
        <p:txBody>
          <a:bodyPr>
            <a:noAutofit/>
          </a:bodyPr>
          <a:lstStyle>
            <a:lvl1pPr marL="0" indent="0">
              <a:buNone/>
              <a:defRPr sz="1961"/>
            </a:lvl1pPr>
          </a:lstStyle>
          <a:p>
            <a:pPr lvl="0"/>
            <a:r>
              <a:rPr lang="en-US" dirty="0"/>
              <a:t>Picture</a:t>
            </a:r>
          </a:p>
        </p:txBody>
      </p:sp>
      <p:sp>
        <p:nvSpPr>
          <p:cNvPr id="29" name="Content Placeholder 15"/>
          <p:cNvSpPr>
            <a:spLocks noGrp="1"/>
          </p:cNvSpPr>
          <p:nvPr>
            <p:ph sz="quarter" idx="30" hasCustomPrompt="1"/>
          </p:nvPr>
        </p:nvSpPr>
        <p:spPr>
          <a:xfrm>
            <a:off x="10067660" y="2158886"/>
            <a:ext cx="1693247" cy="895855"/>
          </a:xfrm>
        </p:spPr>
        <p:txBody>
          <a:bodyPr>
            <a:noAutofit/>
          </a:bodyPr>
          <a:lstStyle>
            <a:lvl1pPr marL="0" indent="0">
              <a:buNone/>
              <a:defRPr sz="1961"/>
            </a:lvl1pPr>
          </a:lstStyle>
          <a:p>
            <a:pPr lvl="0"/>
            <a:r>
              <a:rPr lang="en-US" dirty="0"/>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3"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1"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2"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3"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6.</a:t>
            </a:r>
          </a:p>
        </p:txBody>
      </p:sp>
      <p:sp>
        <p:nvSpPr>
          <p:cNvPr id="42" name="Footer Placeholder 14">
            <a:extLst>
              <a:ext uri="{FF2B5EF4-FFF2-40B4-BE49-F238E27FC236}">
                <a16:creationId xmlns:a16="http://schemas.microsoft.com/office/drawing/2014/main" id="{616DC816-DD19-4FC8-9708-971C4080E2A1}"/>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Contoso Corporation                                                                                  								                      Dynamics 365 </a:t>
            </a:r>
          </a:p>
        </p:txBody>
      </p:sp>
    </p:spTree>
    <p:extLst>
      <p:ext uri="{BB962C8B-B14F-4D97-AF65-F5344CB8AC3E}">
        <p14:creationId xmlns:p14="http://schemas.microsoft.com/office/powerpoint/2010/main" val="956733173"/>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solidFill>
                  <a:schemeClr val="tx1"/>
                </a:solidFill>
              </a:defRPr>
            </a:lvl1pPr>
          </a:lstStyle>
          <a:p>
            <a:r>
              <a:rPr lang="en-US" dirty="0"/>
              <a:t>Title</a:t>
            </a:r>
          </a:p>
        </p:txBody>
      </p:sp>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Contoso Corporation                                                                                  								                      Dynamics 365 </a:t>
            </a:r>
          </a:p>
        </p:txBody>
      </p:sp>
    </p:spTree>
    <p:extLst>
      <p:ext uri="{BB962C8B-B14F-4D97-AF65-F5344CB8AC3E}">
        <p14:creationId xmlns:p14="http://schemas.microsoft.com/office/powerpoint/2010/main" val="2752698087"/>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D859BFBD-0C43-4396-A7CE-8A9189BB0911}"/>
              </a:ext>
            </a:extLst>
          </p:cNvPr>
          <p:cNvSpPr>
            <a:spLocks noGrp="1"/>
          </p:cNvSpPr>
          <p:nvPr>
            <p:ph type="pic" sz="quarter" idx="16" hasCustomPrompt="1"/>
          </p:nvPr>
        </p:nvSpPr>
        <p:spPr>
          <a:xfrm>
            <a:off x="4082157" y="441278"/>
            <a:ext cx="7694313" cy="5975443"/>
          </a:xfrm>
          <a:custGeom>
            <a:avLst/>
            <a:gdLst>
              <a:gd name="connsiteX0" fmla="*/ 1677339 w 7848600"/>
              <a:gd name="connsiteY0" fmla="*/ 0 h 6094399"/>
              <a:gd name="connsiteX1" fmla="*/ 7848600 w 7848600"/>
              <a:gd name="connsiteY1" fmla="*/ 0 h 6094399"/>
              <a:gd name="connsiteX2" fmla="*/ 7848600 w 7848600"/>
              <a:gd name="connsiteY2" fmla="*/ 1727324 h 6094399"/>
              <a:gd name="connsiteX3" fmla="*/ 7848600 w 7848600"/>
              <a:gd name="connsiteY3" fmla="*/ 1998096 h 6094399"/>
              <a:gd name="connsiteX4" fmla="*/ 7848600 w 7848600"/>
              <a:gd name="connsiteY4" fmla="*/ 4043676 h 6094399"/>
              <a:gd name="connsiteX5" fmla="*/ 7848600 w 7848600"/>
              <a:gd name="connsiteY5" fmla="*/ 4332318 h 6094399"/>
              <a:gd name="connsiteX6" fmla="*/ 7848600 w 7848600"/>
              <a:gd name="connsiteY6" fmla="*/ 6094399 h 6094399"/>
              <a:gd name="connsiteX7" fmla="*/ 0 w 7848600"/>
              <a:gd name="connsiteY7" fmla="*/ 6094399 h 6094399"/>
              <a:gd name="connsiteX8" fmla="*/ 0 w 7848600"/>
              <a:gd name="connsiteY8" fmla="*/ 4043676 h 6094399"/>
              <a:gd name="connsiteX9" fmla="*/ 3059479 w 7848600"/>
              <a:gd name="connsiteY9" fmla="*/ 4043676 h 6094399"/>
              <a:gd name="connsiteX10" fmla="*/ 3059479 w 7848600"/>
              <a:gd name="connsiteY10" fmla="*/ 1998096 h 6094399"/>
              <a:gd name="connsiteX11" fmla="*/ 1677339 w 7848600"/>
              <a:gd name="connsiteY11" fmla="*/ 1998096 h 6094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48600" h="6094399">
                <a:moveTo>
                  <a:pt x="1677339" y="0"/>
                </a:moveTo>
                <a:lnTo>
                  <a:pt x="7848600" y="0"/>
                </a:lnTo>
                <a:lnTo>
                  <a:pt x="7848600" y="1727324"/>
                </a:lnTo>
                <a:lnTo>
                  <a:pt x="7848600" y="1998096"/>
                </a:lnTo>
                <a:lnTo>
                  <a:pt x="7848600" y="4043676"/>
                </a:lnTo>
                <a:lnTo>
                  <a:pt x="7848600" y="4332318"/>
                </a:lnTo>
                <a:lnTo>
                  <a:pt x="7848600" y="6094399"/>
                </a:lnTo>
                <a:lnTo>
                  <a:pt x="0" y="6094399"/>
                </a:lnTo>
                <a:lnTo>
                  <a:pt x="0" y="4043676"/>
                </a:lnTo>
                <a:lnTo>
                  <a:pt x="3059479" y="4043676"/>
                </a:lnTo>
                <a:lnTo>
                  <a:pt x="3059479" y="1998096"/>
                </a:lnTo>
                <a:lnTo>
                  <a:pt x="1677339" y="1998096"/>
                </a:lnTo>
                <a:close/>
              </a:path>
            </a:pathLst>
          </a:custGeom>
          <a:blipFill>
            <a:blip r:embed="rId2"/>
            <a:stretch>
              <a:fillRect/>
            </a:stretch>
          </a:blipFill>
        </p:spPr>
        <p:txBody>
          <a:bodyPr wrap="square" lIns="3383280" rIns="274320" anchor="ctr" anchorCtr="0">
            <a:noAutofit/>
          </a:bodyPr>
          <a:lstStyle>
            <a:lvl1pPr algn="ctr">
              <a:defRPr>
                <a:solidFill>
                  <a:schemeClr val="bg1"/>
                </a:solidFill>
              </a:defRPr>
            </a:lvl1pPr>
          </a:lstStyle>
          <a:p>
            <a:r>
              <a:rPr lang="en-US" dirty="0"/>
              <a:t>Change image by clicking on “insert” picture.</a:t>
            </a:r>
          </a:p>
        </p:txBody>
      </p:sp>
      <p:sp>
        <p:nvSpPr>
          <p:cNvPr id="3" name="Title 35">
            <a:extLst>
              <a:ext uri="{FF2B5EF4-FFF2-40B4-BE49-F238E27FC236}">
                <a16:creationId xmlns:a16="http://schemas.microsoft.com/office/drawing/2014/main" id="{88C3AFD5-6B99-4036-8067-D643B2A9D276}"/>
              </a:ext>
            </a:extLst>
          </p:cNvPr>
          <p:cNvSpPr>
            <a:spLocks noGrp="1"/>
          </p:cNvSpPr>
          <p:nvPr>
            <p:ph type="title" hasCustomPrompt="1"/>
          </p:nvPr>
        </p:nvSpPr>
        <p:spPr>
          <a:xfrm>
            <a:off x="455995" y="941692"/>
            <a:ext cx="4885203" cy="3260896"/>
          </a:xfr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dirty="0"/>
              <a:t>Section title</a:t>
            </a:r>
          </a:p>
        </p:txBody>
      </p:sp>
    </p:spTree>
    <p:extLst>
      <p:ext uri="{BB962C8B-B14F-4D97-AF65-F5344CB8AC3E}">
        <p14:creationId xmlns:p14="http://schemas.microsoft.com/office/powerpoint/2010/main" val="962939001"/>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tx2"/>
                </a:solidFill>
              </a:defRPr>
            </a:lvl1pPr>
          </a:lstStyle>
          <a:p>
            <a:pPr marL="0" lvl="0">
              <a:lnSpc>
                <a:spcPts val="5490"/>
              </a:lnSpc>
            </a:pPr>
            <a:r>
              <a:rPr lang="en-US" dirty="0"/>
              <a:t>Section title</a:t>
            </a:r>
          </a:p>
        </p:txBody>
      </p:sp>
    </p:spTree>
    <p:extLst>
      <p:ext uri="{BB962C8B-B14F-4D97-AF65-F5344CB8AC3E}">
        <p14:creationId xmlns:p14="http://schemas.microsoft.com/office/powerpoint/2010/main" val="34467940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accent5"/>
                </a:solidFill>
              </a:defRPr>
            </a:lvl1pPr>
          </a:lstStyle>
          <a:p>
            <a:pPr marL="0" lvl="0">
              <a:lnSpc>
                <a:spcPts val="5490"/>
              </a:lnSpc>
            </a:pPr>
            <a:r>
              <a:rPr lang="en-US" dirty="0"/>
              <a:t>Section title</a:t>
            </a:r>
          </a:p>
        </p:txBody>
      </p:sp>
    </p:spTree>
    <p:extLst>
      <p:ext uri="{BB962C8B-B14F-4D97-AF65-F5344CB8AC3E}">
        <p14:creationId xmlns:p14="http://schemas.microsoft.com/office/powerpoint/2010/main" val="29776893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229842" y="0"/>
            <a:ext cx="5962158" cy="6858000"/>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dirty="0"/>
              <a:t>Click icon to add picture</a:t>
            </a:r>
          </a:p>
        </p:txBody>
      </p:sp>
      <p:sp>
        <p:nvSpPr>
          <p:cNvPr id="2" name="Title 1"/>
          <p:cNvSpPr>
            <a:spLocks noGrp="1"/>
          </p:cNvSpPr>
          <p:nvPr>
            <p:ph type="title" hasCustomPrompt="1"/>
          </p:nvPr>
        </p:nvSpPr>
        <p:spPr>
          <a:xfrm>
            <a:off x="455995" y="620428"/>
            <a:ext cx="5541959" cy="403137"/>
          </a:xfrm>
        </p:spPr>
        <p:txBody>
          <a:bodyPr wrap="square" lIns="0" tIns="0" rIns="0" bIns="0">
            <a:spAutoFit/>
          </a:bodyPr>
          <a:lstStyle>
            <a:lvl1pPr>
              <a:lnSpc>
                <a:spcPts val="3137"/>
              </a:lnSpc>
              <a:defRPr sz="2745" baseline="0">
                <a:solidFill>
                  <a:schemeClr val="tx1"/>
                </a:solidFill>
              </a:defRPr>
            </a:lvl1pPr>
          </a:lstStyle>
          <a:p>
            <a:r>
              <a:rPr lang="en-US" dirty="0"/>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3"/>
            <a:ext cx="4822952" cy="264890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lvl="1"/>
            <a:endParaRPr lang="en-US" dirty="0"/>
          </a:p>
          <a:p>
            <a:pPr lvl="1"/>
            <a:endParaRPr lang="en-US" dirty="0"/>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7"/>
            <a:ext cx="4822951" cy="287771"/>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dirty="0"/>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Contoso Corporation                                                                                  							</a:t>
            </a:r>
          </a:p>
        </p:txBody>
      </p:sp>
    </p:spTree>
    <p:extLst>
      <p:ext uri="{BB962C8B-B14F-4D97-AF65-F5344CB8AC3E}">
        <p14:creationId xmlns:p14="http://schemas.microsoft.com/office/powerpoint/2010/main" val="2714352176"/>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55995" y="2158885"/>
            <a:ext cx="3618381" cy="2540231"/>
          </a:xfrm>
          <a:blipFill>
            <a:blip r:embed="rId2"/>
            <a:stretch>
              <a:fillRect/>
            </a:stretch>
          </a:blipFill>
        </p:spPr>
        <p:txBody>
          <a:bodyPr anchor="ctr" anchorCtr="0">
            <a:noAutofit/>
          </a:bodyPr>
          <a:lstStyle>
            <a:lvl1pPr marL="0" indent="0" algn="ctr">
              <a:buNone/>
              <a:defRPr sz="1961">
                <a:solidFill>
                  <a:schemeClr val="bg2"/>
                </a:solidFill>
              </a:defRPr>
            </a:lvl1pPr>
          </a:lstStyle>
          <a:p>
            <a:r>
              <a:rPr lang="en-US" dirty="0"/>
              <a:t>Click icon to add picture</a:t>
            </a:r>
          </a:p>
        </p:txBody>
      </p:sp>
      <p:sp>
        <p:nvSpPr>
          <p:cNvPr id="12" name="Picture Placeholder 10"/>
          <p:cNvSpPr>
            <a:spLocks noGrp="1"/>
          </p:cNvSpPr>
          <p:nvPr>
            <p:ph type="pic" sz="quarter" idx="15"/>
          </p:nvPr>
        </p:nvSpPr>
        <p:spPr>
          <a:xfrm>
            <a:off x="4303151" y="2158885"/>
            <a:ext cx="3607487" cy="2540231"/>
          </a:xfrm>
          <a:blipFill>
            <a:blip r:embed="rId3"/>
            <a:stretch>
              <a:fillRect/>
            </a:stretch>
          </a:blipFill>
        </p:spPr>
        <p:txBody>
          <a:bodyPr anchor="ctr" anchorCtr="0">
            <a:noAutofit/>
          </a:bodyPr>
          <a:lstStyle>
            <a:lvl1pPr marL="0" indent="0" algn="ctr">
              <a:buNone/>
              <a:defRPr sz="1961">
                <a:solidFill>
                  <a:schemeClr val="bg2"/>
                </a:solidFill>
              </a:defRPr>
            </a:lvl1pPr>
          </a:lstStyle>
          <a:p>
            <a:r>
              <a:rPr lang="en-US" dirty="0"/>
              <a:t>Click icon to add picture</a:t>
            </a:r>
          </a:p>
        </p:txBody>
      </p:sp>
      <p:sp>
        <p:nvSpPr>
          <p:cNvPr id="13" name="Picture Placeholder 10"/>
          <p:cNvSpPr>
            <a:spLocks noGrp="1"/>
          </p:cNvSpPr>
          <p:nvPr>
            <p:ph type="pic" sz="quarter" idx="16"/>
          </p:nvPr>
        </p:nvSpPr>
        <p:spPr>
          <a:xfrm>
            <a:off x="8139413" y="2158885"/>
            <a:ext cx="3623050" cy="2540231"/>
          </a:xfrm>
          <a:blipFill>
            <a:blip r:embed="rId4"/>
            <a:stretch>
              <a:fillRect/>
            </a:stretch>
          </a:blipFill>
        </p:spPr>
        <p:txBody>
          <a:bodyPr anchor="ctr" anchorCtr="0">
            <a:noAutofit/>
          </a:bodyPr>
          <a:lstStyle>
            <a:lvl1pPr marL="0" indent="0" algn="ctr">
              <a:buNone/>
              <a:defRPr sz="1961">
                <a:solidFill>
                  <a:schemeClr val="bg2"/>
                </a:solidFill>
              </a:defRPr>
            </a:lvl1pPr>
          </a:lstStyle>
          <a:p>
            <a:r>
              <a:rPr lang="en-US" dirty="0"/>
              <a:t>Click icon to add picture</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Photo layout 2</a:t>
            </a:r>
          </a:p>
        </p:txBody>
      </p:sp>
      <p:sp>
        <p:nvSpPr>
          <p:cNvPr id="5" name="Text Placeholder 4"/>
          <p:cNvSpPr>
            <a:spLocks noGrp="1"/>
          </p:cNvSpPr>
          <p:nvPr>
            <p:ph type="body" sz="quarter" idx="11" hasCustomPrompt="1"/>
          </p:nvPr>
        </p:nvSpPr>
        <p:spPr>
          <a:xfrm>
            <a:off x="455995"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00039"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rgbClr val="008C7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144083"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rgbClr val="008C7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6" name="Footer Placeholder 14">
            <a:extLst>
              <a:ext uri="{FF2B5EF4-FFF2-40B4-BE49-F238E27FC236}">
                <a16:creationId xmlns:a16="http://schemas.microsoft.com/office/drawing/2014/main" id="{3CC8D48C-0AE0-489F-AD07-46162F3D69B0}"/>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Contoso Corporation                                                                                  								                      Dynamics 365 </a:t>
            </a:r>
          </a:p>
        </p:txBody>
      </p:sp>
    </p:spTree>
    <p:extLst>
      <p:ext uri="{BB962C8B-B14F-4D97-AF65-F5344CB8AC3E}">
        <p14:creationId xmlns:p14="http://schemas.microsoft.com/office/powerpoint/2010/main" val="3701915461"/>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55995" y="1922802"/>
            <a:ext cx="4758211" cy="603538"/>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dirty="0"/>
              <a:t>Large subhead Segoe UI Regular 20/24. Em volor resequaectur.</a:t>
            </a:r>
            <a:endParaRPr lang="en-US" dirty="0"/>
          </a:p>
        </p:txBody>
      </p:sp>
      <p:sp>
        <p:nvSpPr>
          <p:cNvPr id="5" name="Text Placeholder 4"/>
          <p:cNvSpPr>
            <a:spLocks noGrp="1"/>
          </p:cNvSpPr>
          <p:nvPr>
            <p:ph type="body" sz="quarter" idx="11" hasCustomPrompt="1"/>
          </p:nvPr>
        </p:nvSpPr>
        <p:spPr>
          <a:xfrm>
            <a:off x="455995" y="2707597"/>
            <a:ext cx="4758210" cy="2521331"/>
          </a:xfrm>
        </p:spPr>
        <p:txBody>
          <a:bodyPr lIns="0" tIns="0" rIns="0" bIns="0"/>
          <a:lstStyle>
            <a:lvl1pPr marL="280121" indent="-280121">
              <a:lnSpc>
                <a:spcPts val="1765"/>
              </a:lnSpc>
              <a:spcBef>
                <a:spcPts val="0"/>
              </a:spcBef>
              <a:buFont typeface="Arial" panose="020B0604020202020204" pitchFamily="34" charset="0"/>
              <a:buChar char="•"/>
              <a:defRPr sz="1372"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421009"/>
            <a:ext cx="5834041" cy="546753"/>
          </a:xfrm>
        </p:spPr>
        <p:txBody>
          <a:bodyPr anchor="ctr" anchorCtr="0"/>
          <a:lstStyle>
            <a:lvl1pPr algn="ctr">
              <a:defRPr/>
            </a:lvl1pPr>
          </a:lstStyle>
          <a:p>
            <a:r>
              <a:rPr lang="en-US" dirty="0"/>
              <a:t>Click icon to add picture</a:t>
            </a:r>
          </a:p>
        </p:txBody>
      </p:sp>
      <p:sp>
        <p:nvSpPr>
          <p:cNvPr id="13" name="Footer Placeholder 14">
            <a:extLst>
              <a:ext uri="{FF2B5EF4-FFF2-40B4-BE49-F238E27FC236}">
                <a16:creationId xmlns:a16="http://schemas.microsoft.com/office/drawing/2014/main" id="{B9AEC771-481D-4FF6-AD08-FD4DD79D2C30}"/>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Contoso Corporation                                                                                  								                      </a:t>
            </a:r>
            <a:r>
              <a:rPr lang="en-US" dirty="0">
                <a:solidFill>
                  <a:schemeClr val="bg1">
                    <a:lumMod val="50000"/>
                  </a:schemeClr>
                </a:solidFill>
              </a:rPr>
              <a:t>Dynamics 365 </a:t>
            </a:r>
          </a:p>
        </p:txBody>
      </p:sp>
    </p:spTree>
    <p:extLst>
      <p:ext uri="{BB962C8B-B14F-4D97-AF65-F5344CB8AC3E}">
        <p14:creationId xmlns:p14="http://schemas.microsoft.com/office/powerpoint/2010/main" val="4046473269"/>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543E2E-C560-4C74-84AE-7161C4F02F0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31268CA-7D18-4072-95EC-323592896EE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AB6D24C-CB4E-4A4D-98D2-F2BB72C6A48A}"/>
              </a:ext>
            </a:extLst>
          </p:cNvPr>
          <p:cNvSpPr>
            <a:spLocks noGrp="1"/>
          </p:cNvSpPr>
          <p:nvPr>
            <p:ph type="dt" sz="half" idx="10"/>
          </p:nvPr>
        </p:nvSpPr>
        <p:spPr/>
        <p:txBody>
          <a:bodyPr/>
          <a:lstStyle/>
          <a:p>
            <a:fld id="{DE799691-5569-4CCE-99C9-4110F2AE67EC}" type="datetimeFigureOut">
              <a:rPr lang="en-US" smtClean="0"/>
              <a:t>9/10/2020</a:t>
            </a:fld>
            <a:endParaRPr lang="en-US" dirty="0"/>
          </a:p>
        </p:txBody>
      </p:sp>
      <p:sp>
        <p:nvSpPr>
          <p:cNvPr id="5" name="Footer Placeholder 4">
            <a:extLst>
              <a:ext uri="{FF2B5EF4-FFF2-40B4-BE49-F238E27FC236}">
                <a16:creationId xmlns:a16="http://schemas.microsoft.com/office/drawing/2014/main" id="{A0F6ECD5-305E-4F25-996D-0B9F38B31D6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EF9FD69-0858-4F58-A2DE-F57C3560FD27}"/>
              </a:ext>
            </a:extLst>
          </p:cNvPr>
          <p:cNvSpPr>
            <a:spLocks noGrp="1"/>
          </p:cNvSpPr>
          <p:nvPr>
            <p:ph type="sldNum" sz="quarter" idx="12"/>
          </p:nvPr>
        </p:nvSpPr>
        <p:spPr/>
        <p:txBody>
          <a:bodyPr/>
          <a:lstStyle/>
          <a:p>
            <a:fld id="{20A0A27D-C7CA-4FA8-A2AB-CA93E41AC1A3}" type="slidenum">
              <a:rPr lang="en-US" smtClean="0"/>
              <a:t>‹#›</a:t>
            </a:fld>
            <a:endParaRPr lang="en-US" dirty="0"/>
          </a:p>
        </p:txBody>
      </p:sp>
    </p:spTree>
    <p:extLst>
      <p:ext uri="{BB962C8B-B14F-4D97-AF65-F5344CB8AC3E}">
        <p14:creationId xmlns:p14="http://schemas.microsoft.com/office/powerpoint/2010/main" val="251415408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421009"/>
            <a:ext cx="5834041" cy="546753"/>
          </a:xfrm>
        </p:spPr>
        <p:txBody>
          <a:bodyPr anchor="ctr" anchorCtr="0"/>
          <a:lstStyle>
            <a:lvl1pPr algn="ctr">
              <a:defRPr/>
            </a:lvl1pPr>
          </a:lstStyle>
          <a:p>
            <a:r>
              <a:rPr lang="en-US" dirty="0"/>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Device layout 2: two columns</a:t>
            </a:r>
          </a:p>
        </p:txBody>
      </p:sp>
      <p:sp>
        <p:nvSpPr>
          <p:cNvPr id="16" name="Footer Placeholder 14">
            <a:extLst>
              <a:ext uri="{FF2B5EF4-FFF2-40B4-BE49-F238E27FC236}">
                <a16:creationId xmlns:a16="http://schemas.microsoft.com/office/drawing/2014/main" id="{6FCE5757-E538-4E4B-BB66-DA966C94A7B7}"/>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Contoso Corporation                                                                                  								                      </a:t>
            </a:r>
            <a:r>
              <a:rPr lang="en-US" dirty="0">
                <a:solidFill>
                  <a:schemeClr val="bg1">
                    <a:lumMod val="50000"/>
                  </a:schemeClr>
                </a:solidFill>
              </a:rPr>
              <a:t>Dynamics 365 </a:t>
            </a:r>
          </a:p>
        </p:txBody>
      </p:sp>
    </p:spTree>
    <p:extLst>
      <p:ext uri="{BB962C8B-B14F-4D97-AF65-F5344CB8AC3E}">
        <p14:creationId xmlns:p14="http://schemas.microsoft.com/office/powerpoint/2010/main" val="3623601339"/>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88254"/>
            <a:ext cx="7678751" cy="546753"/>
          </a:xfrm>
        </p:spPr>
        <p:txBody>
          <a:bodyPr anchor="ctr" anchorCtr="0"/>
          <a:lstStyle>
            <a:lvl1pPr algn="ctr">
              <a:defRPr/>
            </a:lvl1pPr>
          </a:lstStyle>
          <a:p>
            <a:r>
              <a:rPr lang="en-US" dirty="0"/>
              <a:t>Click icon to add picture</a:t>
            </a:r>
          </a:p>
        </p:txBody>
      </p:sp>
      <p:sp>
        <p:nvSpPr>
          <p:cNvPr id="9" name="Footer Placeholder 14">
            <a:extLst>
              <a:ext uri="{FF2B5EF4-FFF2-40B4-BE49-F238E27FC236}">
                <a16:creationId xmlns:a16="http://schemas.microsoft.com/office/drawing/2014/main" id="{094367A8-7AEF-4C78-AF93-670FC65820C5}"/>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Contoso Corporation                                                                                  								                      Dynamics 365 </a:t>
            </a:r>
          </a:p>
        </p:txBody>
      </p:sp>
    </p:spTree>
    <p:extLst>
      <p:ext uri="{BB962C8B-B14F-4D97-AF65-F5344CB8AC3E}">
        <p14:creationId xmlns:p14="http://schemas.microsoft.com/office/powerpoint/2010/main" val="1565134852"/>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p:spPr>
        <p:txBody>
          <a:bodyPr anchor="ctr">
            <a:noAutofit/>
          </a:bodyPr>
          <a:lstStyle>
            <a:lvl1pPr marL="0" indent="0" algn="ctr">
              <a:buNone/>
              <a:defRPr sz="2353"/>
            </a:lvl1pPr>
          </a:lstStyle>
          <a:p>
            <a:r>
              <a:rPr lang="en-US" dirty="0"/>
              <a:t>Click icon to add chart</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Chart examples</a:t>
            </a:r>
          </a:p>
        </p:txBody>
      </p:sp>
      <p:sp>
        <p:nvSpPr>
          <p:cNvPr id="9" name="Text Placeholder 4"/>
          <p:cNvSpPr>
            <a:spLocks noGrp="1"/>
          </p:cNvSpPr>
          <p:nvPr>
            <p:ph type="body" sz="quarter" idx="12" hasCustomPrompt="1"/>
          </p:nvPr>
        </p:nvSpPr>
        <p:spPr>
          <a:xfrm>
            <a:off x="455992" y="5857162"/>
            <a:ext cx="3618381" cy="301770"/>
          </a:xfrm>
        </p:spPr>
        <p:txBody>
          <a:bodyPr lIns="0" tIns="0" rIns="0" bIns="0"/>
          <a:lstStyle>
            <a:lvl1pPr marL="0" indent="0">
              <a:lnSpc>
                <a:spcPts val="1176"/>
              </a:lnSpc>
              <a:spcBef>
                <a:spcPts val="882"/>
              </a:spcBef>
              <a:buFont typeface="Arial" panose="020B0604020202020204" pitchFamily="34" charset="0"/>
              <a:buNone/>
              <a:defRPr sz="980" b="0" i="0" spc="0">
                <a:solidFill>
                  <a:schemeClr val="tx1"/>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7" name="Text Placeholder 4"/>
          <p:cNvSpPr>
            <a:spLocks noGrp="1"/>
          </p:cNvSpPr>
          <p:nvPr>
            <p:ph type="body" sz="quarter" idx="18" hasCustomPrompt="1"/>
          </p:nvPr>
        </p:nvSpPr>
        <p:spPr>
          <a:xfrm>
            <a:off x="4303152" y="5857162"/>
            <a:ext cx="3607487" cy="301770"/>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03152" y="1950780"/>
            <a:ext cx="3607487" cy="3534843"/>
          </a:xfrm>
        </p:spPr>
        <p:txBody>
          <a:bodyPr anchor="ctr">
            <a:noAutofit/>
          </a:bodyPr>
          <a:lstStyle>
            <a:lvl1pPr marL="0" indent="0" algn="ctr">
              <a:buNone/>
              <a:defRPr sz="2353"/>
            </a:lvl1pPr>
          </a:lstStyle>
          <a:p>
            <a:r>
              <a:rPr lang="en-US" dirty="0"/>
              <a:t>Click icon to add chart</a:t>
            </a:r>
          </a:p>
        </p:txBody>
      </p:sp>
      <p:sp>
        <p:nvSpPr>
          <p:cNvPr id="21" name="Chart Placeholder 6"/>
          <p:cNvSpPr>
            <a:spLocks noGrp="1"/>
          </p:cNvSpPr>
          <p:nvPr>
            <p:ph type="chart" sz="quarter" idx="23"/>
          </p:nvPr>
        </p:nvSpPr>
        <p:spPr>
          <a:xfrm>
            <a:off x="8139412" y="1950780"/>
            <a:ext cx="3623051" cy="3534843"/>
          </a:xfrm>
        </p:spPr>
        <p:txBody>
          <a:bodyPr anchor="ctr">
            <a:noAutofit/>
          </a:bodyPr>
          <a:lstStyle>
            <a:lvl1pPr marL="0" indent="0" algn="ctr">
              <a:buNone/>
              <a:defRPr sz="2353"/>
            </a:lvl1pPr>
          </a:lstStyle>
          <a:p>
            <a:r>
              <a:rPr lang="en-US" dirty="0"/>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dirty="0"/>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dirty="0"/>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dirty="0"/>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857162"/>
            <a:ext cx="3607487" cy="301770"/>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5" name="Footer Placeholder 14">
            <a:extLst>
              <a:ext uri="{FF2B5EF4-FFF2-40B4-BE49-F238E27FC236}">
                <a16:creationId xmlns:a16="http://schemas.microsoft.com/office/drawing/2014/main" id="{0C981775-2AD3-4822-BEA1-B9C42963F17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Contoso Corporation                                                                                  								                      Dynamics 365 </a:t>
            </a:r>
          </a:p>
        </p:txBody>
      </p:sp>
    </p:spTree>
    <p:extLst>
      <p:ext uri="{BB962C8B-B14F-4D97-AF65-F5344CB8AC3E}">
        <p14:creationId xmlns:p14="http://schemas.microsoft.com/office/powerpoint/2010/main" val="1719276181"/>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Table styling</a:t>
            </a:r>
          </a:p>
        </p:txBody>
      </p:sp>
      <p:sp>
        <p:nvSpPr>
          <p:cNvPr id="4" name="Table Placeholder 3"/>
          <p:cNvSpPr>
            <a:spLocks noGrp="1"/>
          </p:cNvSpPr>
          <p:nvPr>
            <p:ph type="tbl" sz="quarter" idx="10"/>
          </p:nvPr>
        </p:nvSpPr>
        <p:spPr>
          <a:xfrm>
            <a:off x="455995" y="3924852"/>
            <a:ext cx="11306469" cy="546753"/>
          </a:xfrm>
        </p:spPr>
        <p:txBody>
          <a:bodyPr anchor="ctr" anchorCtr="0"/>
          <a:lstStyle>
            <a:lvl1pPr algn="ctr">
              <a:defRPr/>
            </a:lvl1pPr>
          </a:lstStyle>
          <a:p>
            <a:r>
              <a:rPr lang="en-US" dirty="0"/>
              <a:t>Click icon to add table</a:t>
            </a:r>
          </a:p>
        </p:txBody>
      </p:sp>
      <p:sp>
        <p:nvSpPr>
          <p:cNvPr id="5" name="Footer Placeholder 14">
            <a:extLst>
              <a:ext uri="{FF2B5EF4-FFF2-40B4-BE49-F238E27FC236}">
                <a16:creationId xmlns:a16="http://schemas.microsoft.com/office/drawing/2014/main" id="{0C46E0E1-3C9A-40D4-B021-A6836C885DA5}"/>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Contoso Corporation                                                                                  								                      Dynamics 365 </a:t>
            </a:r>
          </a:p>
        </p:txBody>
      </p:sp>
    </p:spTree>
    <p:extLst>
      <p:ext uri="{BB962C8B-B14F-4D97-AF65-F5344CB8AC3E}">
        <p14:creationId xmlns:p14="http://schemas.microsoft.com/office/powerpoint/2010/main" val="2474337445"/>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Contoso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dirty="0"/>
              <a:t>Thank you.</a:t>
            </a:r>
          </a:p>
        </p:txBody>
      </p:sp>
      <p:pic>
        <p:nvPicPr>
          <p:cNvPr id="11" name="Picture 10">
            <a:extLst>
              <a:ext uri="{FF2B5EF4-FFF2-40B4-BE49-F238E27FC236}">
                <a16:creationId xmlns:a16="http://schemas.microsoft.com/office/drawing/2014/main" id="{22878A76-48F5-40B8-BC33-2551AA0746A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74248" y="257170"/>
            <a:ext cx="2266311" cy="569191"/>
          </a:xfrm>
          <a:prstGeom prst="rect">
            <a:avLst/>
          </a:prstGeom>
        </p:spPr>
      </p:pic>
    </p:spTree>
    <p:extLst>
      <p:ext uri="{BB962C8B-B14F-4D97-AF65-F5344CB8AC3E}">
        <p14:creationId xmlns:p14="http://schemas.microsoft.com/office/powerpoint/2010/main" val="186455793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Closing dark gray">
    <p:bg>
      <p:bgPr>
        <a:solidFill>
          <a:schemeClr val="tx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solidFill>
                  <a:schemeClr val="accent5"/>
                </a:solidFill>
              </a:defRPr>
            </a:lvl1pPr>
          </a:lstStyle>
          <a:p>
            <a:r>
              <a:rPr lang="en-US" dirty="0"/>
              <a:t>Thank you.</a:t>
            </a:r>
          </a:p>
        </p:txBody>
      </p:sp>
      <p:pic>
        <p:nvPicPr>
          <p:cNvPr id="11" name="Picture 10">
            <a:extLst>
              <a:ext uri="{FF2B5EF4-FFF2-40B4-BE49-F238E27FC236}">
                <a16:creationId xmlns:a16="http://schemas.microsoft.com/office/drawing/2014/main" id="{22878A76-48F5-40B8-BC33-2551AA0746A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74248" y="257170"/>
            <a:ext cx="2266311" cy="569191"/>
          </a:xfrm>
          <a:prstGeom prst="rect">
            <a:avLst/>
          </a:prstGeom>
        </p:spPr>
      </p:pic>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Contoso Corporation. All rights reserved. </a:t>
            </a:r>
          </a:p>
        </p:txBody>
      </p:sp>
    </p:spTree>
    <p:extLst>
      <p:ext uri="{BB962C8B-B14F-4D97-AF65-F5344CB8AC3E}">
        <p14:creationId xmlns:p14="http://schemas.microsoft.com/office/powerpoint/2010/main" val="239140889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4C1850-4114-4005-AEA4-A4112AB273E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B43F9BE-ECF8-4FCB-B7B1-9F5DA28D683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7EB4D62-8A29-4FB6-9A69-B1FC4CEECFD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2CD9454-E929-4A4E-97F1-E4F5EC0DEDD3}"/>
              </a:ext>
            </a:extLst>
          </p:cNvPr>
          <p:cNvSpPr>
            <a:spLocks noGrp="1"/>
          </p:cNvSpPr>
          <p:nvPr>
            <p:ph type="dt" sz="half" idx="10"/>
          </p:nvPr>
        </p:nvSpPr>
        <p:spPr/>
        <p:txBody>
          <a:bodyPr/>
          <a:lstStyle/>
          <a:p>
            <a:fld id="{DE799691-5569-4CCE-99C9-4110F2AE67EC}" type="datetimeFigureOut">
              <a:rPr lang="en-US" smtClean="0"/>
              <a:t>9/10/2020</a:t>
            </a:fld>
            <a:endParaRPr lang="en-US" dirty="0"/>
          </a:p>
        </p:txBody>
      </p:sp>
      <p:sp>
        <p:nvSpPr>
          <p:cNvPr id="6" name="Footer Placeholder 5">
            <a:extLst>
              <a:ext uri="{FF2B5EF4-FFF2-40B4-BE49-F238E27FC236}">
                <a16:creationId xmlns:a16="http://schemas.microsoft.com/office/drawing/2014/main" id="{B64DC52B-2805-4102-83BC-D8FACDCC1733}"/>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DD2F6ED3-873D-491C-A9EA-329B8848A84D}"/>
              </a:ext>
            </a:extLst>
          </p:cNvPr>
          <p:cNvSpPr>
            <a:spLocks noGrp="1"/>
          </p:cNvSpPr>
          <p:nvPr>
            <p:ph type="sldNum" sz="quarter" idx="12"/>
          </p:nvPr>
        </p:nvSpPr>
        <p:spPr/>
        <p:txBody>
          <a:bodyPr/>
          <a:lstStyle/>
          <a:p>
            <a:fld id="{20A0A27D-C7CA-4FA8-A2AB-CA93E41AC1A3}" type="slidenum">
              <a:rPr lang="en-US" smtClean="0"/>
              <a:t>‹#›</a:t>
            </a:fld>
            <a:endParaRPr lang="en-US" dirty="0"/>
          </a:p>
        </p:txBody>
      </p:sp>
    </p:spTree>
    <p:extLst>
      <p:ext uri="{BB962C8B-B14F-4D97-AF65-F5344CB8AC3E}">
        <p14:creationId xmlns:p14="http://schemas.microsoft.com/office/powerpoint/2010/main" val="19174146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CD7803-325E-437D-A13B-C5114C7709F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712FEE6-1D62-492E-983A-3AB5694E088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60F908A-C700-4F08-B19A-14AA6BFBBB2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7AE25A0-A4C6-4796-8A05-7FA9E8290C6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9AC1B00-9DF1-4D70-81BC-00E27B40D6A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778DA93-A3AA-4374-B9F3-0B53EAD9F6A2}"/>
              </a:ext>
            </a:extLst>
          </p:cNvPr>
          <p:cNvSpPr>
            <a:spLocks noGrp="1"/>
          </p:cNvSpPr>
          <p:nvPr>
            <p:ph type="dt" sz="half" idx="10"/>
          </p:nvPr>
        </p:nvSpPr>
        <p:spPr/>
        <p:txBody>
          <a:bodyPr/>
          <a:lstStyle/>
          <a:p>
            <a:fld id="{DE799691-5569-4CCE-99C9-4110F2AE67EC}" type="datetimeFigureOut">
              <a:rPr lang="en-US" smtClean="0"/>
              <a:t>9/10/2020</a:t>
            </a:fld>
            <a:endParaRPr lang="en-US" dirty="0"/>
          </a:p>
        </p:txBody>
      </p:sp>
      <p:sp>
        <p:nvSpPr>
          <p:cNvPr id="8" name="Footer Placeholder 7">
            <a:extLst>
              <a:ext uri="{FF2B5EF4-FFF2-40B4-BE49-F238E27FC236}">
                <a16:creationId xmlns:a16="http://schemas.microsoft.com/office/drawing/2014/main" id="{E6D15544-2DD9-4A5F-9D17-72851ECD35EA}"/>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6C19054-36FB-4D1D-A1D9-3B9984CE3104}"/>
              </a:ext>
            </a:extLst>
          </p:cNvPr>
          <p:cNvSpPr>
            <a:spLocks noGrp="1"/>
          </p:cNvSpPr>
          <p:nvPr>
            <p:ph type="sldNum" sz="quarter" idx="12"/>
          </p:nvPr>
        </p:nvSpPr>
        <p:spPr/>
        <p:txBody>
          <a:bodyPr/>
          <a:lstStyle/>
          <a:p>
            <a:fld id="{20A0A27D-C7CA-4FA8-A2AB-CA93E41AC1A3}" type="slidenum">
              <a:rPr lang="en-US" smtClean="0"/>
              <a:t>‹#›</a:t>
            </a:fld>
            <a:endParaRPr lang="en-US" dirty="0"/>
          </a:p>
        </p:txBody>
      </p:sp>
    </p:spTree>
    <p:extLst>
      <p:ext uri="{BB962C8B-B14F-4D97-AF65-F5344CB8AC3E}">
        <p14:creationId xmlns:p14="http://schemas.microsoft.com/office/powerpoint/2010/main" val="32982231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3AAAD4-E373-4C9B-BB43-9351DD12558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A47C147-CF9F-45D3-A028-BD94741A9209}"/>
              </a:ext>
            </a:extLst>
          </p:cNvPr>
          <p:cNvSpPr>
            <a:spLocks noGrp="1"/>
          </p:cNvSpPr>
          <p:nvPr>
            <p:ph type="dt" sz="half" idx="10"/>
          </p:nvPr>
        </p:nvSpPr>
        <p:spPr/>
        <p:txBody>
          <a:bodyPr/>
          <a:lstStyle/>
          <a:p>
            <a:fld id="{DE799691-5569-4CCE-99C9-4110F2AE67EC}" type="datetimeFigureOut">
              <a:rPr lang="en-US" smtClean="0"/>
              <a:t>9/10/2020</a:t>
            </a:fld>
            <a:endParaRPr lang="en-US" dirty="0"/>
          </a:p>
        </p:txBody>
      </p:sp>
      <p:sp>
        <p:nvSpPr>
          <p:cNvPr id="4" name="Footer Placeholder 3">
            <a:extLst>
              <a:ext uri="{FF2B5EF4-FFF2-40B4-BE49-F238E27FC236}">
                <a16:creationId xmlns:a16="http://schemas.microsoft.com/office/drawing/2014/main" id="{BBCC58F7-4864-4444-A9A9-6255656F9D69}"/>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05C3A8E7-BCD5-4538-ABDA-82877FF4749D}"/>
              </a:ext>
            </a:extLst>
          </p:cNvPr>
          <p:cNvSpPr>
            <a:spLocks noGrp="1"/>
          </p:cNvSpPr>
          <p:nvPr>
            <p:ph type="sldNum" sz="quarter" idx="12"/>
          </p:nvPr>
        </p:nvSpPr>
        <p:spPr/>
        <p:txBody>
          <a:bodyPr/>
          <a:lstStyle/>
          <a:p>
            <a:fld id="{20A0A27D-C7CA-4FA8-A2AB-CA93E41AC1A3}" type="slidenum">
              <a:rPr lang="en-US" smtClean="0"/>
              <a:t>‹#›</a:t>
            </a:fld>
            <a:endParaRPr lang="en-US" dirty="0"/>
          </a:p>
        </p:txBody>
      </p:sp>
    </p:spTree>
    <p:extLst>
      <p:ext uri="{BB962C8B-B14F-4D97-AF65-F5344CB8AC3E}">
        <p14:creationId xmlns:p14="http://schemas.microsoft.com/office/powerpoint/2010/main" val="6081696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ABED3F4-B04F-4500-A4F4-945309B6862B}"/>
              </a:ext>
            </a:extLst>
          </p:cNvPr>
          <p:cNvSpPr>
            <a:spLocks noGrp="1"/>
          </p:cNvSpPr>
          <p:nvPr>
            <p:ph type="dt" sz="half" idx="10"/>
          </p:nvPr>
        </p:nvSpPr>
        <p:spPr/>
        <p:txBody>
          <a:bodyPr/>
          <a:lstStyle/>
          <a:p>
            <a:fld id="{DE799691-5569-4CCE-99C9-4110F2AE67EC}" type="datetimeFigureOut">
              <a:rPr lang="en-US" smtClean="0"/>
              <a:t>9/10/2020</a:t>
            </a:fld>
            <a:endParaRPr lang="en-US" dirty="0"/>
          </a:p>
        </p:txBody>
      </p:sp>
      <p:sp>
        <p:nvSpPr>
          <p:cNvPr id="3" name="Footer Placeholder 2">
            <a:extLst>
              <a:ext uri="{FF2B5EF4-FFF2-40B4-BE49-F238E27FC236}">
                <a16:creationId xmlns:a16="http://schemas.microsoft.com/office/drawing/2014/main" id="{815866FF-C70E-4AC0-ACE4-2D335F09BD5B}"/>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39E7672C-B07F-4DF8-883C-D857CD9F46C5}"/>
              </a:ext>
            </a:extLst>
          </p:cNvPr>
          <p:cNvSpPr>
            <a:spLocks noGrp="1"/>
          </p:cNvSpPr>
          <p:nvPr>
            <p:ph type="sldNum" sz="quarter" idx="12"/>
          </p:nvPr>
        </p:nvSpPr>
        <p:spPr/>
        <p:txBody>
          <a:bodyPr/>
          <a:lstStyle/>
          <a:p>
            <a:fld id="{20A0A27D-C7CA-4FA8-A2AB-CA93E41AC1A3}" type="slidenum">
              <a:rPr lang="en-US" smtClean="0"/>
              <a:t>‹#›</a:t>
            </a:fld>
            <a:endParaRPr lang="en-US" dirty="0"/>
          </a:p>
        </p:txBody>
      </p:sp>
    </p:spTree>
    <p:extLst>
      <p:ext uri="{BB962C8B-B14F-4D97-AF65-F5344CB8AC3E}">
        <p14:creationId xmlns:p14="http://schemas.microsoft.com/office/powerpoint/2010/main" val="40896898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B7FB27-50F1-4AE5-95A5-9D6D986611D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CE36F24-54B6-47AA-B83A-CF6AA2E5C44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EEEF32D-AF39-4A4B-9676-01291F9E6FD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EEE5028-872F-42FA-9BA6-6D356C99C847}"/>
              </a:ext>
            </a:extLst>
          </p:cNvPr>
          <p:cNvSpPr>
            <a:spLocks noGrp="1"/>
          </p:cNvSpPr>
          <p:nvPr>
            <p:ph type="dt" sz="half" idx="10"/>
          </p:nvPr>
        </p:nvSpPr>
        <p:spPr/>
        <p:txBody>
          <a:bodyPr/>
          <a:lstStyle/>
          <a:p>
            <a:fld id="{DE799691-5569-4CCE-99C9-4110F2AE67EC}" type="datetimeFigureOut">
              <a:rPr lang="en-US" smtClean="0"/>
              <a:t>9/10/2020</a:t>
            </a:fld>
            <a:endParaRPr lang="en-US" dirty="0"/>
          </a:p>
        </p:txBody>
      </p:sp>
      <p:sp>
        <p:nvSpPr>
          <p:cNvPr id="6" name="Footer Placeholder 5">
            <a:extLst>
              <a:ext uri="{FF2B5EF4-FFF2-40B4-BE49-F238E27FC236}">
                <a16:creationId xmlns:a16="http://schemas.microsoft.com/office/drawing/2014/main" id="{B821F164-068E-49F3-B1F4-A6C141512194}"/>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DEF9E147-046B-4A89-8259-15A7B2BBD4EC}"/>
              </a:ext>
            </a:extLst>
          </p:cNvPr>
          <p:cNvSpPr>
            <a:spLocks noGrp="1"/>
          </p:cNvSpPr>
          <p:nvPr>
            <p:ph type="sldNum" sz="quarter" idx="12"/>
          </p:nvPr>
        </p:nvSpPr>
        <p:spPr/>
        <p:txBody>
          <a:bodyPr/>
          <a:lstStyle/>
          <a:p>
            <a:fld id="{20A0A27D-C7CA-4FA8-A2AB-CA93E41AC1A3}" type="slidenum">
              <a:rPr lang="en-US" smtClean="0"/>
              <a:t>‹#›</a:t>
            </a:fld>
            <a:endParaRPr lang="en-US" dirty="0"/>
          </a:p>
        </p:txBody>
      </p:sp>
    </p:spTree>
    <p:extLst>
      <p:ext uri="{BB962C8B-B14F-4D97-AF65-F5344CB8AC3E}">
        <p14:creationId xmlns:p14="http://schemas.microsoft.com/office/powerpoint/2010/main" val="16177196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42F45-CBD1-4BE7-A3C0-2BD5F5E2983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9DE2D04-BC46-42DA-8D37-2F51C5EACA5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3C8974F3-5146-47C1-AB85-6C1E63AD7BD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0A6F38D-1BE7-447B-B739-FA63391A7779}"/>
              </a:ext>
            </a:extLst>
          </p:cNvPr>
          <p:cNvSpPr>
            <a:spLocks noGrp="1"/>
          </p:cNvSpPr>
          <p:nvPr>
            <p:ph type="dt" sz="half" idx="10"/>
          </p:nvPr>
        </p:nvSpPr>
        <p:spPr/>
        <p:txBody>
          <a:bodyPr/>
          <a:lstStyle/>
          <a:p>
            <a:fld id="{DE799691-5569-4CCE-99C9-4110F2AE67EC}" type="datetimeFigureOut">
              <a:rPr lang="en-US" smtClean="0"/>
              <a:t>9/10/2020</a:t>
            </a:fld>
            <a:endParaRPr lang="en-US" dirty="0"/>
          </a:p>
        </p:txBody>
      </p:sp>
      <p:sp>
        <p:nvSpPr>
          <p:cNvPr id="6" name="Footer Placeholder 5">
            <a:extLst>
              <a:ext uri="{FF2B5EF4-FFF2-40B4-BE49-F238E27FC236}">
                <a16:creationId xmlns:a16="http://schemas.microsoft.com/office/drawing/2014/main" id="{06CFF75D-346C-4E0C-AF41-F70B5DD1A787}"/>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D8BF8533-ABDF-431C-AE73-57D77403C80E}"/>
              </a:ext>
            </a:extLst>
          </p:cNvPr>
          <p:cNvSpPr>
            <a:spLocks noGrp="1"/>
          </p:cNvSpPr>
          <p:nvPr>
            <p:ph type="sldNum" sz="quarter" idx="12"/>
          </p:nvPr>
        </p:nvSpPr>
        <p:spPr/>
        <p:txBody>
          <a:bodyPr/>
          <a:lstStyle/>
          <a:p>
            <a:fld id="{20A0A27D-C7CA-4FA8-A2AB-CA93E41AC1A3}" type="slidenum">
              <a:rPr lang="en-US" smtClean="0"/>
              <a:t>‹#›</a:t>
            </a:fld>
            <a:endParaRPr lang="en-US" dirty="0"/>
          </a:p>
        </p:txBody>
      </p:sp>
    </p:spTree>
    <p:extLst>
      <p:ext uri="{BB962C8B-B14F-4D97-AF65-F5344CB8AC3E}">
        <p14:creationId xmlns:p14="http://schemas.microsoft.com/office/powerpoint/2010/main" val="6136164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theme" Target="../theme/theme2.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2328CD2-E825-4892-99E0-C711D8B0A66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52BDBB4-1082-4DED-9DD6-442825468EF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0B45AFD-7A40-40E7-B657-1AFAA673D3A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E799691-5569-4CCE-99C9-4110F2AE67EC}" type="datetimeFigureOut">
              <a:rPr lang="en-US" smtClean="0"/>
              <a:t>9/10/2020</a:t>
            </a:fld>
            <a:endParaRPr lang="en-US" dirty="0"/>
          </a:p>
        </p:txBody>
      </p:sp>
      <p:sp>
        <p:nvSpPr>
          <p:cNvPr id="5" name="Footer Placeholder 4">
            <a:extLst>
              <a:ext uri="{FF2B5EF4-FFF2-40B4-BE49-F238E27FC236}">
                <a16:creationId xmlns:a16="http://schemas.microsoft.com/office/drawing/2014/main" id="{A7020F5B-5431-4448-B3BC-CF85386F1E5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A949D20C-31A8-4B01-844F-A2BAAA86A9F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0A0A27D-C7CA-4FA8-A2AB-CA93E41AC1A3}" type="slidenum">
              <a:rPr lang="en-US" smtClean="0"/>
              <a:t>‹#›</a:t>
            </a:fld>
            <a:endParaRPr lang="en-US" dirty="0"/>
          </a:p>
        </p:txBody>
      </p:sp>
    </p:spTree>
    <p:extLst>
      <p:ext uri="{BB962C8B-B14F-4D97-AF65-F5344CB8AC3E}">
        <p14:creationId xmlns:p14="http://schemas.microsoft.com/office/powerpoint/2010/main" val="20959112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6469" cy="813819"/>
          </a:xfrm>
          <a:prstGeom prst="rect">
            <a:avLst/>
          </a:prstGeom>
        </p:spPr>
        <p:txBody>
          <a:bodyPr vert="horz" wrap="square" lIns="0" tIns="91440" rIns="146304" bIns="91440" rtlCol="0" anchor="t">
            <a:noAutofit/>
          </a:bodyPr>
          <a:lstStyle/>
          <a:p>
            <a:r>
              <a:rPr lang="en-US" dirty="0"/>
              <a:t>Heading Segoe UI </a:t>
            </a:r>
            <a:r>
              <a:rPr lang="en-US" dirty="0" err="1"/>
              <a:t>Semibold</a:t>
            </a:r>
            <a:r>
              <a:rPr lang="en-US" dirty="0"/>
              <a:t> 28/32</a:t>
            </a:r>
          </a:p>
        </p:txBody>
      </p:sp>
      <p:sp>
        <p:nvSpPr>
          <p:cNvPr id="4" name="Text Placeholder 3"/>
          <p:cNvSpPr>
            <a:spLocks noGrp="1"/>
          </p:cNvSpPr>
          <p:nvPr>
            <p:ph type="body" idx="1"/>
          </p:nvPr>
        </p:nvSpPr>
        <p:spPr>
          <a:xfrm>
            <a:off x="455994" y="1817559"/>
            <a:ext cx="11306469" cy="2323623"/>
          </a:xfrm>
          <a:prstGeom prst="rect">
            <a:avLst/>
          </a:prstGeom>
        </p:spPr>
        <p:txBody>
          <a:bodyPr vert="horz" wrap="square" lIns="0" tIns="91440" rIns="146304" bIns="91440" rtlCol="0">
            <a:spAutoFit/>
          </a:bodyPr>
          <a:lstStyle/>
          <a:p>
            <a:pPr lvl="0"/>
            <a:r>
              <a:rPr lang="en-US" dirty="0"/>
              <a:t>H2 Segoe UI </a:t>
            </a:r>
            <a:r>
              <a:rPr lang="en-US" dirty="0" err="1"/>
              <a:t>Semibold</a:t>
            </a:r>
            <a:r>
              <a:rPr lang="en-US" dirty="0"/>
              <a:t> 20/24</a:t>
            </a:r>
          </a:p>
          <a:p>
            <a:pPr lvl="1"/>
            <a:r>
              <a:rPr lang="en-US" dirty="0"/>
              <a:t>B1 Segoe UI Regular 20/24 </a:t>
            </a:r>
          </a:p>
          <a:p>
            <a:pPr lvl="1"/>
            <a:endParaRPr lang="en-US" dirty="0"/>
          </a:p>
          <a:p>
            <a:pPr lvl="2"/>
            <a:r>
              <a:rPr lang="en-US" dirty="0"/>
              <a:t>H3 Segoe UI </a:t>
            </a:r>
            <a:r>
              <a:rPr lang="en-US" dirty="0" err="1"/>
              <a:t>Semibold</a:t>
            </a:r>
            <a:r>
              <a:rPr lang="en-US" dirty="0"/>
              <a:t> 14/18</a:t>
            </a:r>
          </a:p>
          <a:p>
            <a:pPr lvl="3"/>
            <a:r>
              <a:rPr lang="en-US" dirty="0"/>
              <a:t>B2 Segoe UI Regular 14/18</a:t>
            </a:r>
          </a:p>
          <a:p>
            <a:pPr lvl="3"/>
            <a:endParaRPr lang="en-US" dirty="0"/>
          </a:p>
          <a:p>
            <a:pPr lvl="4"/>
            <a:r>
              <a:rPr lang="en-US" dirty="0"/>
              <a:t>H4 Segoe UI Bold 10/12</a:t>
            </a:r>
          </a:p>
          <a:p>
            <a:pPr lvl="6"/>
            <a:r>
              <a:rPr lang="en-US" dirty="0"/>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Contoso Corporation                                                                                  								                      Dynamics 365 </a:t>
            </a:r>
          </a:p>
        </p:txBody>
      </p:sp>
    </p:spTree>
    <p:extLst>
      <p:ext uri="{BB962C8B-B14F-4D97-AF65-F5344CB8AC3E}">
        <p14:creationId xmlns:p14="http://schemas.microsoft.com/office/powerpoint/2010/main" val="2876690791"/>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 id="2147483690" r:id="rId18"/>
    <p:sldLayoutId id="2147483691" r:id="rId19"/>
    <p:sldLayoutId id="2147483692" r:id="rId20"/>
    <p:sldLayoutId id="2147483693" r:id="rId21"/>
    <p:sldLayoutId id="2147483694" r:id="rId22"/>
    <p:sldLayoutId id="2147483695" r:id="rId23"/>
    <p:sldLayoutId id="2147483696" r:id="rId24"/>
  </p:sldLayoutIdLst>
  <p:transition>
    <p:fade/>
  </p:transition>
  <p:hf sldNum="0" hdr="0" dt="0"/>
  <p:txStyles>
    <p:titleStyle>
      <a:lvl1pPr algn="l" defTabSz="914367"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s/_rels/slide1.xml.rels><?xml version="1.0" encoding="UTF-8" standalone="yes"?>
<Relationships xmlns="http://schemas.openxmlformats.org/package/2006/relationships"><Relationship Id="rId13" Type="http://schemas.openxmlformats.org/officeDocument/2006/relationships/image" Target="../media/image28.svg"/><Relationship Id="rId18" Type="http://schemas.openxmlformats.org/officeDocument/2006/relationships/image" Target="../media/image33.png"/><Relationship Id="rId26" Type="http://schemas.openxmlformats.org/officeDocument/2006/relationships/image" Target="../media/image41.svg"/><Relationship Id="rId39" Type="http://schemas.openxmlformats.org/officeDocument/2006/relationships/image" Target="../media/image54.svg"/><Relationship Id="rId21" Type="http://schemas.openxmlformats.org/officeDocument/2006/relationships/image" Target="../media/image36.svg"/><Relationship Id="rId34" Type="http://schemas.openxmlformats.org/officeDocument/2006/relationships/image" Target="../media/image49.png"/><Relationship Id="rId42" Type="http://schemas.openxmlformats.org/officeDocument/2006/relationships/image" Target="../media/image57.png"/><Relationship Id="rId47" Type="http://schemas.openxmlformats.org/officeDocument/2006/relationships/image" Target="../media/image62.svg"/><Relationship Id="rId50" Type="http://schemas.openxmlformats.org/officeDocument/2006/relationships/image" Target="../media/image65.svg"/><Relationship Id="rId55" Type="http://schemas.openxmlformats.org/officeDocument/2006/relationships/image" Target="../media/image70.png"/><Relationship Id="rId63" Type="http://schemas.openxmlformats.org/officeDocument/2006/relationships/image" Target="../media/image78.png"/><Relationship Id="rId68" Type="http://schemas.openxmlformats.org/officeDocument/2006/relationships/image" Target="../media/image83.svg"/><Relationship Id="rId7" Type="http://schemas.openxmlformats.org/officeDocument/2006/relationships/image" Target="../media/image22.svg"/><Relationship Id="rId71" Type="http://schemas.openxmlformats.org/officeDocument/2006/relationships/image" Target="../media/image86.png"/><Relationship Id="rId2" Type="http://schemas.openxmlformats.org/officeDocument/2006/relationships/image" Target="../media/image17.png"/><Relationship Id="rId16" Type="http://schemas.openxmlformats.org/officeDocument/2006/relationships/image" Target="../media/image31.png"/><Relationship Id="rId29" Type="http://schemas.openxmlformats.org/officeDocument/2006/relationships/image" Target="../media/image44.svg"/><Relationship Id="rId11" Type="http://schemas.openxmlformats.org/officeDocument/2006/relationships/image" Target="../media/image26.svg"/><Relationship Id="rId24" Type="http://schemas.openxmlformats.org/officeDocument/2006/relationships/image" Target="../media/image39.svg"/><Relationship Id="rId32" Type="http://schemas.openxmlformats.org/officeDocument/2006/relationships/image" Target="../media/image47.png"/><Relationship Id="rId37" Type="http://schemas.openxmlformats.org/officeDocument/2006/relationships/image" Target="../media/image52.svg"/><Relationship Id="rId40" Type="http://schemas.openxmlformats.org/officeDocument/2006/relationships/image" Target="../media/image55.png"/><Relationship Id="rId45" Type="http://schemas.openxmlformats.org/officeDocument/2006/relationships/image" Target="../media/image60.svg"/><Relationship Id="rId53" Type="http://schemas.openxmlformats.org/officeDocument/2006/relationships/image" Target="../media/image68.png"/><Relationship Id="rId58" Type="http://schemas.openxmlformats.org/officeDocument/2006/relationships/image" Target="../media/image73.svg"/><Relationship Id="rId66" Type="http://schemas.openxmlformats.org/officeDocument/2006/relationships/image" Target="../media/image81.svg"/><Relationship Id="rId74" Type="http://schemas.openxmlformats.org/officeDocument/2006/relationships/image" Target="../media/image89.svg"/><Relationship Id="rId5" Type="http://schemas.openxmlformats.org/officeDocument/2006/relationships/image" Target="../media/image20.svg"/><Relationship Id="rId15" Type="http://schemas.openxmlformats.org/officeDocument/2006/relationships/image" Target="../media/image30.svg"/><Relationship Id="rId23" Type="http://schemas.openxmlformats.org/officeDocument/2006/relationships/image" Target="../media/image38.png"/><Relationship Id="rId28" Type="http://schemas.openxmlformats.org/officeDocument/2006/relationships/image" Target="../media/image43.svg"/><Relationship Id="rId36" Type="http://schemas.openxmlformats.org/officeDocument/2006/relationships/image" Target="../media/image51.png"/><Relationship Id="rId49" Type="http://schemas.openxmlformats.org/officeDocument/2006/relationships/image" Target="../media/image64.png"/><Relationship Id="rId57" Type="http://schemas.openxmlformats.org/officeDocument/2006/relationships/image" Target="../media/image72.png"/><Relationship Id="rId61" Type="http://schemas.openxmlformats.org/officeDocument/2006/relationships/image" Target="../media/image76.png"/><Relationship Id="rId10" Type="http://schemas.openxmlformats.org/officeDocument/2006/relationships/image" Target="../media/image25.png"/><Relationship Id="rId19" Type="http://schemas.openxmlformats.org/officeDocument/2006/relationships/image" Target="../media/image34.svg"/><Relationship Id="rId31" Type="http://schemas.openxmlformats.org/officeDocument/2006/relationships/image" Target="../media/image46.svg"/><Relationship Id="rId44" Type="http://schemas.openxmlformats.org/officeDocument/2006/relationships/image" Target="../media/image59.png"/><Relationship Id="rId52" Type="http://schemas.openxmlformats.org/officeDocument/2006/relationships/image" Target="../media/image67.svg"/><Relationship Id="rId60" Type="http://schemas.openxmlformats.org/officeDocument/2006/relationships/image" Target="../media/image75.svg"/><Relationship Id="rId65" Type="http://schemas.openxmlformats.org/officeDocument/2006/relationships/image" Target="../media/image80.png"/><Relationship Id="rId73" Type="http://schemas.openxmlformats.org/officeDocument/2006/relationships/image" Target="../media/image88.png"/><Relationship Id="rId4" Type="http://schemas.openxmlformats.org/officeDocument/2006/relationships/image" Target="../media/image19.png"/><Relationship Id="rId9" Type="http://schemas.openxmlformats.org/officeDocument/2006/relationships/image" Target="../media/image24.svg"/><Relationship Id="rId14" Type="http://schemas.openxmlformats.org/officeDocument/2006/relationships/image" Target="../media/image29.png"/><Relationship Id="rId22" Type="http://schemas.openxmlformats.org/officeDocument/2006/relationships/image" Target="../media/image37.svg"/><Relationship Id="rId27" Type="http://schemas.openxmlformats.org/officeDocument/2006/relationships/image" Target="../media/image42.png"/><Relationship Id="rId30" Type="http://schemas.openxmlformats.org/officeDocument/2006/relationships/image" Target="../media/image45.png"/><Relationship Id="rId35" Type="http://schemas.openxmlformats.org/officeDocument/2006/relationships/image" Target="../media/image50.svg"/><Relationship Id="rId43" Type="http://schemas.openxmlformats.org/officeDocument/2006/relationships/image" Target="../media/image58.svg"/><Relationship Id="rId48" Type="http://schemas.openxmlformats.org/officeDocument/2006/relationships/image" Target="../media/image63.svg"/><Relationship Id="rId56" Type="http://schemas.openxmlformats.org/officeDocument/2006/relationships/image" Target="../media/image71.svg"/><Relationship Id="rId64" Type="http://schemas.openxmlformats.org/officeDocument/2006/relationships/image" Target="../media/image79.svg"/><Relationship Id="rId69" Type="http://schemas.openxmlformats.org/officeDocument/2006/relationships/image" Target="../media/image84.png"/><Relationship Id="rId8" Type="http://schemas.openxmlformats.org/officeDocument/2006/relationships/image" Target="../media/image23.png"/><Relationship Id="rId51" Type="http://schemas.openxmlformats.org/officeDocument/2006/relationships/image" Target="../media/image66.png"/><Relationship Id="rId72" Type="http://schemas.openxmlformats.org/officeDocument/2006/relationships/image" Target="../media/image87.svg"/><Relationship Id="rId3" Type="http://schemas.openxmlformats.org/officeDocument/2006/relationships/image" Target="../media/image18.svg"/><Relationship Id="rId12" Type="http://schemas.openxmlformats.org/officeDocument/2006/relationships/image" Target="../media/image27.png"/><Relationship Id="rId17" Type="http://schemas.openxmlformats.org/officeDocument/2006/relationships/image" Target="../media/image32.svg"/><Relationship Id="rId25" Type="http://schemas.openxmlformats.org/officeDocument/2006/relationships/image" Target="../media/image40.png"/><Relationship Id="rId33" Type="http://schemas.openxmlformats.org/officeDocument/2006/relationships/image" Target="../media/image48.svg"/><Relationship Id="rId38" Type="http://schemas.openxmlformats.org/officeDocument/2006/relationships/image" Target="../media/image53.png"/><Relationship Id="rId46" Type="http://schemas.openxmlformats.org/officeDocument/2006/relationships/image" Target="../media/image61.png"/><Relationship Id="rId59" Type="http://schemas.openxmlformats.org/officeDocument/2006/relationships/image" Target="../media/image74.png"/><Relationship Id="rId67" Type="http://schemas.openxmlformats.org/officeDocument/2006/relationships/image" Target="../media/image82.png"/><Relationship Id="rId20" Type="http://schemas.openxmlformats.org/officeDocument/2006/relationships/image" Target="../media/image35.png"/><Relationship Id="rId41" Type="http://schemas.openxmlformats.org/officeDocument/2006/relationships/image" Target="../media/image56.svg"/><Relationship Id="rId54" Type="http://schemas.openxmlformats.org/officeDocument/2006/relationships/image" Target="../media/image69.svg"/><Relationship Id="rId62" Type="http://schemas.openxmlformats.org/officeDocument/2006/relationships/image" Target="../media/image77.svg"/><Relationship Id="rId70" Type="http://schemas.openxmlformats.org/officeDocument/2006/relationships/image" Target="../media/image85.svg"/><Relationship Id="rId1" Type="http://schemas.openxmlformats.org/officeDocument/2006/relationships/slideLayout" Target="../slideLayouts/slideLayout7.xml"/><Relationship Id="rId6" Type="http://schemas.openxmlformats.org/officeDocument/2006/relationships/image" Target="../media/image21.png"/></Relationships>
</file>

<file path=ppt/slides/_rels/slide10.xml.rels><?xml version="1.0" encoding="UTF-8" standalone="yes"?>
<Relationships xmlns="http://schemas.openxmlformats.org/package/2006/relationships"><Relationship Id="rId2" Type="http://schemas.openxmlformats.org/officeDocument/2006/relationships/image" Target="../media/image90.jp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8" Type="http://schemas.openxmlformats.org/officeDocument/2006/relationships/image" Target="../media/image81.svg"/><Relationship Id="rId13" Type="http://schemas.openxmlformats.org/officeDocument/2006/relationships/image" Target="../media/image86.png"/><Relationship Id="rId3" Type="http://schemas.openxmlformats.org/officeDocument/2006/relationships/image" Target="../media/image74.png"/><Relationship Id="rId7" Type="http://schemas.openxmlformats.org/officeDocument/2006/relationships/image" Target="../media/image80.png"/><Relationship Id="rId12" Type="http://schemas.openxmlformats.org/officeDocument/2006/relationships/image" Target="../media/image85.svg"/><Relationship Id="rId2" Type="http://schemas.openxmlformats.org/officeDocument/2006/relationships/image" Target="../media/image90.jpg"/><Relationship Id="rId16" Type="http://schemas.openxmlformats.org/officeDocument/2006/relationships/image" Target="../media/image89.svg"/><Relationship Id="rId1" Type="http://schemas.openxmlformats.org/officeDocument/2006/relationships/slideLayout" Target="../slideLayouts/slideLayout7.xml"/><Relationship Id="rId6" Type="http://schemas.openxmlformats.org/officeDocument/2006/relationships/image" Target="../media/image79.svg"/><Relationship Id="rId11" Type="http://schemas.openxmlformats.org/officeDocument/2006/relationships/image" Target="../media/image84.png"/><Relationship Id="rId5" Type="http://schemas.openxmlformats.org/officeDocument/2006/relationships/image" Target="../media/image78.png"/><Relationship Id="rId15" Type="http://schemas.openxmlformats.org/officeDocument/2006/relationships/image" Target="../media/image88.png"/><Relationship Id="rId10" Type="http://schemas.openxmlformats.org/officeDocument/2006/relationships/image" Target="../media/image83.svg"/><Relationship Id="rId4" Type="http://schemas.openxmlformats.org/officeDocument/2006/relationships/image" Target="../media/image75.svg"/><Relationship Id="rId9" Type="http://schemas.openxmlformats.org/officeDocument/2006/relationships/image" Target="../media/image82.png"/><Relationship Id="rId14" Type="http://schemas.openxmlformats.org/officeDocument/2006/relationships/image" Target="../media/image87.svg"/></Relationships>
</file>

<file path=ppt/slides/_rels/slide12.xml.rels><?xml version="1.0" encoding="UTF-8" standalone="yes"?>
<Relationships xmlns="http://schemas.openxmlformats.org/package/2006/relationships"><Relationship Id="rId8" Type="http://schemas.openxmlformats.org/officeDocument/2006/relationships/image" Target="../media/image81.svg"/><Relationship Id="rId13" Type="http://schemas.openxmlformats.org/officeDocument/2006/relationships/image" Target="../media/image86.png"/><Relationship Id="rId18" Type="http://schemas.openxmlformats.org/officeDocument/2006/relationships/image" Target="../media/image26.svg"/><Relationship Id="rId3" Type="http://schemas.openxmlformats.org/officeDocument/2006/relationships/image" Target="../media/image74.png"/><Relationship Id="rId7" Type="http://schemas.openxmlformats.org/officeDocument/2006/relationships/image" Target="../media/image80.png"/><Relationship Id="rId12" Type="http://schemas.openxmlformats.org/officeDocument/2006/relationships/image" Target="../media/image85.svg"/><Relationship Id="rId17" Type="http://schemas.openxmlformats.org/officeDocument/2006/relationships/image" Target="../media/image25.png"/><Relationship Id="rId2" Type="http://schemas.openxmlformats.org/officeDocument/2006/relationships/image" Target="../media/image90.jpg"/><Relationship Id="rId16" Type="http://schemas.openxmlformats.org/officeDocument/2006/relationships/image" Target="../media/image89.svg"/><Relationship Id="rId1" Type="http://schemas.openxmlformats.org/officeDocument/2006/relationships/slideLayout" Target="../slideLayouts/slideLayout7.xml"/><Relationship Id="rId6" Type="http://schemas.openxmlformats.org/officeDocument/2006/relationships/image" Target="../media/image79.svg"/><Relationship Id="rId11" Type="http://schemas.openxmlformats.org/officeDocument/2006/relationships/image" Target="../media/image84.png"/><Relationship Id="rId5" Type="http://schemas.openxmlformats.org/officeDocument/2006/relationships/image" Target="../media/image78.png"/><Relationship Id="rId15" Type="http://schemas.openxmlformats.org/officeDocument/2006/relationships/image" Target="../media/image88.png"/><Relationship Id="rId10" Type="http://schemas.openxmlformats.org/officeDocument/2006/relationships/image" Target="../media/image83.svg"/><Relationship Id="rId4" Type="http://schemas.openxmlformats.org/officeDocument/2006/relationships/image" Target="../media/image75.svg"/><Relationship Id="rId9" Type="http://schemas.openxmlformats.org/officeDocument/2006/relationships/image" Target="../media/image82.png"/><Relationship Id="rId14" Type="http://schemas.openxmlformats.org/officeDocument/2006/relationships/image" Target="../media/image87.svg"/></Relationships>
</file>

<file path=ppt/slides/_rels/slide13.xml.rels><?xml version="1.0" encoding="UTF-8" standalone="yes"?>
<Relationships xmlns="http://schemas.openxmlformats.org/package/2006/relationships"><Relationship Id="rId8" Type="http://schemas.openxmlformats.org/officeDocument/2006/relationships/image" Target="../media/image81.svg"/><Relationship Id="rId13" Type="http://schemas.openxmlformats.org/officeDocument/2006/relationships/image" Target="../media/image86.png"/><Relationship Id="rId3" Type="http://schemas.openxmlformats.org/officeDocument/2006/relationships/image" Target="../media/image74.png"/><Relationship Id="rId7" Type="http://schemas.openxmlformats.org/officeDocument/2006/relationships/image" Target="../media/image80.png"/><Relationship Id="rId12" Type="http://schemas.openxmlformats.org/officeDocument/2006/relationships/image" Target="../media/image85.svg"/><Relationship Id="rId2" Type="http://schemas.openxmlformats.org/officeDocument/2006/relationships/image" Target="../media/image90.jpg"/><Relationship Id="rId16" Type="http://schemas.openxmlformats.org/officeDocument/2006/relationships/image" Target="../media/image89.svg"/><Relationship Id="rId1" Type="http://schemas.openxmlformats.org/officeDocument/2006/relationships/slideLayout" Target="../slideLayouts/slideLayout7.xml"/><Relationship Id="rId6" Type="http://schemas.openxmlformats.org/officeDocument/2006/relationships/image" Target="../media/image79.svg"/><Relationship Id="rId11" Type="http://schemas.openxmlformats.org/officeDocument/2006/relationships/image" Target="../media/image84.png"/><Relationship Id="rId5" Type="http://schemas.openxmlformats.org/officeDocument/2006/relationships/image" Target="../media/image78.png"/><Relationship Id="rId15" Type="http://schemas.openxmlformats.org/officeDocument/2006/relationships/image" Target="../media/image88.png"/><Relationship Id="rId10" Type="http://schemas.openxmlformats.org/officeDocument/2006/relationships/image" Target="../media/image83.svg"/><Relationship Id="rId4" Type="http://schemas.openxmlformats.org/officeDocument/2006/relationships/image" Target="../media/image75.svg"/><Relationship Id="rId9" Type="http://schemas.openxmlformats.org/officeDocument/2006/relationships/image" Target="../media/image82.png"/><Relationship Id="rId14" Type="http://schemas.openxmlformats.org/officeDocument/2006/relationships/image" Target="../media/image87.svg"/></Relationships>
</file>

<file path=ppt/slides/_rels/slide14.xml.rels><?xml version="1.0" encoding="UTF-8" standalone="yes"?>
<Relationships xmlns="http://schemas.openxmlformats.org/package/2006/relationships"><Relationship Id="rId8" Type="http://schemas.openxmlformats.org/officeDocument/2006/relationships/image" Target="../media/image81.svg"/><Relationship Id="rId13" Type="http://schemas.openxmlformats.org/officeDocument/2006/relationships/image" Target="../media/image86.png"/><Relationship Id="rId18" Type="http://schemas.openxmlformats.org/officeDocument/2006/relationships/image" Target="../media/image94.svg"/><Relationship Id="rId3" Type="http://schemas.openxmlformats.org/officeDocument/2006/relationships/image" Target="../media/image74.png"/><Relationship Id="rId7" Type="http://schemas.openxmlformats.org/officeDocument/2006/relationships/image" Target="../media/image80.png"/><Relationship Id="rId12" Type="http://schemas.openxmlformats.org/officeDocument/2006/relationships/image" Target="../media/image85.svg"/><Relationship Id="rId17" Type="http://schemas.openxmlformats.org/officeDocument/2006/relationships/image" Target="../media/image93.png"/><Relationship Id="rId2" Type="http://schemas.openxmlformats.org/officeDocument/2006/relationships/image" Target="../media/image90.jpg"/><Relationship Id="rId16" Type="http://schemas.openxmlformats.org/officeDocument/2006/relationships/image" Target="../media/image92.svg"/><Relationship Id="rId1" Type="http://schemas.openxmlformats.org/officeDocument/2006/relationships/slideLayout" Target="../slideLayouts/slideLayout7.xml"/><Relationship Id="rId6" Type="http://schemas.openxmlformats.org/officeDocument/2006/relationships/image" Target="../media/image79.svg"/><Relationship Id="rId11" Type="http://schemas.openxmlformats.org/officeDocument/2006/relationships/image" Target="../media/image84.png"/><Relationship Id="rId5" Type="http://schemas.openxmlformats.org/officeDocument/2006/relationships/image" Target="../media/image78.png"/><Relationship Id="rId15" Type="http://schemas.openxmlformats.org/officeDocument/2006/relationships/image" Target="../media/image91.png"/><Relationship Id="rId10" Type="http://schemas.openxmlformats.org/officeDocument/2006/relationships/image" Target="../media/image83.svg"/><Relationship Id="rId4" Type="http://schemas.openxmlformats.org/officeDocument/2006/relationships/image" Target="../media/image75.svg"/><Relationship Id="rId9" Type="http://schemas.openxmlformats.org/officeDocument/2006/relationships/image" Target="../media/image82.png"/><Relationship Id="rId14" Type="http://schemas.openxmlformats.org/officeDocument/2006/relationships/image" Target="../media/image87.svg"/></Relationships>
</file>

<file path=ppt/slides/_rels/slide15.xml.rels><?xml version="1.0" encoding="UTF-8" standalone="yes"?>
<Relationships xmlns="http://schemas.openxmlformats.org/package/2006/relationships"><Relationship Id="rId8" Type="http://schemas.openxmlformats.org/officeDocument/2006/relationships/image" Target="../media/image81.svg"/><Relationship Id="rId13" Type="http://schemas.openxmlformats.org/officeDocument/2006/relationships/image" Target="../media/image86.png"/><Relationship Id="rId18" Type="http://schemas.openxmlformats.org/officeDocument/2006/relationships/image" Target="../media/image94.svg"/><Relationship Id="rId3" Type="http://schemas.openxmlformats.org/officeDocument/2006/relationships/image" Target="../media/image74.png"/><Relationship Id="rId7" Type="http://schemas.openxmlformats.org/officeDocument/2006/relationships/image" Target="../media/image80.png"/><Relationship Id="rId12" Type="http://schemas.openxmlformats.org/officeDocument/2006/relationships/image" Target="../media/image85.svg"/><Relationship Id="rId17" Type="http://schemas.openxmlformats.org/officeDocument/2006/relationships/image" Target="../media/image93.png"/><Relationship Id="rId2" Type="http://schemas.openxmlformats.org/officeDocument/2006/relationships/image" Target="../media/image90.jpg"/><Relationship Id="rId16" Type="http://schemas.openxmlformats.org/officeDocument/2006/relationships/image" Target="../media/image92.svg"/><Relationship Id="rId1" Type="http://schemas.openxmlformats.org/officeDocument/2006/relationships/slideLayout" Target="../slideLayouts/slideLayout7.xml"/><Relationship Id="rId6" Type="http://schemas.openxmlformats.org/officeDocument/2006/relationships/image" Target="../media/image79.svg"/><Relationship Id="rId11" Type="http://schemas.openxmlformats.org/officeDocument/2006/relationships/image" Target="../media/image84.png"/><Relationship Id="rId5" Type="http://schemas.openxmlformats.org/officeDocument/2006/relationships/image" Target="../media/image78.png"/><Relationship Id="rId15" Type="http://schemas.openxmlformats.org/officeDocument/2006/relationships/image" Target="../media/image91.png"/><Relationship Id="rId10" Type="http://schemas.openxmlformats.org/officeDocument/2006/relationships/image" Target="../media/image83.svg"/><Relationship Id="rId4" Type="http://schemas.openxmlformats.org/officeDocument/2006/relationships/image" Target="../media/image75.svg"/><Relationship Id="rId9" Type="http://schemas.openxmlformats.org/officeDocument/2006/relationships/image" Target="../media/image82.png"/><Relationship Id="rId14" Type="http://schemas.openxmlformats.org/officeDocument/2006/relationships/image" Target="../media/image87.svg"/></Relationships>
</file>

<file path=ppt/slides/_rels/slide16.xml.rels><?xml version="1.0" encoding="UTF-8" standalone="yes"?>
<Relationships xmlns="http://schemas.openxmlformats.org/package/2006/relationships"><Relationship Id="rId8" Type="http://schemas.openxmlformats.org/officeDocument/2006/relationships/image" Target="../media/image81.svg"/><Relationship Id="rId13" Type="http://schemas.openxmlformats.org/officeDocument/2006/relationships/image" Target="../media/image86.png"/><Relationship Id="rId18" Type="http://schemas.openxmlformats.org/officeDocument/2006/relationships/image" Target="../media/image94.svg"/><Relationship Id="rId3" Type="http://schemas.openxmlformats.org/officeDocument/2006/relationships/image" Target="../media/image74.png"/><Relationship Id="rId7" Type="http://schemas.openxmlformats.org/officeDocument/2006/relationships/image" Target="../media/image80.png"/><Relationship Id="rId12" Type="http://schemas.openxmlformats.org/officeDocument/2006/relationships/image" Target="../media/image85.svg"/><Relationship Id="rId17" Type="http://schemas.openxmlformats.org/officeDocument/2006/relationships/image" Target="../media/image93.png"/><Relationship Id="rId2" Type="http://schemas.openxmlformats.org/officeDocument/2006/relationships/image" Target="../media/image90.jpg"/><Relationship Id="rId16" Type="http://schemas.openxmlformats.org/officeDocument/2006/relationships/image" Target="../media/image92.svg"/><Relationship Id="rId20" Type="http://schemas.openxmlformats.org/officeDocument/2006/relationships/image" Target="../media/image28.svg"/><Relationship Id="rId1" Type="http://schemas.openxmlformats.org/officeDocument/2006/relationships/slideLayout" Target="../slideLayouts/slideLayout7.xml"/><Relationship Id="rId6" Type="http://schemas.openxmlformats.org/officeDocument/2006/relationships/image" Target="../media/image79.svg"/><Relationship Id="rId11" Type="http://schemas.openxmlformats.org/officeDocument/2006/relationships/image" Target="../media/image84.png"/><Relationship Id="rId5" Type="http://schemas.openxmlformats.org/officeDocument/2006/relationships/image" Target="../media/image78.png"/><Relationship Id="rId15" Type="http://schemas.openxmlformats.org/officeDocument/2006/relationships/image" Target="../media/image91.png"/><Relationship Id="rId10" Type="http://schemas.openxmlformats.org/officeDocument/2006/relationships/image" Target="../media/image83.svg"/><Relationship Id="rId19" Type="http://schemas.openxmlformats.org/officeDocument/2006/relationships/image" Target="../media/image27.png"/><Relationship Id="rId4" Type="http://schemas.openxmlformats.org/officeDocument/2006/relationships/image" Target="../media/image75.svg"/><Relationship Id="rId9" Type="http://schemas.openxmlformats.org/officeDocument/2006/relationships/image" Target="../media/image82.png"/><Relationship Id="rId14" Type="http://schemas.openxmlformats.org/officeDocument/2006/relationships/image" Target="../media/image87.svg"/></Relationships>
</file>

<file path=ppt/slides/_rels/slide17.xml.rels><?xml version="1.0" encoding="UTF-8" standalone="yes"?>
<Relationships xmlns="http://schemas.openxmlformats.org/package/2006/relationships"><Relationship Id="rId8" Type="http://schemas.openxmlformats.org/officeDocument/2006/relationships/image" Target="../media/image81.svg"/><Relationship Id="rId13" Type="http://schemas.openxmlformats.org/officeDocument/2006/relationships/image" Target="../media/image86.png"/><Relationship Id="rId18" Type="http://schemas.openxmlformats.org/officeDocument/2006/relationships/image" Target="../media/image94.svg"/><Relationship Id="rId3" Type="http://schemas.openxmlformats.org/officeDocument/2006/relationships/image" Target="../media/image74.png"/><Relationship Id="rId7" Type="http://schemas.openxmlformats.org/officeDocument/2006/relationships/image" Target="../media/image80.png"/><Relationship Id="rId12" Type="http://schemas.openxmlformats.org/officeDocument/2006/relationships/image" Target="../media/image85.svg"/><Relationship Id="rId17" Type="http://schemas.openxmlformats.org/officeDocument/2006/relationships/image" Target="../media/image93.png"/><Relationship Id="rId2" Type="http://schemas.openxmlformats.org/officeDocument/2006/relationships/image" Target="../media/image90.jpg"/><Relationship Id="rId16" Type="http://schemas.openxmlformats.org/officeDocument/2006/relationships/image" Target="../media/image92.svg"/><Relationship Id="rId1" Type="http://schemas.openxmlformats.org/officeDocument/2006/relationships/slideLayout" Target="../slideLayouts/slideLayout7.xml"/><Relationship Id="rId6" Type="http://schemas.openxmlformats.org/officeDocument/2006/relationships/image" Target="../media/image79.svg"/><Relationship Id="rId11" Type="http://schemas.openxmlformats.org/officeDocument/2006/relationships/image" Target="../media/image84.png"/><Relationship Id="rId5" Type="http://schemas.openxmlformats.org/officeDocument/2006/relationships/image" Target="../media/image78.png"/><Relationship Id="rId15" Type="http://schemas.openxmlformats.org/officeDocument/2006/relationships/image" Target="../media/image91.png"/><Relationship Id="rId10" Type="http://schemas.openxmlformats.org/officeDocument/2006/relationships/image" Target="../media/image83.svg"/><Relationship Id="rId4" Type="http://schemas.openxmlformats.org/officeDocument/2006/relationships/image" Target="../media/image75.svg"/><Relationship Id="rId9" Type="http://schemas.openxmlformats.org/officeDocument/2006/relationships/image" Target="../media/image82.png"/><Relationship Id="rId14" Type="http://schemas.openxmlformats.org/officeDocument/2006/relationships/image" Target="../media/image87.svg"/></Relationships>
</file>

<file path=ppt/slides/_rels/slide18.xml.rels><?xml version="1.0" encoding="UTF-8" standalone="yes"?>
<Relationships xmlns="http://schemas.openxmlformats.org/package/2006/relationships"><Relationship Id="rId8" Type="http://schemas.openxmlformats.org/officeDocument/2006/relationships/image" Target="../media/image81.svg"/><Relationship Id="rId13" Type="http://schemas.openxmlformats.org/officeDocument/2006/relationships/image" Target="../media/image86.png"/><Relationship Id="rId18" Type="http://schemas.openxmlformats.org/officeDocument/2006/relationships/image" Target="../media/image94.svg"/><Relationship Id="rId3" Type="http://schemas.openxmlformats.org/officeDocument/2006/relationships/image" Target="../media/image74.png"/><Relationship Id="rId7" Type="http://schemas.openxmlformats.org/officeDocument/2006/relationships/image" Target="../media/image80.png"/><Relationship Id="rId12" Type="http://schemas.openxmlformats.org/officeDocument/2006/relationships/image" Target="../media/image85.svg"/><Relationship Id="rId17" Type="http://schemas.openxmlformats.org/officeDocument/2006/relationships/image" Target="../media/image93.png"/><Relationship Id="rId2" Type="http://schemas.openxmlformats.org/officeDocument/2006/relationships/image" Target="../media/image90.jpg"/><Relationship Id="rId16" Type="http://schemas.openxmlformats.org/officeDocument/2006/relationships/image" Target="../media/image92.svg"/><Relationship Id="rId1" Type="http://schemas.openxmlformats.org/officeDocument/2006/relationships/slideLayout" Target="../slideLayouts/slideLayout7.xml"/><Relationship Id="rId6" Type="http://schemas.openxmlformats.org/officeDocument/2006/relationships/image" Target="../media/image79.svg"/><Relationship Id="rId11" Type="http://schemas.openxmlformats.org/officeDocument/2006/relationships/image" Target="../media/image84.png"/><Relationship Id="rId5" Type="http://schemas.openxmlformats.org/officeDocument/2006/relationships/image" Target="../media/image78.png"/><Relationship Id="rId15" Type="http://schemas.openxmlformats.org/officeDocument/2006/relationships/image" Target="../media/image91.png"/><Relationship Id="rId10" Type="http://schemas.openxmlformats.org/officeDocument/2006/relationships/image" Target="../media/image83.svg"/><Relationship Id="rId4" Type="http://schemas.openxmlformats.org/officeDocument/2006/relationships/image" Target="../media/image75.svg"/><Relationship Id="rId9" Type="http://schemas.openxmlformats.org/officeDocument/2006/relationships/image" Target="../media/image82.png"/><Relationship Id="rId14" Type="http://schemas.openxmlformats.org/officeDocument/2006/relationships/image" Target="../media/image87.svg"/></Relationships>
</file>

<file path=ppt/slides/_rels/slide19.xml.rels><?xml version="1.0" encoding="UTF-8" standalone="yes"?>
<Relationships xmlns="http://schemas.openxmlformats.org/package/2006/relationships"><Relationship Id="rId8" Type="http://schemas.openxmlformats.org/officeDocument/2006/relationships/image" Target="../media/image81.svg"/><Relationship Id="rId13" Type="http://schemas.openxmlformats.org/officeDocument/2006/relationships/image" Target="../media/image86.png"/><Relationship Id="rId18" Type="http://schemas.openxmlformats.org/officeDocument/2006/relationships/image" Target="../media/image94.svg"/><Relationship Id="rId3" Type="http://schemas.openxmlformats.org/officeDocument/2006/relationships/image" Target="../media/image74.png"/><Relationship Id="rId7" Type="http://schemas.openxmlformats.org/officeDocument/2006/relationships/image" Target="../media/image80.png"/><Relationship Id="rId12" Type="http://schemas.openxmlformats.org/officeDocument/2006/relationships/image" Target="../media/image85.svg"/><Relationship Id="rId17" Type="http://schemas.openxmlformats.org/officeDocument/2006/relationships/image" Target="../media/image93.png"/><Relationship Id="rId2" Type="http://schemas.openxmlformats.org/officeDocument/2006/relationships/image" Target="../media/image90.jpg"/><Relationship Id="rId16" Type="http://schemas.openxmlformats.org/officeDocument/2006/relationships/image" Target="../media/image92.svg"/><Relationship Id="rId1" Type="http://schemas.openxmlformats.org/officeDocument/2006/relationships/slideLayout" Target="../slideLayouts/slideLayout7.xml"/><Relationship Id="rId6" Type="http://schemas.openxmlformats.org/officeDocument/2006/relationships/image" Target="../media/image79.svg"/><Relationship Id="rId11" Type="http://schemas.openxmlformats.org/officeDocument/2006/relationships/image" Target="../media/image84.png"/><Relationship Id="rId5" Type="http://schemas.openxmlformats.org/officeDocument/2006/relationships/image" Target="../media/image78.png"/><Relationship Id="rId15" Type="http://schemas.openxmlformats.org/officeDocument/2006/relationships/image" Target="../media/image91.png"/><Relationship Id="rId10" Type="http://schemas.openxmlformats.org/officeDocument/2006/relationships/image" Target="../media/image83.svg"/><Relationship Id="rId4" Type="http://schemas.openxmlformats.org/officeDocument/2006/relationships/image" Target="../media/image75.svg"/><Relationship Id="rId9" Type="http://schemas.openxmlformats.org/officeDocument/2006/relationships/image" Target="../media/image82.png"/><Relationship Id="rId14" Type="http://schemas.openxmlformats.org/officeDocument/2006/relationships/image" Target="../media/image87.svg"/></Relationships>
</file>

<file path=ppt/slides/_rels/slide2.xml.rels><?xml version="1.0" encoding="UTF-8" standalone="yes"?>
<Relationships xmlns="http://schemas.openxmlformats.org/package/2006/relationships"><Relationship Id="rId2" Type="http://schemas.openxmlformats.org/officeDocument/2006/relationships/image" Target="../media/image90.jp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image" Target="../media/image81.svg"/><Relationship Id="rId13" Type="http://schemas.openxmlformats.org/officeDocument/2006/relationships/image" Target="../media/image86.png"/><Relationship Id="rId18" Type="http://schemas.openxmlformats.org/officeDocument/2006/relationships/image" Target="../media/image28.svg"/><Relationship Id="rId3" Type="http://schemas.openxmlformats.org/officeDocument/2006/relationships/image" Target="../media/image74.png"/><Relationship Id="rId7" Type="http://schemas.openxmlformats.org/officeDocument/2006/relationships/image" Target="../media/image80.png"/><Relationship Id="rId12" Type="http://schemas.openxmlformats.org/officeDocument/2006/relationships/image" Target="../media/image85.svg"/><Relationship Id="rId17" Type="http://schemas.openxmlformats.org/officeDocument/2006/relationships/image" Target="../media/image27.png"/><Relationship Id="rId2" Type="http://schemas.openxmlformats.org/officeDocument/2006/relationships/image" Target="../media/image90.jpg"/><Relationship Id="rId16" Type="http://schemas.openxmlformats.org/officeDocument/2006/relationships/image" Target="../media/image94.svg"/><Relationship Id="rId20" Type="http://schemas.openxmlformats.org/officeDocument/2006/relationships/image" Target="../media/image89.svg"/><Relationship Id="rId1" Type="http://schemas.openxmlformats.org/officeDocument/2006/relationships/slideLayout" Target="../slideLayouts/slideLayout7.xml"/><Relationship Id="rId6" Type="http://schemas.openxmlformats.org/officeDocument/2006/relationships/image" Target="../media/image79.svg"/><Relationship Id="rId11" Type="http://schemas.openxmlformats.org/officeDocument/2006/relationships/image" Target="../media/image84.png"/><Relationship Id="rId5" Type="http://schemas.openxmlformats.org/officeDocument/2006/relationships/image" Target="../media/image78.png"/><Relationship Id="rId15" Type="http://schemas.openxmlformats.org/officeDocument/2006/relationships/image" Target="../media/image93.png"/><Relationship Id="rId10" Type="http://schemas.openxmlformats.org/officeDocument/2006/relationships/image" Target="../media/image83.svg"/><Relationship Id="rId19" Type="http://schemas.openxmlformats.org/officeDocument/2006/relationships/image" Target="../media/image88.png"/><Relationship Id="rId4" Type="http://schemas.openxmlformats.org/officeDocument/2006/relationships/image" Target="../media/image75.svg"/><Relationship Id="rId9" Type="http://schemas.openxmlformats.org/officeDocument/2006/relationships/image" Target="../media/image82.png"/><Relationship Id="rId14" Type="http://schemas.openxmlformats.org/officeDocument/2006/relationships/image" Target="../media/image87.svg"/></Relationships>
</file>

<file path=ppt/slides/_rels/slide21.xml.rels><?xml version="1.0" encoding="UTF-8" standalone="yes"?>
<Relationships xmlns="http://schemas.openxmlformats.org/package/2006/relationships"><Relationship Id="rId8" Type="http://schemas.openxmlformats.org/officeDocument/2006/relationships/image" Target="../media/image81.svg"/><Relationship Id="rId13" Type="http://schemas.openxmlformats.org/officeDocument/2006/relationships/image" Target="../media/image86.png"/><Relationship Id="rId18" Type="http://schemas.openxmlformats.org/officeDocument/2006/relationships/image" Target="../media/image28.svg"/><Relationship Id="rId3" Type="http://schemas.openxmlformats.org/officeDocument/2006/relationships/image" Target="../media/image74.png"/><Relationship Id="rId7" Type="http://schemas.openxmlformats.org/officeDocument/2006/relationships/image" Target="../media/image80.png"/><Relationship Id="rId12" Type="http://schemas.openxmlformats.org/officeDocument/2006/relationships/image" Target="../media/image85.svg"/><Relationship Id="rId17" Type="http://schemas.openxmlformats.org/officeDocument/2006/relationships/image" Target="../media/image27.png"/><Relationship Id="rId2" Type="http://schemas.openxmlformats.org/officeDocument/2006/relationships/image" Target="../media/image90.jpg"/><Relationship Id="rId16" Type="http://schemas.openxmlformats.org/officeDocument/2006/relationships/image" Target="../media/image94.svg"/><Relationship Id="rId20" Type="http://schemas.openxmlformats.org/officeDocument/2006/relationships/image" Target="../media/image89.svg"/><Relationship Id="rId1" Type="http://schemas.openxmlformats.org/officeDocument/2006/relationships/slideLayout" Target="../slideLayouts/slideLayout7.xml"/><Relationship Id="rId6" Type="http://schemas.openxmlformats.org/officeDocument/2006/relationships/image" Target="../media/image79.svg"/><Relationship Id="rId11" Type="http://schemas.openxmlformats.org/officeDocument/2006/relationships/image" Target="../media/image84.png"/><Relationship Id="rId5" Type="http://schemas.openxmlformats.org/officeDocument/2006/relationships/image" Target="../media/image78.png"/><Relationship Id="rId15" Type="http://schemas.openxmlformats.org/officeDocument/2006/relationships/image" Target="../media/image93.png"/><Relationship Id="rId10" Type="http://schemas.openxmlformats.org/officeDocument/2006/relationships/image" Target="../media/image83.svg"/><Relationship Id="rId19" Type="http://schemas.openxmlformats.org/officeDocument/2006/relationships/image" Target="../media/image88.png"/><Relationship Id="rId4" Type="http://schemas.openxmlformats.org/officeDocument/2006/relationships/image" Target="../media/image75.svg"/><Relationship Id="rId9" Type="http://schemas.openxmlformats.org/officeDocument/2006/relationships/image" Target="../media/image82.png"/><Relationship Id="rId14" Type="http://schemas.openxmlformats.org/officeDocument/2006/relationships/image" Target="../media/image87.svg"/></Relationships>
</file>

<file path=ppt/slides/_rels/slide22.xml.rels><?xml version="1.0" encoding="UTF-8" standalone="yes"?>
<Relationships xmlns="http://schemas.openxmlformats.org/package/2006/relationships"><Relationship Id="rId2" Type="http://schemas.openxmlformats.org/officeDocument/2006/relationships/image" Target="../media/image90.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90.jp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90.jp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90.jp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90.jp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90.jp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90.jpg"/><Relationship Id="rId1" Type="http://schemas.openxmlformats.org/officeDocument/2006/relationships/slideLayout" Target="../slideLayouts/slideLayout7.xml"/><Relationship Id="rId4" Type="http://schemas.openxmlformats.org/officeDocument/2006/relationships/image" Target="../media/image18.sv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90.jpg"/><Relationship Id="rId1" Type="http://schemas.openxmlformats.org/officeDocument/2006/relationships/slideLayout" Target="../slideLayouts/slideLayout7.xml"/><Relationship Id="rId4" Type="http://schemas.openxmlformats.org/officeDocument/2006/relationships/image" Target="../media/image18.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1" name="Photo Group Background">
            <a:extLst>
              <a:ext uri="{FF2B5EF4-FFF2-40B4-BE49-F238E27FC236}">
                <a16:creationId xmlns:a16="http://schemas.microsoft.com/office/drawing/2014/main" id="{B2BD49DA-DAAC-4538-9BAC-B806A1402ACA}"/>
              </a:ext>
              <a:ext uri="{C183D7F6-B498-43B3-948B-1728B52AA6E4}">
                <adec:decorative xmlns:adec="http://schemas.microsoft.com/office/drawing/2017/decorative" val="1"/>
              </a:ext>
            </a:extLst>
          </p:cNvPr>
          <p:cNvSpPr/>
          <p:nvPr/>
        </p:nvSpPr>
        <p:spPr>
          <a:xfrm>
            <a:off x="-4395019" y="-200565"/>
            <a:ext cx="21650632" cy="7188352"/>
          </a:xfrm>
          <a:prstGeom prst="rect">
            <a:avLst/>
          </a:prstGeom>
          <a:solidFill>
            <a:schemeClr val="bg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8" name="Menu Group Background">
            <a:extLst>
              <a:ext uri="{FF2B5EF4-FFF2-40B4-BE49-F238E27FC236}">
                <a16:creationId xmlns:a16="http://schemas.microsoft.com/office/drawing/2014/main" id="{4BCADFCB-B0A9-4BFC-8911-DB537B86956C}"/>
              </a:ext>
              <a:ext uri="{C183D7F6-B498-43B3-948B-1728B52AA6E4}">
                <adec:decorative xmlns:adec="http://schemas.microsoft.com/office/drawing/2017/decorative" val="1"/>
              </a:ext>
            </a:extLst>
          </p:cNvPr>
          <p:cNvSpPr/>
          <p:nvPr/>
        </p:nvSpPr>
        <p:spPr>
          <a:xfrm>
            <a:off x="11441009" y="7095650"/>
            <a:ext cx="5539470" cy="5979682"/>
          </a:xfrm>
          <a:prstGeom prst="roundRect">
            <a:avLst>
              <a:gd name="adj" fmla="val 3899"/>
            </a:avLst>
          </a:pr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Photo Group Background">
            <a:extLst>
              <a:ext uri="{FF2B5EF4-FFF2-40B4-BE49-F238E27FC236}">
                <a16:creationId xmlns:a16="http://schemas.microsoft.com/office/drawing/2014/main" id="{3025F9C2-B727-4590-A157-A66782D0004A}"/>
              </a:ext>
              <a:ext uri="{C183D7F6-B498-43B3-948B-1728B52AA6E4}">
                <adec:decorative xmlns:adec="http://schemas.microsoft.com/office/drawing/2017/decorative" val="1"/>
              </a:ext>
            </a:extLst>
          </p:cNvPr>
          <p:cNvSpPr/>
          <p:nvPr/>
        </p:nvSpPr>
        <p:spPr>
          <a:xfrm>
            <a:off x="2046924" y="7101697"/>
            <a:ext cx="9009246" cy="5979682"/>
          </a:xfrm>
          <a:prstGeom prst="roundRect">
            <a:avLst>
              <a:gd name="adj" fmla="val 3899"/>
            </a:avLst>
          </a:pr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7" name="Miscellaneous Group Background">
            <a:extLst>
              <a:ext uri="{FF2B5EF4-FFF2-40B4-BE49-F238E27FC236}">
                <a16:creationId xmlns:a16="http://schemas.microsoft.com/office/drawing/2014/main" id="{39DCB482-7BB9-492C-9F51-AF3E503E0A6D}"/>
              </a:ext>
              <a:ext uri="{C183D7F6-B498-43B3-948B-1728B52AA6E4}">
                <adec:decorative xmlns:adec="http://schemas.microsoft.com/office/drawing/2017/decorative" val="1"/>
              </a:ext>
            </a:extLst>
          </p:cNvPr>
          <p:cNvSpPr/>
          <p:nvPr/>
        </p:nvSpPr>
        <p:spPr>
          <a:xfrm>
            <a:off x="-4032624" y="7112984"/>
            <a:ext cx="5700760" cy="5968395"/>
          </a:xfrm>
          <a:prstGeom prst="roundRect">
            <a:avLst>
              <a:gd name="adj" fmla="val 3899"/>
            </a:avLst>
          </a:pr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4" name="Text Group Background">
            <a:extLst>
              <a:ext uri="{FF2B5EF4-FFF2-40B4-BE49-F238E27FC236}">
                <a16:creationId xmlns:a16="http://schemas.microsoft.com/office/drawing/2014/main" id="{6D265B2A-0863-4EF6-8AC6-4137D3052A99}"/>
              </a:ext>
              <a:ext uri="{C183D7F6-B498-43B3-948B-1728B52AA6E4}">
                <adec:decorative xmlns:adec="http://schemas.microsoft.com/office/drawing/2017/decorative" val="1"/>
              </a:ext>
            </a:extLst>
          </p:cNvPr>
          <p:cNvSpPr/>
          <p:nvPr/>
        </p:nvSpPr>
        <p:spPr>
          <a:xfrm>
            <a:off x="11324022" y="22862"/>
            <a:ext cx="5662093" cy="6812285"/>
          </a:xfrm>
          <a:prstGeom prst="roundRect">
            <a:avLst>
              <a:gd name="adj" fmla="val 3899"/>
            </a:avLst>
          </a:pr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8" name="Input Group Background">
            <a:extLst>
              <a:ext uri="{FF2B5EF4-FFF2-40B4-BE49-F238E27FC236}">
                <a16:creationId xmlns:a16="http://schemas.microsoft.com/office/drawing/2014/main" id="{5CCD350F-EB79-4DFD-99D0-1A610269298E}"/>
              </a:ext>
              <a:ext uri="{C183D7F6-B498-43B3-948B-1728B52AA6E4}">
                <adec:decorative xmlns:adec="http://schemas.microsoft.com/office/drawing/2017/decorative" val="1"/>
              </a:ext>
            </a:extLst>
          </p:cNvPr>
          <p:cNvSpPr/>
          <p:nvPr/>
        </p:nvSpPr>
        <p:spPr>
          <a:xfrm>
            <a:off x="-4032624" y="22862"/>
            <a:ext cx="5519570" cy="6812285"/>
          </a:xfrm>
          <a:prstGeom prst="roundRect">
            <a:avLst>
              <a:gd name="adj" fmla="val 3899"/>
            </a:avLst>
          </a:pr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2" name="Lined Picture Placeholder 6" descr="Picture placeholder">
            <a:extLst>
              <a:ext uri="{FF2B5EF4-FFF2-40B4-BE49-F238E27FC236}">
                <a16:creationId xmlns:a16="http://schemas.microsoft.com/office/drawing/2014/main" id="{DFD395C7-C9D3-4B01-8999-9EF6FB115F61}"/>
              </a:ext>
            </a:extLst>
          </p:cNvPr>
          <p:cNvGrpSpPr/>
          <p:nvPr/>
        </p:nvGrpSpPr>
        <p:grpSpPr>
          <a:xfrm>
            <a:off x="9450897" y="10724605"/>
            <a:ext cx="1077208" cy="1317572"/>
            <a:chOff x="16085166" y="14966959"/>
            <a:chExt cx="1197308" cy="1464469"/>
          </a:xfrm>
        </p:grpSpPr>
        <p:sp>
          <p:nvSpPr>
            <p:cNvPr id="63" name="Item Container">
              <a:extLst>
                <a:ext uri="{FF2B5EF4-FFF2-40B4-BE49-F238E27FC236}">
                  <a16:creationId xmlns:a16="http://schemas.microsoft.com/office/drawing/2014/main" id="{FCA06844-BE0B-4CA8-97E3-7204582D5AA8}"/>
                </a:ext>
              </a:extLst>
            </p:cNvPr>
            <p:cNvSpPr/>
            <p:nvPr/>
          </p:nvSpPr>
          <p:spPr>
            <a:xfrm>
              <a:off x="16085166" y="14966959"/>
              <a:ext cx="1197308" cy="1464469"/>
            </a:xfrm>
            <a:custGeom>
              <a:avLst/>
              <a:gdLst>
                <a:gd name="connsiteX0" fmla="*/ 0 w 1197308"/>
                <a:gd name="connsiteY0" fmla="*/ 32208 h 1464469"/>
                <a:gd name="connsiteX1" fmla="*/ 32208 w 1197308"/>
                <a:gd name="connsiteY1" fmla="*/ 0 h 1464469"/>
                <a:gd name="connsiteX2" fmla="*/ 575996 w 1197308"/>
                <a:gd name="connsiteY2" fmla="*/ 0 h 1464469"/>
                <a:gd name="connsiteX3" fmla="*/ 1165100 w 1197308"/>
                <a:gd name="connsiteY3" fmla="*/ 0 h 1464469"/>
                <a:gd name="connsiteX4" fmla="*/ 1197308 w 1197308"/>
                <a:gd name="connsiteY4" fmla="*/ 32208 h 1464469"/>
                <a:gd name="connsiteX5" fmla="*/ 1197308 w 1197308"/>
                <a:gd name="connsiteY5" fmla="*/ 484892 h 1464469"/>
                <a:gd name="connsiteX6" fmla="*/ 1197308 w 1197308"/>
                <a:gd name="connsiteY6" fmla="*/ 979577 h 1464469"/>
                <a:gd name="connsiteX7" fmla="*/ 1197308 w 1197308"/>
                <a:gd name="connsiteY7" fmla="*/ 1432261 h 1464469"/>
                <a:gd name="connsiteX8" fmla="*/ 1165100 w 1197308"/>
                <a:gd name="connsiteY8" fmla="*/ 1464469 h 1464469"/>
                <a:gd name="connsiteX9" fmla="*/ 621312 w 1197308"/>
                <a:gd name="connsiteY9" fmla="*/ 1464469 h 1464469"/>
                <a:gd name="connsiteX10" fmla="*/ 32208 w 1197308"/>
                <a:gd name="connsiteY10" fmla="*/ 1464469 h 1464469"/>
                <a:gd name="connsiteX11" fmla="*/ 0 w 1197308"/>
                <a:gd name="connsiteY11" fmla="*/ 1432261 h 1464469"/>
                <a:gd name="connsiteX12" fmla="*/ 0 w 1197308"/>
                <a:gd name="connsiteY12" fmla="*/ 979577 h 1464469"/>
                <a:gd name="connsiteX13" fmla="*/ 0 w 1197308"/>
                <a:gd name="connsiteY13" fmla="*/ 540894 h 1464469"/>
                <a:gd name="connsiteX14" fmla="*/ 0 w 1197308"/>
                <a:gd name="connsiteY14" fmla="*/ 32208 h 1464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97308" h="1464469" fill="none" extrusionOk="0">
                  <a:moveTo>
                    <a:pt x="0" y="32208"/>
                  </a:moveTo>
                  <a:cubicBezTo>
                    <a:pt x="-3310" y="12853"/>
                    <a:pt x="15061" y="120"/>
                    <a:pt x="32208" y="0"/>
                  </a:cubicBezTo>
                  <a:cubicBezTo>
                    <a:pt x="300100" y="-12598"/>
                    <a:pt x="439531" y="26607"/>
                    <a:pt x="575996" y="0"/>
                  </a:cubicBezTo>
                  <a:cubicBezTo>
                    <a:pt x="712461" y="-26607"/>
                    <a:pt x="955514" y="-21114"/>
                    <a:pt x="1165100" y="0"/>
                  </a:cubicBezTo>
                  <a:cubicBezTo>
                    <a:pt x="1182128" y="-3008"/>
                    <a:pt x="1197862" y="14013"/>
                    <a:pt x="1197308" y="32208"/>
                  </a:cubicBezTo>
                  <a:cubicBezTo>
                    <a:pt x="1197024" y="167997"/>
                    <a:pt x="1194336" y="304321"/>
                    <a:pt x="1197308" y="484892"/>
                  </a:cubicBezTo>
                  <a:cubicBezTo>
                    <a:pt x="1200280" y="665463"/>
                    <a:pt x="1198754" y="874818"/>
                    <a:pt x="1197308" y="979577"/>
                  </a:cubicBezTo>
                  <a:cubicBezTo>
                    <a:pt x="1195862" y="1084336"/>
                    <a:pt x="1193984" y="1222413"/>
                    <a:pt x="1197308" y="1432261"/>
                  </a:cubicBezTo>
                  <a:cubicBezTo>
                    <a:pt x="1194775" y="1453689"/>
                    <a:pt x="1181502" y="1464032"/>
                    <a:pt x="1165100" y="1464469"/>
                  </a:cubicBezTo>
                  <a:cubicBezTo>
                    <a:pt x="1013375" y="1443820"/>
                    <a:pt x="744720" y="1456409"/>
                    <a:pt x="621312" y="1464469"/>
                  </a:cubicBezTo>
                  <a:cubicBezTo>
                    <a:pt x="497904" y="1472529"/>
                    <a:pt x="241484" y="1461686"/>
                    <a:pt x="32208" y="1464469"/>
                  </a:cubicBezTo>
                  <a:cubicBezTo>
                    <a:pt x="15357" y="1467781"/>
                    <a:pt x="637" y="1452549"/>
                    <a:pt x="0" y="1432261"/>
                  </a:cubicBezTo>
                  <a:cubicBezTo>
                    <a:pt x="17713" y="1321992"/>
                    <a:pt x="19798" y="1159700"/>
                    <a:pt x="0" y="979577"/>
                  </a:cubicBezTo>
                  <a:cubicBezTo>
                    <a:pt x="-19798" y="799454"/>
                    <a:pt x="16683" y="740088"/>
                    <a:pt x="0" y="540894"/>
                  </a:cubicBezTo>
                  <a:cubicBezTo>
                    <a:pt x="-16683" y="341700"/>
                    <a:pt x="-14752" y="249663"/>
                    <a:pt x="0" y="32208"/>
                  </a:cubicBezTo>
                  <a:close/>
                </a:path>
                <a:path w="1197308" h="1464469" stroke="0" extrusionOk="0">
                  <a:moveTo>
                    <a:pt x="0" y="32208"/>
                  </a:moveTo>
                  <a:cubicBezTo>
                    <a:pt x="-1279" y="10302"/>
                    <a:pt x="11516" y="1288"/>
                    <a:pt x="32208" y="0"/>
                  </a:cubicBezTo>
                  <a:cubicBezTo>
                    <a:pt x="213974" y="-17079"/>
                    <a:pt x="458648" y="-10465"/>
                    <a:pt x="598654" y="0"/>
                  </a:cubicBezTo>
                  <a:cubicBezTo>
                    <a:pt x="738660" y="10465"/>
                    <a:pt x="913411" y="11067"/>
                    <a:pt x="1165100" y="0"/>
                  </a:cubicBezTo>
                  <a:cubicBezTo>
                    <a:pt x="1181504" y="-1671"/>
                    <a:pt x="1194555" y="13936"/>
                    <a:pt x="1197308" y="32208"/>
                  </a:cubicBezTo>
                  <a:cubicBezTo>
                    <a:pt x="1174824" y="137600"/>
                    <a:pt x="1195295" y="294445"/>
                    <a:pt x="1197308" y="512893"/>
                  </a:cubicBezTo>
                  <a:cubicBezTo>
                    <a:pt x="1199321" y="731342"/>
                    <a:pt x="1214047" y="821323"/>
                    <a:pt x="1197308" y="979577"/>
                  </a:cubicBezTo>
                  <a:cubicBezTo>
                    <a:pt x="1180569" y="1137831"/>
                    <a:pt x="1215785" y="1322058"/>
                    <a:pt x="1197308" y="1432261"/>
                  </a:cubicBezTo>
                  <a:cubicBezTo>
                    <a:pt x="1196921" y="1450856"/>
                    <a:pt x="1183409" y="1461918"/>
                    <a:pt x="1165100" y="1464469"/>
                  </a:cubicBezTo>
                  <a:cubicBezTo>
                    <a:pt x="1007780" y="1446849"/>
                    <a:pt x="752061" y="1437333"/>
                    <a:pt x="609983" y="1464469"/>
                  </a:cubicBezTo>
                  <a:cubicBezTo>
                    <a:pt x="467905" y="1491605"/>
                    <a:pt x="196379" y="1454016"/>
                    <a:pt x="32208" y="1464469"/>
                  </a:cubicBezTo>
                  <a:cubicBezTo>
                    <a:pt x="16826" y="1464178"/>
                    <a:pt x="1029" y="1452646"/>
                    <a:pt x="0" y="1432261"/>
                  </a:cubicBezTo>
                  <a:cubicBezTo>
                    <a:pt x="-409" y="1266921"/>
                    <a:pt x="-13376" y="1064685"/>
                    <a:pt x="0" y="965577"/>
                  </a:cubicBezTo>
                  <a:cubicBezTo>
                    <a:pt x="13376" y="866469"/>
                    <a:pt x="15787" y="615807"/>
                    <a:pt x="0" y="470891"/>
                  </a:cubicBezTo>
                  <a:cubicBezTo>
                    <a:pt x="-15787" y="325975"/>
                    <a:pt x="-9993" y="246918"/>
                    <a:pt x="0" y="32208"/>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2898845589">
                    <a:prstGeom prst="roundRect">
                      <a:avLst>
                        <a:gd name="adj" fmla="val 2690"/>
                      </a:avLst>
                    </a:prstGeom>
                    <ask:type>
                      <ask:lineSketchFreehand/>
                    </ask:type>
                    <ask:seed>2898845589</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Text Placeholder">
              <a:extLst>
                <a:ext uri="{FF2B5EF4-FFF2-40B4-BE49-F238E27FC236}">
                  <a16:creationId xmlns:a16="http://schemas.microsoft.com/office/drawing/2014/main" id="{48877B0F-1C9C-4700-BD09-15F958474C39}"/>
                </a:ext>
              </a:extLst>
            </p:cNvPr>
            <p:cNvSpPr txBox="1"/>
            <p:nvPr/>
          </p:nvSpPr>
          <p:spPr>
            <a:xfrm>
              <a:off x="16194804" y="16042014"/>
              <a:ext cx="1005840" cy="207749"/>
            </a:xfrm>
            <a:prstGeom prst="rect">
              <a:avLst/>
            </a:prstGeom>
            <a:noFill/>
          </p:spPr>
          <p:txBody>
            <a:bodyPr wrap="square" lIns="0" tIns="0" rIns="0" bIns="0" rtlCol="0">
              <a:noAutofit/>
            </a:bodyPr>
            <a:lstStyle/>
            <a:p>
              <a:r>
                <a:rPr lang="en-US" sz="700" b="1" dirty="0">
                  <a:solidFill>
                    <a:schemeClr val="tx1">
                      <a:lumMod val="75000"/>
                      <a:lumOff val="25000"/>
                    </a:schemeClr>
                  </a:solidFill>
                </a:rPr>
                <a:t>Short Title</a:t>
              </a:r>
            </a:p>
            <a:p>
              <a:r>
                <a:rPr lang="en-US" sz="650" dirty="0">
                  <a:solidFill>
                    <a:schemeClr val="tx1">
                      <a:lumMod val="75000"/>
                      <a:lumOff val="25000"/>
                    </a:schemeClr>
                  </a:solidFill>
                </a:rPr>
                <a:t>Subtitle</a:t>
              </a:r>
            </a:p>
          </p:txBody>
        </p:sp>
        <p:sp>
          <p:nvSpPr>
            <p:cNvPr id="65" name="Box">
              <a:extLst>
                <a:ext uri="{FF2B5EF4-FFF2-40B4-BE49-F238E27FC236}">
                  <a16:creationId xmlns:a16="http://schemas.microsoft.com/office/drawing/2014/main" id="{675F8B24-15B8-4B5C-962D-CA31CFDB0F6D}"/>
                </a:ext>
              </a:extLst>
            </p:cNvPr>
            <p:cNvSpPr/>
            <p:nvPr/>
          </p:nvSpPr>
          <p:spPr>
            <a:xfrm>
              <a:off x="16156357" y="15032203"/>
              <a:ext cx="1045865" cy="924071"/>
            </a:xfrm>
            <a:custGeom>
              <a:avLst/>
              <a:gdLst>
                <a:gd name="connsiteX0" fmla="*/ 0 w 1045865"/>
                <a:gd name="connsiteY0" fmla="*/ 18454 h 924071"/>
                <a:gd name="connsiteX1" fmla="*/ 18454 w 1045865"/>
                <a:gd name="connsiteY1" fmla="*/ 0 h 924071"/>
                <a:gd name="connsiteX2" fmla="*/ 543112 w 1045865"/>
                <a:gd name="connsiteY2" fmla="*/ 0 h 924071"/>
                <a:gd name="connsiteX3" fmla="*/ 1027411 w 1045865"/>
                <a:gd name="connsiteY3" fmla="*/ 0 h 924071"/>
                <a:gd name="connsiteX4" fmla="*/ 1045865 w 1045865"/>
                <a:gd name="connsiteY4" fmla="*/ 18454 h 924071"/>
                <a:gd name="connsiteX5" fmla="*/ 1045865 w 1045865"/>
                <a:gd name="connsiteY5" fmla="*/ 444292 h 924071"/>
                <a:gd name="connsiteX6" fmla="*/ 1045865 w 1045865"/>
                <a:gd name="connsiteY6" fmla="*/ 905617 h 924071"/>
                <a:gd name="connsiteX7" fmla="*/ 1027411 w 1045865"/>
                <a:gd name="connsiteY7" fmla="*/ 924071 h 924071"/>
                <a:gd name="connsiteX8" fmla="*/ 553201 w 1045865"/>
                <a:gd name="connsiteY8" fmla="*/ 924071 h 924071"/>
                <a:gd name="connsiteX9" fmla="*/ 18454 w 1045865"/>
                <a:gd name="connsiteY9" fmla="*/ 924071 h 924071"/>
                <a:gd name="connsiteX10" fmla="*/ 0 w 1045865"/>
                <a:gd name="connsiteY10" fmla="*/ 905617 h 924071"/>
                <a:gd name="connsiteX11" fmla="*/ 0 w 1045865"/>
                <a:gd name="connsiteY11" fmla="*/ 453164 h 924071"/>
                <a:gd name="connsiteX12" fmla="*/ 0 w 1045865"/>
                <a:gd name="connsiteY12" fmla="*/ 18454 h 924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45865" h="924071" fill="none" extrusionOk="0">
                  <a:moveTo>
                    <a:pt x="0" y="18454"/>
                  </a:moveTo>
                  <a:cubicBezTo>
                    <a:pt x="614" y="8119"/>
                    <a:pt x="8474" y="-424"/>
                    <a:pt x="18454" y="0"/>
                  </a:cubicBezTo>
                  <a:cubicBezTo>
                    <a:pt x="240819" y="6004"/>
                    <a:pt x="355759" y="-20921"/>
                    <a:pt x="543112" y="0"/>
                  </a:cubicBezTo>
                  <a:cubicBezTo>
                    <a:pt x="730465" y="20921"/>
                    <a:pt x="860228" y="-6993"/>
                    <a:pt x="1027411" y="0"/>
                  </a:cubicBezTo>
                  <a:cubicBezTo>
                    <a:pt x="1037635" y="-540"/>
                    <a:pt x="1046941" y="9286"/>
                    <a:pt x="1045865" y="18454"/>
                  </a:cubicBezTo>
                  <a:cubicBezTo>
                    <a:pt x="1033272" y="145625"/>
                    <a:pt x="1055897" y="275126"/>
                    <a:pt x="1045865" y="444292"/>
                  </a:cubicBezTo>
                  <a:cubicBezTo>
                    <a:pt x="1035833" y="613458"/>
                    <a:pt x="1029711" y="780842"/>
                    <a:pt x="1045865" y="905617"/>
                  </a:cubicBezTo>
                  <a:cubicBezTo>
                    <a:pt x="1045911" y="917715"/>
                    <a:pt x="1036915" y="923014"/>
                    <a:pt x="1027411" y="924071"/>
                  </a:cubicBezTo>
                  <a:cubicBezTo>
                    <a:pt x="841518" y="935080"/>
                    <a:pt x="747742" y="937573"/>
                    <a:pt x="553201" y="924071"/>
                  </a:cubicBezTo>
                  <a:cubicBezTo>
                    <a:pt x="358660" y="910570"/>
                    <a:pt x="129543" y="923738"/>
                    <a:pt x="18454" y="924071"/>
                  </a:cubicBezTo>
                  <a:cubicBezTo>
                    <a:pt x="9004" y="924475"/>
                    <a:pt x="605" y="916066"/>
                    <a:pt x="0" y="905617"/>
                  </a:cubicBezTo>
                  <a:cubicBezTo>
                    <a:pt x="22082" y="812357"/>
                    <a:pt x="19424" y="551855"/>
                    <a:pt x="0" y="453164"/>
                  </a:cubicBezTo>
                  <a:cubicBezTo>
                    <a:pt x="-19424" y="354473"/>
                    <a:pt x="-16027" y="233493"/>
                    <a:pt x="0" y="18454"/>
                  </a:cubicBezTo>
                  <a:close/>
                </a:path>
                <a:path w="1045865" h="924071" stroke="0" extrusionOk="0">
                  <a:moveTo>
                    <a:pt x="0" y="18454"/>
                  </a:moveTo>
                  <a:cubicBezTo>
                    <a:pt x="1022" y="7367"/>
                    <a:pt x="8015" y="-63"/>
                    <a:pt x="18454" y="0"/>
                  </a:cubicBezTo>
                  <a:cubicBezTo>
                    <a:pt x="116525" y="-11326"/>
                    <a:pt x="265482" y="-11874"/>
                    <a:pt x="492664" y="0"/>
                  </a:cubicBezTo>
                  <a:cubicBezTo>
                    <a:pt x="719846" y="11874"/>
                    <a:pt x="916590" y="-1482"/>
                    <a:pt x="1027411" y="0"/>
                  </a:cubicBezTo>
                  <a:cubicBezTo>
                    <a:pt x="1035943" y="852"/>
                    <a:pt x="1044514" y="9252"/>
                    <a:pt x="1045865" y="18454"/>
                  </a:cubicBezTo>
                  <a:cubicBezTo>
                    <a:pt x="1023139" y="160804"/>
                    <a:pt x="1039717" y="314924"/>
                    <a:pt x="1045865" y="479779"/>
                  </a:cubicBezTo>
                  <a:cubicBezTo>
                    <a:pt x="1052013" y="644635"/>
                    <a:pt x="1040094" y="735958"/>
                    <a:pt x="1045865" y="905617"/>
                  </a:cubicBezTo>
                  <a:cubicBezTo>
                    <a:pt x="1047245" y="916112"/>
                    <a:pt x="1037145" y="924340"/>
                    <a:pt x="1027411" y="924071"/>
                  </a:cubicBezTo>
                  <a:cubicBezTo>
                    <a:pt x="924058" y="936365"/>
                    <a:pt x="734837" y="941775"/>
                    <a:pt x="543112" y="924071"/>
                  </a:cubicBezTo>
                  <a:cubicBezTo>
                    <a:pt x="351387" y="906367"/>
                    <a:pt x="129299" y="905232"/>
                    <a:pt x="18454" y="924071"/>
                  </a:cubicBezTo>
                  <a:cubicBezTo>
                    <a:pt x="8573" y="924609"/>
                    <a:pt x="412" y="916109"/>
                    <a:pt x="0" y="905617"/>
                  </a:cubicBezTo>
                  <a:cubicBezTo>
                    <a:pt x="18538" y="748597"/>
                    <a:pt x="19048" y="617609"/>
                    <a:pt x="0" y="470907"/>
                  </a:cubicBezTo>
                  <a:cubicBezTo>
                    <a:pt x="-19048" y="324205"/>
                    <a:pt x="-17464" y="171810"/>
                    <a:pt x="0" y="18454"/>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1825056982">
                    <a:prstGeom prst="roundRect">
                      <a:avLst>
                        <a:gd name="adj" fmla="val 1997"/>
                      </a:avLst>
                    </a:prstGeom>
                    <ask:type>
                      <ask:lineSketchFreehand/>
                    </ask:type>
                    <ask:seed>1825056982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6" name="Line 2">
              <a:extLst>
                <a:ext uri="{FF2B5EF4-FFF2-40B4-BE49-F238E27FC236}">
                  <a16:creationId xmlns:a16="http://schemas.microsoft.com/office/drawing/2014/main" id="{9623E2FE-37B8-448B-B7A5-C4A9101E7D16}"/>
                </a:ext>
              </a:extLst>
            </p:cNvPr>
            <p:cNvCxnSpPr>
              <a:cxnSpLocks/>
            </p:cNvCxnSpPr>
            <p:nvPr/>
          </p:nvCxnSpPr>
          <p:spPr>
            <a:xfrm flipH="1">
              <a:off x="16157821" y="15034504"/>
              <a:ext cx="1044290" cy="920305"/>
            </a:xfrm>
            <a:prstGeom prst="line">
              <a:avLst/>
            </a:prstGeom>
            <a:ln w="952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7" name="Line 1">
              <a:extLst>
                <a:ext uri="{FF2B5EF4-FFF2-40B4-BE49-F238E27FC236}">
                  <a16:creationId xmlns:a16="http://schemas.microsoft.com/office/drawing/2014/main" id="{2D7ACA21-70EF-4405-873B-88E57FE27B60}"/>
                </a:ext>
              </a:extLst>
            </p:cNvPr>
            <p:cNvCxnSpPr>
              <a:cxnSpLocks/>
            </p:cNvCxnSpPr>
            <p:nvPr/>
          </p:nvCxnSpPr>
          <p:spPr>
            <a:xfrm flipH="1" flipV="1">
              <a:off x="16157144" y="15034504"/>
              <a:ext cx="1044290" cy="920305"/>
            </a:xfrm>
            <a:prstGeom prst="line">
              <a:avLst/>
            </a:prstGeom>
            <a:ln w="952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grpSp>
        <p:nvGrpSpPr>
          <p:cNvPr id="60" name="Lined Picture Placeholder 5" descr="Picture placeholder">
            <a:extLst>
              <a:ext uri="{FF2B5EF4-FFF2-40B4-BE49-F238E27FC236}">
                <a16:creationId xmlns:a16="http://schemas.microsoft.com/office/drawing/2014/main" id="{3E94C0C0-44B9-45B2-A9D1-81B2C590C0F8}"/>
              </a:ext>
            </a:extLst>
          </p:cNvPr>
          <p:cNvGrpSpPr/>
          <p:nvPr/>
        </p:nvGrpSpPr>
        <p:grpSpPr>
          <a:xfrm>
            <a:off x="7977107" y="10736376"/>
            <a:ext cx="1265562" cy="1317579"/>
            <a:chOff x="14447060" y="14980042"/>
            <a:chExt cx="1406662" cy="1464476"/>
          </a:xfrm>
        </p:grpSpPr>
        <p:sp>
          <p:nvSpPr>
            <p:cNvPr id="75" name="Item Container">
              <a:extLst>
                <a:ext uri="{FF2B5EF4-FFF2-40B4-BE49-F238E27FC236}">
                  <a16:creationId xmlns:a16="http://schemas.microsoft.com/office/drawing/2014/main" id="{D10F8FE8-C3CC-4F07-805B-2D03BC6E97C8}"/>
                </a:ext>
              </a:extLst>
            </p:cNvPr>
            <p:cNvSpPr/>
            <p:nvPr/>
          </p:nvSpPr>
          <p:spPr>
            <a:xfrm>
              <a:off x="14447060" y="14980049"/>
              <a:ext cx="1404185" cy="1464469"/>
            </a:xfrm>
            <a:custGeom>
              <a:avLst/>
              <a:gdLst>
                <a:gd name="connsiteX0" fmla="*/ 0 w 1404185"/>
                <a:gd name="connsiteY0" fmla="*/ 13944 h 1464469"/>
                <a:gd name="connsiteX1" fmla="*/ 13944 w 1404185"/>
                <a:gd name="connsiteY1" fmla="*/ 0 h 1464469"/>
                <a:gd name="connsiteX2" fmla="*/ 702093 w 1404185"/>
                <a:gd name="connsiteY2" fmla="*/ 0 h 1464469"/>
                <a:gd name="connsiteX3" fmla="*/ 1390241 w 1404185"/>
                <a:gd name="connsiteY3" fmla="*/ 0 h 1464469"/>
                <a:gd name="connsiteX4" fmla="*/ 1404185 w 1404185"/>
                <a:gd name="connsiteY4" fmla="*/ 13944 h 1464469"/>
                <a:gd name="connsiteX5" fmla="*/ 1404185 w 1404185"/>
                <a:gd name="connsiteY5" fmla="*/ 492804 h 1464469"/>
                <a:gd name="connsiteX6" fmla="*/ 1404185 w 1404185"/>
                <a:gd name="connsiteY6" fmla="*/ 928567 h 1464469"/>
                <a:gd name="connsiteX7" fmla="*/ 1404185 w 1404185"/>
                <a:gd name="connsiteY7" fmla="*/ 1450525 h 1464469"/>
                <a:gd name="connsiteX8" fmla="*/ 1390241 w 1404185"/>
                <a:gd name="connsiteY8" fmla="*/ 1464469 h 1464469"/>
                <a:gd name="connsiteX9" fmla="*/ 688330 w 1404185"/>
                <a:gd name="connsiteY9" fmla="*/ 1464469 h 1464469"/>
                <a:gd name="connsiteX10" fmla="*/ 13944 w 1404185"/>
                <a:gd name="connsiteY10" fmla="*/ 1464469 h 1464469"/>
                <a:gd name="connsiteX11" fmla="*/ 0 w 1404185"/>
                <a:gd name="connsiteY11" fmla="*/ 1450525 h 1464469"/>
                <a:gd name="connsiteX12" fmla="*/ 0 w 1404185"/>
                <a:gd name="connsiteY12" fmla="*/ 971665 h 1464469"/>
                <a:gd name="connsiteX13" fmla="*/ 0 w 1404185"/>
                <a:gd name="connsiteY13" fmla="*/ 521536 h 1464469"/>
                <a:gd name="connsiteX14" fmla="*/ 0 w 1404185"/>
                <a:gd name="connsiteY14" fmla="*/ 13944 h 1464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04185" h="1464469" fill="none" extrusionOk="0">
                  <a:moveTo>
                    <a:pt x="0" y="13944"/>
                  </a:moveTo>
                  <a:cubicBezTo>
                    <a:pt x="-940" y="7239"/>
                    <a:pt x="6119" y="893"/>
                    <a:pt x="13944" y="0"/>
                  </a:cubicBezTo>
                  <a:cubicBezTo>
                    <a:pt x="187622" y="-23531"/>
                    <a:pt x="483764" y="28486"/>
                    <a:pt x="702093" y="0"/>
                  </a:cubicBezTo>
                  <a:cubicBezTo>
                    <a:pt x="920422" y="-28486"/>
                    <a:pt x="1211058" y="1216"/>
                    <a:pt x="1390241" y="0"/>
                  </a:cubicBezTo>
                  <a:cubicBezTo>
                    <a:pt x="1397118" y="-246"/>
                    <a:pt x="1404130" y="5821"/>
                    <a:pt x="1404185" y="13944"/>
                  </a:cubicBezTo>
                  <a:cubicBezTo>
                    <a:pt x="1384284" y="195200"/>
                    <a:pt x="1415323" y="363894"/>
                    <a:pt x="1404185" y="492804"/>
                  </a:cubicBezTo>
                  <a:cubicBezTo>
                    <a:pt x="1393047" y="621714"/>
                    <a:pt x="1413891" y="744687"/>
                    <a:pt x="1404185" y="928567"/>
                  </a:cubicBezTo>
                  <a:cubicBezTo>
                    <a:pt x="1394479" y="1112447"/>
                    <a:pt x="1423967" y="1334560"/>
                    <a:pt x="1404185" y="1450525"/>
                  </a:cubicBezTo>
                  <a:cubicBezTo>
                    <a:pt x="1402993" y="1457950"/>
                    <a:pt x="1397941" y="1464044"/>
                    <a:pt x="1390241" y="1464469"/>
                  </a:cubicBezTo>
                  <a:cubicBezTo>
                    <a:pt x="1193669" y="1463052"/>
                    <a:pt x="1020668" y="1464050"/>
                    <a:pt x="688330" y="1464469"/>
                  </a:cubicBezTo>
                  <a:cubicBezTo>
                    <a:pt x="355992" y="1464888"/>
                    <a:pt x="199189" y="1455553"/>
                    <a:pt x="13944" y="1464469"/>
                  </a:cubicBezTo>
                  <a:cubicBezTo>
                    <a:pt x="5879" y="1464762"/>
                    <a:pt x="-520" y="1457921"/>
                    <a:pt x="0" y="1450525"/>
                  </a:cubicBezTo>
                  <a:cubicBezTo>
                    <a:pt x="16037" y="1286808"/>
                    <a:pt x="-8549" y="1189974"/>
                    <a:pt x="0" y="971665"/>
                  </a:cubicBezTo>
                  <a:cubicBezTo>
                    <a:pt x="8549" y="753356"/>
                    <a:pt x="-14524" y="668171"/>
                    <a:pt x="0" y="521536"/>
                  </a:cubicBezTo>
                  <a:cubicBezTo>
                    <a:pt x="14524" y="374901"/>
                    <a:pt x="-15164" y="135815"/>
                    <a:pt x="0" y="13944"/>
                  </a:cubicBezTo>
                  <a:close/>
                </a:path>
                <a:path w="1404185" h="1464469" stroke="0" extrusionOk="0">
                  <a:moveTo>
                    <a:pt x="0" y="13944"/>
                  </a:moveTo>
                  <a:cubicBezTo>
                    <a:pt x="346" y="5940"/>
                    <a:pt x="5115" y="-285"/>
                    <a:pt x="13944" y="0"/>
                  </a:cubicBezTo>
                  <a:cubicBezTo>
                    <a:pt x="230215" y="-31811"/>
                    <a:pt x="470330" y="10172"/>
                    <a:pt x="660804" y="0"/>
                  </a:cubicBezTo>
                  <a:cubicBezTo>
                    <a:pt x="851278" y="-10172"/>
                    <a:pt x="1161471" y="13081"/>
                    <a:pt x="1390241" y="0"/>
                  </a:cubicBezTo>
                  <a:cubicBezTo>
                    <a:pt x="1397225" y="368"/>
                    <a:pt x="1403731" y="6576"/>
                    <a:pt x="1404185" y="13944"/>
                  </a:cubicBezTo>
                  <a:cubicBezTo>
                    <a:pt x="1398857" y="115697"/>
                    <a:pt x="1388788" y="417935"/>
                    <a:pt x="1404185" y="521536"/>
                  </a:cubicBezTo>
                  <a:cubicBezTo>
                    <a:pt x="1419582" y="625137"/>
                    <a:pt x="1411786" y="817635"/>
                    <a:pt x="1404185" y="1000396"/>
                  </a:cubicBezTo>
                  <a:cubicBezTo>
                    <a:pt x="1396584" y="1183157"/>
                    <a:pt x="1391669" y="1350039"/>
                    <a:pt x="1404185" y="1450525"/>
                  </a:cubicBezTo>
                  <a:cubicBezTo>
                    <a:pt x="1403148" y="1459777"/>
                    <a:pt x="1397553" y="1465169"/>
                    <a:pt x="1390241" y="1464469"/>
                  </a:cubicBezTo>
                  <a:cubicBezTo>
                    <a:pt x="1228534" y="1458170"/>
                    <a:pt x="988510" y="1448508"/>
                    <a:pt x="729618" y="1464469"/>
                  </a:cubicBezTo>
                  <a:cubicBezTo>
                    <a:pt x="470726" y="1480430"/>
                    <a:pt x="197563" y="1471587"/>
                    <a:pt x="13944" y="1464469"/>
                  </a:cubicBezTo>
                  <a:cubicBezTo>
                    <a:pt x="7608" y="1463798"/>
                    <a:pt x="168" y="1457592"/>
                    <a:pt x="0" y="1450525"/>
                  </a:cubicBezTo>
                  <a:cubicBezTo>
                    <a:pt x="-14157" y="1200085"/>
                    <a:pt x="-3794" y="1056274"/>
                    <a:pt x="0" y="942933"/>
                  </a:cubicBezTo>
                  <a:cubicBezTo>
                    <a:pt x="3794" y="829592"/>
                    <a:pt x="3263" y="676112"/>
                    <a:pt x="0" y="449707"/>
                  </a:cubicBezTo>
                  <a:cubicBezTo>
                    <a:pt x="-3263" y="223302"/>
                    <a:pt x="-8487" y="176573"/>
                    <a:pt x="0" y="13944"/>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1825056982">
                    <a:prstGeom prst="roundRect">
                      <a:avLst>
                        <a:gd name="adj" fmla="val 993"/>
                      </a:avLst>
                    </a:prstGeom>
                    <ask:type>
                      <ask:lineSketchFreehand/>
                    </ask:type>
                    <ask:seed>1825056982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6" name="Picture Placeholder Background">
              <a:extLst>
                <a:ext uri="{FF2B5EF4-FFF2-40B4-BE49-F238E27FC236}">
                  <a16:creationId xmlns:a16="http://schemas.microsoft.com/office/drawing/2014/main" id="{3EAD1BBC-42E7-41FD-A5BE-48F3BCABB015}"/>
                </a:ext>
              </a:extLst>
            </p:cNvPr>
            <p:cNvSpPr/>
            <p:nvPr/>
          </p:nvSpPr>
          <p:spPr>
            <a:xfrm flipV="1">
              <a:off x="14447060" y="14980042"/>
              <a:ext cx="1404185" cy="867749"/>
            </a:xfrm>
            <a:custGeom>
              <a:avLst/>
              <a:gdLst>
                <a:gd name="connsiteX0" fmla="*/ 0 w 1404185"/>
                <a:gd name="connsiteY0" fmla="*/ 17329 h 867749"/>
                <a:gd name="connsiteX1" fmla="*/ 17329 w 1404185"/>
                <a:gd name="connsiteY1" fmla="*/ 0 h 867749"/>
                <a:gd name="connsiteX2" fmla="*/ 715788 w 1404185"/>
                <a:gd name="connsiteY2" fmla="*/ 0 h 867749"/>
                <a:gd name="connsiteX3" fmla="*/ 1386856 w 1404185"/>
                <a:gd name="connsiteY3" fmla="*/ 0 h 867749"/>
                <a:gd name="connsiteX4" fmla="*/ 1404185 w 1404185"/>
                <a:gd name="connsiteY4" fmla="*/ 17329 h 867749"/>
                <a:gd name="connsiteX5" fmla="*/ 1404185 w 1404185"/>
                <a:gd name="connsiteY5" fmla="*/ 417213 h 867749"/>
                <a:gd name="connsiteX6" fmla="*/ 1404185 w 1404185"/>
                <a:gd name="connsiteY6" fmla="*/ 850420 h 867749"/>
                <a:gd name="connsiteX7" fmla="*/ 1386856 w 1404185"/>
                <a:gd name="connsiteY7" fmla="*/ 867749 h 867749"/>
                <a:gd name="connsiteX8" fmla="*/ 688397 w 1404185"/>
                <a:gd name="connsiteY8" fmla="*/ 867749 h 867749"/>
                <a:gd name="connsiteX9" fmla="*/ 17329 w 1404185"/>
                <a:gd name="connsiteY9" fmla="*/ 867749 h 867749"/>
                <a:gd name="connsiteX10" fmla="*/ 0 w 1404185"/>
                <a:gd name="connsiteY10" fmla="*/ 850420 h 867749"/>
                <a:gd name="connsiteX11" fmla="*/ 0 w 1404185"/>
                <a:gd name="connsiteY11" fmla="*/ 425544 h 867749"/>
                <a:gd name="connsiteX12" fmla="*/ 0 w 1404185"/>
                <a:gd name="connsiteY12" fmla="*/ 17329 h 867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04185" h="867749" fill="none" extrusionOk="0">
                  <a:moveTo>
                    <a:pt x="0" y="17329"/>
                  </a:moveTo>
                  <a:cubicBezTo>
                    <a:pt x="-1652" y="8029"/>
                    <a:pt x="6884" y="-603"/>
                    <a:pt x="17329" y="0"/>
                  </a:cubicBezTo>
                  <a:cubicBezTo>
                    <a:pt x="306468" y="-19829"/>
                    <a:pt x="526045" y="-27892"/>
                    <a:pt x="715788" y="0"/>
                  </a:cubicBezTo>
                  <a:cubicBezTo>
                    <a:pt x="905531" y="27892"/>
                    <a:pt x="1150928" y="-11406"/>
                    <a:pt x="1386856" y="0"/>
                  </a:cubicBezTo>
                  <a:cubicBezTo>
                    <a:pt x="1395912" y="920"/>
                    <a:pt x="1404861" y="8260"/>
                    <a:pt x="1404185" y="17329"/>
                  </a:cubicBezTo>
                  <a:cubicBezTo>
                    <a:pt x="1402900" y="108582"/>
                    <a:pt x="1413983" y="239426"/>
                    <a:pt x="1404185" y="417213"/>
                  </a:cubicBezTo>
                  <a:cubicBezTo>
                    <a:pt x="1394387" y="595000"/>
                    <a:pt x="1383357" y="719551"/>
                    <a:pt x="1404185" y="850420"/>
                  </a:cubicBezTo>
                  <a:cubicBezTo>
                    <a:pt x="1404919" y="861444"/>
                    <a:pt x="1394980" y="868512"/>
                    <a:pt x="1386856" y="867749"/>
                  </a:cubicBezTo>
                  <a:cubicBezTo>
                    <a:pt x="1220556" y="881507"/>
                    <a:pt x="839513" y="861219"/>
                    <a:pt x="688397" y="867749"/>
                  </a:cubicBezTo>
                  <a:cubicBezTo>
                    <a:pt x="537281" y="874279"/>
                    <a:pt x="163894" y="879184"/>
                    <a:pt x="17329" y="867749"/>
                  </a:cubicBezTo>
                  <a:cubicBezTo>
                    <a:pt x="7113" y="869044"/>
                    <a:pt x="-1203" y="858395"/>
                    <a:pt x="0" y="850420"/>
                  </a:cubicBezTo>
                  <a:cubicBezTo>
                    <a:pt x="-4555" y="679763"/>
                    <a:pt x="13150" y="593157"/>
                    <a:pt x="0" y="425544"/>
                  </a:cubicBezTo>
                  <a:cubicBezTo>
                    <a:pt x="-13150" y="257931"/>
                    <a:pt x="9699" y="180866"/>
                    <a:pt x="0" y="17329"/>
                  </a:cubicBezTo>
                  <a:close/>
                </a:path>
                <a:path w="1404185" h="867749" stroke="0" extrusionOk="0">
                  <a:moveTo>
                    <a:pt x="0" y="17329"/>
                  </a:moveTo>
                  <a:cubicBezTo>
                    <a:pt x="-1978" y="6538"/>
                    <a:pt x="5741" y="757"/>
                    <a:pt x="17329" y="0"/>
                  </a:cubicBezTo>
                  <a:cubicBezTo>
                    <a:pt x="282583" y="-19433"/>
                    <a:pt x="409241" y="4238"/>
                    <a:pt x="729483" y="0"/>
                  </a:cubicBezTo>
                  <a:cubicBezTo>
                    <a:pt x="1049725" y="-4238"/>
                    <a:pt x="1195730" y="-1207"/>
                    <a:pt x="1386856" y="0"/>
                  </a:cubicBezTo>
                  <a:cubicBezTo>
                    <a:pt x="1395537" y="-487"/>
                    <a:pt x="1405859" y="8558"/>
                    <a:pt x="1404185" y="17329"/>
                  </a:cubicBezTo>
                  <a:cubicBezTo>
                    <a:pt x="1423669" y="106739"/>
                    <a:pt x="1393961" y="237283"/>
                    <a:pt x="1404185" y="417213"/>
                  </a:cubicBezTo>
                  <a:cubicBezTo>
                    <a:pt x="1414409" y="597143"/>
                    <a:pt x="1425096" y="734352"/>
                    <a:pt x="1404185" y="850420"/>
                  </a:cubicBezTo>
                  <a:cubicBezTo>
                    <a:pt x="1404049" y="858694"/>
                    <a:pt x="1395255" y="869378"/>
                    <a:pt x="1386856" y="867749"/>
                  </a:cubicBezTo>
                  <a:cubicBezTo>
                    <a:pt x="1096331" y="861304"/>
                    <a:pt x="1053754" y="855749"/>
                    <a:pt x="729483" y="867749"/>
                  </a:cubicBezTo>
                  <a:cubicBezTo>
                    <a:pt x="405212" y="879749"/>
                    <a:pt x="241366" y="856604"/>
                    <a:pt x="17329" y="867749"/>
                  </a:cubicBezTo>
                  <a:cubicBezTo>
                    <a:pt x="8115" y="868280"/>
                    <a:pt x="42" y="860426"/>
                    <a:pt x="0" y="850420"/>
                  </a:cubicBezTo>
                  <a:cubicBezTo>
                    <a:pt x="-6462" y="772109"/>
                    <a:pt x="-6439" y="642432"/>
                    <a:pt x="0" y="458867"/>
                  </a:cubicBezTo>
                  <a:cubicBezTo>
                    <a:pt x="6439" y="275302"/>
                    <a:pt x="-21504" y="155073"/>
                    <a:pt x="0" y="17329"/>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1219033472">
                    <a:prstGeom prst="roundRect">
                      <a:avLst>
                        <a:gd name="adj" fmla="val 1997"/>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7" name="Text Placeholder">
              <a:extLst>
                <a:ext uri="{FF2B5EF4-FFF2-40B4-BE49-F238E27FC236}">
                  <a16:creationId xmlns:a16="http://schemas.microsoft.com/office/drawing/2014/main" id="{C6BD3BBF-A845-4FBD-B6FA-A7B157957150}"/>
                </a:ext>
              </a:extLst>
            </p:cNvPr>
            <p:cNvSpPr txBox="1"/>
            <p:nvPr/>
          </p:nvSpPr>
          <p:spPr>
            <a:xfrm>
              <a:off x="14542818" y="15937003"/>
              <a:ext cx="1215145" cy="207749"/>
            </a:xfrm>
            <a:prstGeom prst="rect">
              <a:avLst/>
            </a:prstGeom>
            <a:noFill/>
          </p:spPr>
          <p:txBody>
            <a:bodyPr wrap="square" lIns="0" tIns="0" rIns="0" bIns="0" rtlCol="0">
              <a:spAutoFit/>
            </a:bodyPr>
            <a:lstStyle/>
            <a:p>
              <a:pPr algn="ctr"/>
              <a:r>
                <a:rPr lang="en-US" sz="700" b="1" dirty="0">
                  <a:solidFill>
                    <a:schemeClr val="tx1">
                      <a:lumMod val="75000"/>
                      <a:lumOff val="25000"/>
                    </a:schemeClr>
                  </a:solidFill>
                </a:rPr>
                <a:t>Short Title</a:t>
              </a:r>
            </a:p>
            <a:p>
              <a:pPr algn="ctr"/>
              <a:r>
                <a:rPr lang="en-US" sz="650" dirty="0">
                  <a:solidFill>
                    <a:schemeClr val="tx1">
                      <a:lumMod val="75000"/>
                      <a:lumOff val="25000"/>
                    </a:schemeClr>
                  </a:solidFill>
                </a:rPr>
                <a:t>Subtitle</a:t>
              </a:r>
            </a:p>
          </p:txBody>
        </p:sp>
        <p:sp>
          <p:nvSpPr>
            <p:cNvPr id="78" name="Item Button">
              <a:extLst>
                <a:ext uri="{FF2B5EF4-FFF2-40B4-BE49-F238E27FC236}">
                  <a16:creationId xmlns:a16="http://schemas.microsoft.com/office/drawing/2014/main" id="{C337C839-5CAE-4717-92AE-A37E391439B1}"/>
                </a:ext>
              </a:extLst>
            </p:cNvPr>
            <p:cNvSpPr/>
            <p:nvPr/>
          </p:nvSpPr>
          <p:spPr>
            <a:xfrm>
              <a:off x="14753769" y="16223420"/>
              <a:ext cx="777197" cy="150875"/>
            </a:xfrm>
            <a:custGeom>
              <a:avLst/>
              <a:gdLst>
                <a:gd name="connsiteX0" fmla="*/ 0 w 777197"/>
                <a:gd name="connsiteY0" fmla="*/ 11860 h 150875"/>
                <a:gd name="connsiteX1" fmla="*/ 11860 w 777197"/>
                <a:gd name="connsiteY1" fmla="*/ 0 h 150875"/>
                <a:gd name="connsiteX2" fmla="*/ 388599 w 777197"/>
                <a:gd name="connsiteY2" fmla="*/ 0 h 150875"/>
                <a:gd name="connsiteX3" fmla="*/ 765337 w 777197"/>
                <a:gd name="connsiteY3" fmla="*/ 0 h 150875"/>
                <a:gd name="connsiteX4" fmla="*/ 777197 w 777197"/>
                <a:gd name="connsiteY4" fmla="*/ 11860 h 150875"/>
                <a:gd name="connsiteX5" fmla="*/ 777197 w 777197"/>
                <a:gd name="connsiteY5" fmla="*/ 139015 h 150875"/>
                <a:gd name="connsiteX6" fmla="*/ 765337 w 777197"/>
                <a:gd name="connsiteY6" fmla="*/ 150875 h 150875"/>
                <a:gd name="connsiteX7" fmla="*/ 381064 w 777197"/>
                <a:gd name="connsiteY7" fmla="*/ 150875 h 150875"/>
                <a:gd name="connsiteX8" fmla="*/ 11860 w 777197"/>
                <a:gd name="connsiteY8" fmla="*/ 150875 h 150875"/>
                <a:gd name="connsiteX9" fmla="*/ 0 w 777197"/>
                <a:gd name="connsiteY9" fmla="*/ 139015 h 150875"/>
                <a:gd name="connsiteX10" fmla="*/ 0 w 777197"/>
                <a:gd name="connsiteY10" fmla="*/ 11860 h 150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7197" h="150875" fill="none" extrusionOk="0">
                  <a:moveTo>
                    <a:pt x="0" y="11860"/>
                  </a:moveTo>
                  <a:cubicBezTo>
                    <a:pt x="277" y="5649"/>
                    <a:pt x="6023" y="-625"/>
                    <a:pt x="11860" y="0"/>
                  </a:cubicBezTo>
                  <a:cubicBezTo>
                    <a:pt x="177901" y="-701"/>
                    <a:pt x="261765" y="9307"/>
                    <a:pt x="388599" y="0"/>
                  </a:cubicBezTo>
                  <a:cubicBezTo>
                    <a:pt x="515433" y="-9307"/>
                    <a:pt x="589834" y="17132"/>
                    <a:pt x="765337" y="0"/>
                  </a:cubicBezTo>
                  <a:cubicBezTo>
                    <a:pt x="771583" y="-621"/>
                    <a:pt x="777276" y="4236"/>
                    <a:pt x="777197" y="11860"/>
                  </a:cubicBezTo>
                  <a:cubicBezTo>
                    <a:pt x="775630" y="47706"/>
                    <a:pt x="773298" y="112846"/>
                    <a:pt x="777197" y="139015"/>
                  </a:cubicBezTo>
                  <a:cubicBezTo>
                    <a:pt x="776252" y="145604"/>
                    <a:pt x="772035" y="150607"/>
                    <a:pt x="765337" y="150875"/>
                  </a:cubicBezTo>
                  <a:cubicBezTo>
                    <a:pt x="618327" y="158873"/>
                    <a:pt x="517293" y="145534"/>
                    <a:pt x="381064" y="150875"/>
                  </a:cubicBezTo>
                  <a:cubicBezTo>
                    <a:pt x="244835" y="156216"/>
                    <a:pt x="125348" y="148072"/>
                    <a:pt x="11860" y="150875"/>
                  </a:cubicBezTo>
                  <a:cubicBezTo>
                    <a:pt x="5263" y="149611"/>
                    <a:pt x="1027" y="145779"/>
                    <a:pt x="0" y="139015"/>
                  </a:cubicBezTo>
                  <a:cubicBezTo>
                    <a:pt x="-3431" y="98360"/>
                    <a:pt x="3370" y="56934"/>
                    <a:pt x="0" y="11860"/>
                  </a:cubicBezTo>
                  <a:close/>
                </a:path>
                <a:path w="777197" h="150875" stroke="0" extrusionOk="0">
                  <a:moveTo>
                    <a:pt x="0" y="11860"/>
                  </a:moveTo>
                  <a:cubicBezTo>
                    <a:pt x="-1071" y="4649"/>
                    <a:pt x="4205" y="415"/>
                    <a:pt x="11860" y="0"/>
                  </a:cubicBezTo>
                  <a:cubicBezTo>
                    <a:pt x="159692" y="7677"/>
                    <a:pt x="247335" y="-12019"/>
                    <a:pt x="403668" y="0"/>
                  </a:cubicBezTo>
                  <a:cubicBezTo>
                    <a:pt x="560001" y="12019"/>
                    <a:pt x="635232" y="-12448"/>
                    <a:pt x="765337" y="0"/>
                  </a:cubicBezTo>
                  <a:cubicBezTo>
                    <a:pt x="770719" y="-639"/>
                    <a:pt x="777884" y="5638"/>
                    <a:pt x="777197" y="11860"/>
                  </a:cubicBezTo>
                  <a:cubicBezTo>
                    <a:pt x="779926" y="69723"/>
                    <a:pt x="778584" y="77036"/>
                    <a:pt x="777197" y="139015"/>
                  </a:cubicBezTo>
                  <a:cubicBezTo>
                    <a:pt x="777453" y="145149"/>
                    <a:pt x="771523" y="151195"/>
                    <a:pt x="765337" y="150875"/>
                  </a:cubicBezTo>
                  <a:cubicBezTo>
                    <a:pt x="582930" y="155589"/>
                    <a:pt x="513917" y="148925"/>
                    <a:pt x="388599" y="150875"/>
                  </a:cubicBezTo>
                  <a:cubicBezTo>
                    <a:pt x="263281" y="152825"/>
                    <a:pt x="153910" y="148165"/>
                    <a:pt x="11860" y="150875"/>
                  </a:cubicBezTo>
                  <a:cubicBezTo>
                    <a:pt x="4789" y="150845"/>
                    <a:pt x="335" y="144646"/>
                    <a:pt x="0" y="139015"/>
                  </a:cubicBezTo>
                  <a:cubicBezTo>
                    <a:pt x="-192" y="106098"/>
                    <a:pt x="2220" y="37482"/>
                    <a:pt x="0" y="11860"/>
                  </a:cubicBezTo>
                  <a:close/>
                </a:path>
              </a:pathLst>
            </a:custGeom>
            <a:solidFill>
              <a:srgbClr val="404040"/>
            </a:solidFill>
            <a:ln w="9525">
              <a:solidFill>
                <a:srgbClr val="404040">
                  <a:alpha val="0"/>
                </a:srgbClr>
              </a:solidFill>
              <a:extLst>
                <a:ext uri="{C807C97D-BFC1-408E-A445-0C87EB9F89A2}">
                  <ask:lineSketchStyleProps xmlns:ask="http://schemas.microsoft.com/office/drawing/2018/sketchyshapes" sd="1219033472">
                    <a:prstGeom prst="roundRect">
                      <a:avLst>
                        <a:gd name="adj" fmla="val 7861"/>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bg1"/>
                  </a:solidFill>
                </a:rPr>
                <a:t>Button</a:t>
              </a:r>
            </a:p>
          </p:txBody>
        </p:sp>
        <p:cxnSp>
          <p:nvCxnSpPr>
            <p:cNvPr id="79" name="Line 2">
              <a:extLst>
                <a:ext uri="{FF2B5EF4-FFF2-40B4-BE49-F238E27FC236}">
                  <a16:creationId xmlns:a16="http://schemas.microsoft.com/office/drawing/2014/main" id="{F31D13AA-E44C-4C6E-BC28-DFE161A50433}"/>
                </a:ext>
              </a:extLst>
            </p:cNvPr>
            <p:cNvCxnSpPr>
              <a:cxnSpLocks/>
            </p:cNvCxnSpPr>
            <p:nvPr/>
          </p:nvCxnSpPr>
          <p:spPr>
            <a:xfrm flipH="1">
              <a:off x="14454745" y="14985170"/>
              <a:ext cx="1398977" cy="856428"/>
            </a:xfrm>
            <a:prstGeom prst="line">
              <a:avLst/>
            </a:prstGeom>
            <a:ln w="952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80" name="Line 1">
              <a:extLst>
                <a:ext uri="{FF2B5EF4-FFF2-40B4-BE49-F238E27FC236}">
                  <a16:creationId xmlns:a16="http://schemas.microsoft.com/office/drawing/2014/main" id="{E4A0CBFC-4872-4605-9E60-183472E41E22}"/>
                </a:ext>
              </a:extLst>
            </p:cNvPr>
            <p:cNvCxnSpPr>
              <a:cxnSpLocks/>
            </p:cNvCxnSpPr>
            <p:nvPr/>
          </p:nvCxnSpPr>
          <p:spPr>
            <a:xfrm flipH="1" flipV="1">
              <a:off x="14454745" y="14985170"/>
              <a:ext cx="1396500" cy="856428"/>
            </a:xfrm>
            <a:prstGeom prst="line">
              <a:avLst/>
            </a:prstGeom>
            <a:ln w="952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grpSp>
        <p:nvGrpSpPr>
          <p:cNvPr id="55" name="Lined Picture Placeholder 4" descr="Picture placeholder">
            <a:extLst>
              <a:ext uri="{FF2B5EF4-FFF2-40B4-BE49-F238E27FC236}">
                <a16:creationId xmlns:a16="http://schemas.microsoft.com/office/drawing/2014/main" id="{5B3FE11D-0C94-4FCE-9F8F-06A9D4C7E5B0}"/>
              </a:ext>
            </a:extLst>
          </p:cNvPr>
          <p:cNvGrpSpPr/>
          <p:nvPr/>
        </p:nvGrpSpPr>
        <p:grpSpPr>
          <a:xfrm>
            <a:off x="6818884" y="10730415"/>
            <a:ext cx="972666" cy="1607141"/>
            <a:chOff x="11520952" y="9130961"/>
            <a:chExt cx="1081110" cy="1786324"/>
          </a:xfrm>
        </p:grpSpPr>
        <p:sp>
          <p:nvSpPr>
            <p:cNvPr id="103" name="Picture Placeholder Background">
              <a:extLst>
                <a:ext uri="{FF2B5EF4-FFF2-40B4-BE49-F238E27FC236}">
                  <a16:creationId xmlns:a16="http://schemas.microsoft.com/office/drawing/2014/main" id="{DBD76705-3276-4B62-BCA3-B26D337F63A6}"/>
                </a:ext>
              </a:extLst>
            </p:cNvPr>
            <p:cNvSpPr/>
            <p:nvPr/>
          </p:nvSpPr>
          <p:spPr>
            <a:xfrm>
              <a:off x="11520952" y="9130961"/>
              <a:ext cx="1081110" cy="1463919"/>
            </a:xfrm>
            <a:custGeom>
              <a:avLst/>
              <a:gdLst>
                <a:gd name="connsiteX0" fmla="*/ 0 w 1081110"/>
                <a:gd name="connsiteY0" fmla="*/ 10735 h 1463919"/>
                <a:gd name="connsiteX1" fmla="*/ 10735 w 1081110"/>
                <a:gd name="connsiteY1" fmla="*/ 0 h 1463919"/>
                <a:gd name="connsiteX2" fmla="*/ 551151 w 1081110"/>
                <a:gd name="connsiteY2" fmla="*/ 0 h 1463919"/>
                <a:gd name="connsiteX3" fmla="*/ 1070375 w 1081110"/>
                <a:gd name="connsiteY3" fmla="*/ 0 h 1463919"/>
                <a:gd name="connsiteX4" fmla="*/ 1081110 w 1081110"/>
                <a:gd name="connsiteY4" fmla="*/ 10735 h 1463919"/>
                <a:gd name="connsiteX5" fmla="*/ 1081110 w 1081110"/>
                <a:gd name="connsiteY5" fmla="*/ 477127 h 1463919"/>
                <a:gd name="connsiteX6" fmla="*/ 1081110 w 1081110"/>
                <a:gd name="connsiteY6" fmla="*/ 957943 h 1463919"/>
                <a:gd name="connsiteX7" fmla="*/ 1081110 w 1081110"/>
                <a:gd name="connsiteY7" fmla="*/ 1453184 h 1463919"/>
                <a:gd name="connsiteX8" fmla="*/ 1070375 w 1081110"/>
                <a:gd name="connsiteY8" fmla="*/ 1463919 h 1463919"/>
                <a:gd name="connsiteX9" fmla="*/ 519362 w 1081110"/>
                <a:gd name="connsiteY9" fmla="*/ 1463919 h 1463919"/>
                <a:gd name="connsiteX10" fmla="*/ 10735 w 1081110"/>
                <a:gd name="connsiteY10" fmla="*/ 1463919 h 1463919"/>
                <a:gd name="connsiteX11" fmla="*/ 0 w 1081110"/>
                <a:gd name="connsiteY11" fmla="*/ 1453184 h 1463919"/>
                <a:gd name="connsiteX12" fmla="*/ 0 w 1081110"/>
                <a:gd name="connsiteY12" fmla="*/ 943519 h 1463919"/>
                <a:gd name="connsiteX13" fmla="*/ 0 w 1081110"/>
                <a:gd name="connsiteY13" fmla="*/ 448278 h 1463919"/>
                <a:gd name="connsiteX14" fmla="*/ 0 w 1081110"/>
                <a:gd name="connsiteY14" fmla="*/ 10735 h 1463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1110" h="1463919" fill="none" extrusionOk="0">
                  <a:moveTo>
                    <a:pt x="0" y="10735"/>
                  </a:moveTo>
                  <a:cubicBezTo>
                    <a:pt x="-529" y="3727"/>
                    <a:pt x="4901" y="-1288"/>
                    <a:pt x="10735" y="0"/>
                  </a:cubicBezTo>
                  <a:cubicBezTo>
                    <a:pt x="241377" y="6514"/>
                    <a:pt x="430835" y="26627"/>
                    <a:pt x="551151" y="0"/>
                  </a:cubicBezTo>
                  <a:cubicBezTo>
                    <a:pt x="671467" y="-26627"/>
                    <a:pt x="834557" y="13711"/>
                    <a:pt x="1070375" y="0"/>
                  </a:cubicBezTo>
                  <a:cubicBezTo>
                    <a:pt x="1076737" y="-257"/>
                    <a:pt x="1080707" y="5445"/>
                    <a:pt x="1081110" y="10735"/>
                  </a:cubicBezTo>
                  <a:cubicBezTo>
                    <a:pt x="1103418" y="243387"/>
                    <a:pt x="1075059" y="275488"/>
                    <a:pt x="1081110" y="477127"/>
                  </a:cubicBezTo>
                  <a:cubicBezTo>
                    <a:pt x="1087161" y="678766"/>
                    <a:pt x="1058954" y="767446"/>
                    <a:pt x="1081110" y="957943"/>
                  </a:cubicBezTo>
                  <a:cubicBezTo>
                    <a:pt x="1103266" y="1148440"/>
                    <a:pt x="1060754" y="1214300"/>
                    <a:pt x="1081110" y="1453184"/>
                  </a:cubicBezTo>
                  <a:cubicBezTo>
                    <a:pt x="1081216" y="1458786"/>
                    <a:pt x="1076704" y="1464352"/>
                    <a:pt x="1070375" y="1463919"/>
                  </a:cubicBezTo>
                  <a:cubicBezTo>
                    <a:pt x="869130" y="1471568"/>
                    <a:pt x="735880" y="1444395"/>
                    <a:pt x="519362" y="1463919"/>
                  </a:cubicBezTo>
                  <a:cubicBezTo>
                    <a:pt x="302844" y="1483443"/>
                    <a:pt x="232590" y="1467185"/>
                    <a:pt x="10735" y="1463919"/>
                  </a:cubicBezTo>
                  <a:cubicBezTo>
                    <a:pt x="5656" y="1463733"/>
                    <a:pt x="803" y="1459775"/>
                    <a:pt x="0" y="1453184"/>
                  </a:cubicBezTo>
                  <a:cubicBezTo>
                    <a:pt x="-13862" y="1253078"/>
                    <a:pt x="-1573" y="1094970"/>
                    <a:pt x="0" y="943519"/>
                  </a:cubicBezTo>
                  <a:cubicBezTo>
                    <a:pt x="1573" y="792069"/>
                    <a:pt x="-8756" y="589972"/>
                    <a:pt x="0" y="448278"/>
                  </a:cubicBezTo>
                  <a:cubicBezTo>
                    <a:pt x="8756" y="306584"/>
                    <a:pt x="16942" y="203493"/>
                    <a:pt x="0" y="10735"/>
                  </a:cubicBezTo>
                  <a:close/>
                </a:path>
                <a:path w="1081110" h="1463919" stroke="0" extrusionOk="0">
                  <a:moveTo>
                    <a:pt x="0" y="10735"/>
                  </a:moveTo>
                  <a:cubicBezTo>
                    <a:pt x="-648" y="4407"/>
                    <a:pt x="4088" y="269"/>
                    <a:pt x="10735" y="0"/>
                  </a:cubicBezTo>
                  <a:cubicBezTo>
                    <a:pt x="155977" y="1475"/>
                    <a:pt x="291149" y="-1039"/>
                    <a:pt x="561748" y="0"/>
                  </a:cubicBezTo>
                  <a:cubicBezTo>
                    <a:pt x="832347" y="1039"/>
                    <a:pt x="821597" y="2055"/>
                    <a:pt x="1070375" y="0"/>
                  </a:cubicBezTo>
                  <a:cubicBezTo>
                    <a:pt x="1075057" y="-682"/>
                    <a:pt x="1082135" y="5296"/>
                    <a:pt x="1081110" y="10735"/>
                  </a:cubicBezTo>
                  <a:cubicBezTo>
                    <a:pt x="1102682" y="196370"/>
                    <a:pt x="1100995" y="244469"/>
                    <a:pt x="1081110" y="462702"/>
                  </a:cubicBezTo>
                  <a:cubicBezTo>
                    <a:pt x="1061225" y="680935"/>
                    <a:pt x="1104184" y="825039"/>
                    <a:pt x="1081110" y="972368"/>
                  </a:cubicBezTo>
                  <a:cubicBezTo>
                    <a:pt x="1058036" y="1119697"/>
                    <a:pt x="1070112" y="1275591"/>
                    <a:pt x="1081110" y="1453184"/>
                  </a:cubicBezTo>
                  <a:cubicBezTo>
                    <a:pt x="1080861" y="1459525"/>
                    <a:pt x="1075981" y="1463545"/>
                    <a:pt x="1070375" y="1463919"/>
                  </a:cubicBezTo>
                  <a:cubicBezTo>
                    <a:pt x="961212" y="1484447"/>
                    <a:pt x="805470" y="1461673"/>
                    <a:pt x="561748" y="1463919"/>
                  </a:cubicBezTo>
                  <a:cubicBezTo>
                    <a:pt x="318026" y="1466165"/>
                    <a:pt x="129692" y="1490497"/>
                    <a:pt x="10735" y="1463919"/>
                  </a:cubicBezTo>
                  <a:cubicBezTo>
                    <a:pt x="5299" y="1463431"/>
                    <a:pt x="782" y="1458609"/>
                    <a:pt x="0" y="1453184"/>
                  </a:cubicBezTo>
                  <a:cubicBezTo>
                    <a:pt x="-8936" y="1353529"/>
                    <a:pt x="-7853" y="1144573"/>
                    <a:pt x="0" y="972368"/>
                  </a:cubicBezTo>
                  <a:cubicBezTo>
                    <a:pt x="7853" y="800163"/>
                    <a:pt x="-9920" y="670829"/>
                    <a:pt x="0" y="520400"/>
                  </a:cubicBezTo>
                  <a:cubicBezTo>
                    <a:pt x="9920" y="369971"/>
                    <a:pt x="16490" y="197423"/>
                    <a:pt x="0" y="10735"/>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1219033472">
                    <a:prstGeom prst="roundRect">
                      <a:avLst>
                        <a:gd name="adj" fmla="val 993"/>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4" name="Line 2">
              <a:extLst>
                <a:ext uri="{FF2B5EF4-FFF2-40B4-BE49-F238E27FC236}">
                  <a16:creationId xmlns:a16="http://schemas.microsoft.com/office/drawing/2014/main" id="{FEEAFBE0-0E2F-4ABA-B5F9-36FB7C4EA110}"/>
                </a:ext>
              </a:extLst>
            </p:cNvPr>
            <p:cNvCxnSpPr>
              <a:cxnSpLocks/>
            </p:cNvCxnSpPr>
            <p:nvPr/>
          </p:nvCxnSpPr>
          <p:spPr>
            <a:xfrm flipH="1">
              <a:off x="11520953" y="9138531"/>
              <a:ext cx="1080030" cy="1454722"/>
            </a:xfrm>
            <a:prstGeom prst="line">
              <a:avLst/>
            </a:prstGeom>
            <a:ln w="952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05" name="Line 1">
              <a:extLst>
                <a:ext uri="{FF2B5EF4-FFF2-40B4-BE49-F238E27FC236}">
                  <a16:creationId xmlns:a16="http://schemas.microsoft.com/office/drawing/2014/main" id="{9FD5E164-B63F-4B02-B8F2-39874B5309D5}"/>
                </a:ext>
              </a:extLst>
            </p:cNvPr>
            <p:cNvCxnSpPr>
              <a:cxnSpLocks/>
            </p:cNvCxnSpPr>
            <p:nvPr/>
          </p:nvCxnSpPr>
          <p:spPr>
            <a:xfrm flipH="1" flipV="1">
              <a:off x="11529393" y="9135571"/>
              <a:ext cx="1071592" cy="1459860"/>
            </a:xfrm>
            <a:prstGeom prst="line">
              <a:avLst/>
            </a:prstGeom>
            <a:ln w="952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06" name="Text Placeholder">
              <a:extLst>
                <a:ext uri="{FF2B5EF4-FFF2-40B4-BE49-F238E27FC236}">
                  <a16:creationId xmlns:a16="http://schemas.microsoft.com/office/drawing/2014/main" id="{B832AAD3-00AA-4E51-B8D9-59EBA09D15C6}"/>
                </a:ext>
              </a:extLst>
            </p:cNvPr>
            <p:cNvSpPr txBox="1"/>
            <p:nvPr/>
          </p:nvSpPr>
          <p:spPr>
            <a:xfrm>
              <a:off x="11565484" y="10663369"/>
              <a:ext cx="984832" cy="253916"/>
            </a:xfrm>
            <a:prstGeom prst="rect">
              <a:avLst/>
            </a:prstGeom>
            <a:noFill/>
          </p:spPr>
          <p:txBody>
            <a:bodyPr wrap="square" lIns="0" tIns="0" rtlCol="0">
              <a:spAutoFit/>
            </a:bodyPr>
            <a:lstStyle/>
            <a:p>
              <a:r>
                <a:rPr lang="en-US" sz="700" b="1" dirty="0">
                  <a:solidFill>
                    <a:schemeClr val="tx1">
                      <a:lumMod val="75000"/>
                      <a:lumOff val="25000"/>
                    </a:schemeClr>
                  </a:solidFill>
                </a:rPr>
                <a:t>Short Title</a:t>
              </a:r>
            </a:p>
            <a:p>
              <a:r>
                <a:rPr lang="en-US" sz="650" dirty="0">
                  <a:solidFill>
                    <a:schemeClr val="tx1">
                      <a:lumMod val="75000"/>
                      <a:lumOff val="25000"/>
                    </a:schemeClr>
                  </a:solidFill>
                </a:rPr>
                <a:t>Subtitle</a:t>
              </a:r>
            </a:p>
          </p:txBody>
        </p:sp>
      </p:grpSp>
      <p:grpSp>
        <p:nvGrpSpPr>
          <p:cNvPr id="53" name="Lined Picture Placeholder 3" descr="Picture placeholder">
            <a:extLst>
              <a:ext uri="{FF2B5EF4-FFF2-40B4-BE49-F238E27FC236}">
                <a16:creationId xmlns:a16="http://schemas.microsoft.com/office/drawing/2014/main" id="{F969E306-741D-4508-9A50-89752C5E8316}"/>
              </a:ext>
            </a:extLst>
          </p:cNvPr>
          <p:cNvGrpSpPr/>
          <p:nvPr/>
        </p:nvGrpSpPr>
        <p:grpSpPr>
          <a:xfrm>
            <a:off x="5555828" y="10734562"/>
            <a:ext cx="1077208" cy="1317572"/>
            <a:chOff x="10149922" y="7308056"/>
            <a:chExt cx="1197308" cy="1464469"/>
          </a:xfrm>
        </p:grpSpPr>
        <p:sp>
          <p:nvSpPr>
            <p:cNvPr id="111" name="Item Container">
              <a:extLst>
                <a:ext uri="{FF2B5EF4-FFF2-40B4-BE49-F238E27FC236}">
                  <a16:creationId xmlns:a16="http://schemas.microsoft.com/office/drawing/2014/main" id="{CE9B9450-DB10-4C7F-ADC9-08A8A9AA6D7A}"/>
                </a:ext>
              </a:extLst>
            </p:cNvPr>
            <p:cNvSpPr/>
            <p:nvPr/>
          </p:nvSpPr>
          <p:spPr>
            <a:xfrm>
              <a:off x="10149922" y="7308056"/>
              <a:ext cx="1197308" cy="1464469"/>
            </a:xfrm>
            <a:custGeom>
              <a:avLst/>
              <a:gdLst>
                <a:gd name="connsiteX0" fmla="*/ 0 w 1197308"/>
                <a:gd name="connsiteY0" fmla="*/ 11889 h 1464469"/>
                <a:gd name="connsiteX1" fmla="*/ 11889 w 1197308"/>
                <a:gd name="connsiteY1" fmla="*/ 0 h 1464469"/>
                <a:gd name="connsiteX2" fmla="*/ 575183 w 1197308"/>
                <a:gd name="connsiteY2" fmla="*/ 0 h 1464469"/>
                <a:gd name="connsiteX3" fmla="*/ 1185419 w 1197308"/>
                <a:gd name="connsiteY3" fmla="*/ 0 h 1464469"/>
                <a:gd name="connsiteX4" fmla="*/ 1197308 w 1197308"/>
                <a:gd name="connsiteY4" fmla="*/ 11889 h 1464469"/>
                <a:gd name="connsiteX5" fmla="*/ 1197308 w 1197308"/>
                <a:gd name="connsiteY5" fmla="*/ 477712 h 1464469"/>
                <a:gd name="connsiteX6" fmla="*/ 1197308 w 1197308"/>
                <a:gd name="connsiteY6" fmla="*/ 986757 h 1464469"/>
                <a:gd name="connsiteX7" fmla="*/ 1197308 w 1197308"/>
                <a:gd name="connsiteY7" fmla="*/ 1452580 h 1464469"/>
                <a:gd name="connsiteX8" fmla="*/ 1185419 w 1197308"/>
                <a:gd name="connsiteY8" fmla="*/ 1464469 h 1464469"/>
                <a:gd name="connsiteX9" fmla="*/ 622125 w 1197308"/>
                <a:gd name="connsiteY9" fmla="*/ 1464469 h 1464469"/>
                <a:gd name="connsiteX10" fmla="*/ 11889 w 1197308"/>
                <a:gd name="connsiteY10" fmla="*/ 1464469 h 1464469"/>
                <a:gd name="connsiteX11" fmla="*/ 0 w 1197308"/>
                <a:gd name="connsiteY11" fmla="*/ 1452580 h 1464469"/>
                <a:gd name="connsiteX12" fmla="*/ 0 w 1197308"/>
                <a:gd name="connsiteY12" fmla="*/ 986757 h 1464469"/>
                <a:gd name="connsiteX13" fmla="*/ 0 w 1197308"/>
                <a:gd name="connsiteY13" fmla="*/ 535340 h 1464469"/>
                <a:gd name="connsiteX14" fmla="*/ 0 w 1197308"/>
                <a:gd name="connsiteY14" fmla="*/ 11889 h 1464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97308" h="1464469" fill="none" extrusionOk="0">
                  <a:moveTo>
                    <a:pt x="0" y="11889"/>
                  </a:moveTo>
                  <a:cubicBezTo>
                    <a:pt x="-177" y="5239"/>
                    <a:pt x="6150" y="155"/>
                    <a:pt x="11889" y="0"/>
                  </a:cubicBezTo>
                  <a:cubicBezTo>
                    <a:pt x="280856" y="-22526"/>
                    <a:pt x="328058" y="9522"/>
                    <a:pt x="575183" y="0"/>
                  </a:cubicBezTo>
                  <a:cubicBezTo>
                    <a:pt x="822308" y="-9522"/>
                    <a:pt x="978263" y="13476"/>
                    <a:pt x="1185419" y="0"/>
                  </a:cubicBezTo>
                  <a:cubicBezTo>
                    <a:pt x="1191832" y="-605"/>
                    <a:pt x="1198568" y="4398"/>
                    <a:pt x="1197308" y="11889"/>
                  </a:cubicBezTo>
                  <a:cubicBezTo>
                    <a:pt x="1194496" y="195529"/>
                    <a:pt x="1219584" y="378628"/>
                    <a:pt x="1197308" y="477712"/>
                  </a:cubicBezTo>
                  <a:cubicBezTo>
                    <a:pt x="1175032" y="576796"/>
                    <a:pt x="1210590" y="809861"/>
                    <a:pt x="1197308" y="986757"/>
                  </a:cubicBezTo>
                  <a:cubicBezTo>
                    <a:pt x="1184026" y="1163654"/>
                    <a:pt x="1201033" y="1254980"/>
                    <a:pt x="1197308" y="1452580"/>
                  </a:cubicBezTo>
                  <a:cubicBezTo>
                    <a:pt x="1196927" y="1459693"/>
                    <a:pt x="1191682" y="1464373"/>
                    <a:pt x="1185419" y="1464469"/>
                  </a:cubicBezTo>
                  <a:cubicBezTo>
                    <a:pt x="947138" y="1470347"/>
                    <a:pt x="894121" y="1471973"/>
                    <a:pt x="622125" y="1464469"/>
                  </a:cubicBezTo>
                  <a:cubicBezTo>
                    <a:pt x="350129" y="1456965"/>
                    <a:pt x="307442" y="1461889"/>
                    <a:pt x="11889" y="1464469"/>
                  </a:cubicBezTo>
                  <a:cubicBezTo>
                    <a:pt x="5764" y="1466027"/>
                    <a:pt x="109" y="1459574"/>
                    <a:pt x="0" y="1452580"/>
                  </a:cubicBezTo>
                  <a:cubicBezTo>
                    <a:pt x="21389" y="1344588"/>
                    <a:pt x="-1481" y="1130961"/>
                    <a:pt x="0" y="986757"/>
                  </a:cubicBezTo>
                  <a:cubicBezTo>
                    <a:pt x="1481" y="842553"/>
                    <a:pt x="-16372" y="630684"/>
                    <a:pt x="0" y="535340"/>
                  </a:cubicBezTo>
                  <a:cubicBezTo>
                    <a:pt x="16372" y="439996"/>
                    <a:pt x="-6023" y="131589"/>
                    <a:pt x="0" y="11889"/>
                  </a:cubicBezTo>
                  <a:close/>
                </a:path>
                <a:path w="1197308" h="1464469" stroke="0" extrusionOk="0">
                  <a:moveTo>
                    <a:pt x="0" y="11889"/>
                  </a:moveTo>
                  <a:cubicBezTo>
                    <a:pt x="-296" y="4370"/>
                    <a:pt x="5065" y="114"/>
                    <a:pt x="11889" y="0"/>
                  </a:cubicBezTo>
                  <a:cubicBezTo>
                    <a:pt x="177967" y="16209"/>
                    <a:pt x="420527" y="-7636"/>
                    <a:pt x="598654" y="0"/>
                  </a:cubicBezTo>
                  <a:cubicBezTo>
                    <a:pt x="776781" y="7636"/>
                    <a:pt x="1037063" y="-846"/>
                    <a:pt x="1185419" y="0"/>
                  </a:cubicBezTo>
                  <a:cubicBezTo>
                    <a:pt x="1191684" y="-364"/>
                    <a:pt x="1196036" y="5099"/>
                    <a:pt x="1197308" y="11889"/>
                  </a:cubicBezTo>
                  <a:cubicBezTo>
                    <a:pt x="1184473" y="133488"/>
                    <a:pt x="1174552" y="272879"/>
                    <a:pt x="1197308" y="506526"/>
                  </a:cubicBezTo>
                  <a:cubicBezTo>
                    <a:pt x="1220064" y="740173"/>
                    <a:pt x="1204973" y="863728"/>
                    <a:pt x="1197308" y="986757"/>
                  </a:cubicBezTo>
                  <a:cubicBezTo>
                    <a:pt x="1189643" y="1109786"/>
                    <a:pt x="1189956" y="1239715"/>
                    <a:pt x="1197308" y="1452580"/>
                  </a:cubicBezTo>
                  <a:cubicBezTo>
                    <a:pt x="1196667" y="1460484"/>
                    <a:pt x="1192238" y="1463231"/>
                    <a:pt x="1185419" y="1464469"/>
                  </a:cubicBezTo>
                  <a:cubicBezTo>
                    <a:pt x="910364" y="1481003"/>
                    <a:pt x="739954" y="1466263"/>
                    <a:pt x="610389" y="1464469"/>
                  </a:cubicBezTo>
                  <a:cubicBezTo>
                    <a:pt x="480824" y="1462676"/>
                    <a:pt x="136728" y="1475400"/>
                    <a:pt x="11889" y="1464469"/>
                  </a:cubicBezTo>
                  <a:cubicBezTo>
                    <a:pt x="6049" y="1464381"/>
                    <a:pt x="109" y="1459422"/>
                    <a:pt x="0" y="1452580"/>
                  </a:cubicBezTo>
                  <a:cubicBezTo>
                    <a:pt x="-10944" y="1250967"/>
                    <a:pt x="-8635" y="1204715"/>
                    <a:pt x="0" y="972350"/>
                  </a:cubicBezTo>
                  <a:cubicBezTo>
                    <a:pt x="8635" y="739985"/>
                    <a:pt x="16371" y="681958"/>
                    <a:pt x="0" y="463306"/>
                  </a:cubicBezTo>
                  <a:cubicBezTo>
                    <a:pt x="-16371" y="244654"/>
                    <a:pt x="18289" y="235444"/>
                    <a:pt x="0" y="11889"/>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2898845589">
                    <a:prstGeom prst="roundRect">
                      <a:avLst>
                        <a:gd name="adj" fmla="val 993"/>
                      </a:avLst>
                    </a:prstGeom>
                    <ask:type>
                      <ask:lineSketchFreehand/>
                    </ask:type>
                    <ask:seed>2898845589</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2" name="Picture Placeholder Background">
              <a:extLst>
                <a:ext uri="{FF2B5EF4-FFF2-40B4-BE49-F238E27FC236}">
                  <a16:creationId xmlns:a16="http://schemas.microsoft.com/office/drawing/2014/main" id="{B29528BA-65B3-45D9-8469-7DBF00CFBA49}"/>
                </a:ext>
              </a:extLst>
            </p:cNvPr>
            <p:cNvSpPr/>
            <p:nvPr/>
          </p:nvSpPr>
          <p:spPr>
            <a:xfrm>
              <a:off x="10149922" y="8380808"/>
              <a:ext cx="1197308" cy="391717"/>
            </a:xfrm>
            <a:custGeom>
              <a:avLst/>
              <a:gdLst>
                <a:gd name="connsiteX0" fmla="*/ 0 w 1197308"/>
                <a:gd name="connsiteY0" fmla="*/ 7823 h 391717"/>
                <a:gd name="connsiteX1" fmla="*/ 7823 w 1197308"/>
                <a:gd name="connsiteY1" fmla="*/ 0 h 391717"/>
                <a:gd name="connsiteX2" fmla="*/ 563204 w 1197308"/>
                <a:gd name="connsiteY2" fmla="*/ 0 h 391717"/>
                <a:gd name="connsiteX3" fmla="*/ 1189485 w 1197308"/>
                <a:gd name="connsiteY3" fmla="*/ 0 h 391717"/>
                <a:gd name="connsiteX4" fmla="*/ 1197308 w 1197308"/>
                <a:gd name="connsiteY4" fmla="*/ 7823 h 391717"/>
                <a:gd name="connsiteX5" fmla="*/ 1197308 w 1197308"/>
                <a:gd name="connsiteY5" fmla="*/ 383894 h 391717"/>
                <a:gd name="connsiteX6" fmla="*/ 1189485 w 1197308"/>
                <a:gd name="connsiteY6" fmla="*/ 391717 h 391717"/>
                <a:gd name="connsiteX7" fmla="*/ 575021 w 1197308"/>
                <a:gd name="connsiteY7" fmla="*/ 391717 h 391717"/>
                <a:gd name="connsiteX8" fmla="*/ 7823 w 1197308"/>
                <a:gd name="connsiteY8" fmla="*/ 391717 h 391717"/>
                <a:gd name="connsiteX9" fmla="*/ 0 w 1197308"/>
                <a:gd name="connsiteY9" fmla="*/ 383894 h 391717"/>
                <a:gd name="connsiteX10" fmla="*/ 0 w 1197308"/>
                <a:gd name="connsiteY10" fmla="*/ 7823 h 391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97308" h="391717" fill="none" extrusionOk="0">
                  <a:moveTo>
                    <a:pt x="0" y="7823"/>
                  </a:moveTo>
                  <a:cubicBezTo>
                    <a:pt x="-162" y="3633"/>
                    <a:pt x="3578" y="450"/>
                    <a:pt x="7823" y="0"/>
                  </a:cubicBezTo>
                  <a:cubicBezTo>
                    <a:pt x="183229" y="-8824"/>
                    <a:pt x="299638" y="-13600"/>
                    <a:pt x="563204" y="0"/>
                  </a:cubicBezTo>
                  <a:cubicBezTo>
                    <a:pt x="826770" y="13600"/>
                    <a:pt x="970726" y="21301"/>
                    <a:pt x="1189485" y="0"/>
                  </a:cubicBezTo>
                  <a:cubicBezTo>
                    <a:pt x="1193333" y="501"/>
                    <a:pt x="1197264" y="3817"/>
                    <a:pt x="1197308" y="7823"/>
                  </a:cubicBezTo>
                  <a:cubicBezTo>
                    <a:pt x="1184108" y="132099"/>
                    <a:pt x="1208904" y="206801"/>
                    <a:pt x="1197308" y="383894"/>
                  </a:cubicBezTo>
                  <a:cubicBezTo>
                    <a:pt x="1196944" y="388518"/>
                    <a:pt x="1193247" y="391045"/>
                    <a:pt x="1189485" y="391717"/>
                  </a:cubicBezTo>
                  <a:cubicBezTo>
                    <a:pt x="904386" y="391615"/>
                    <a:pt x="825219" y="409738"/>
                    <a:pt x="575021" y="391717"/>
                  </a:cubicBezTo>
                  <a:cubicBezTo>
                    <a:pt x="324823" y="373696"/>
                    <a:pt x="232876" y="382535"/>
                    <a:pt x="7823" y="391717"/>
                  </a:cubicBezTo>
                  <a:cubicBezTo>
                    <a:pt x="4515" y="391442"/>
                    <a:pt x="-18" y="388385"/>
                    <a:pt x="0" y="383894"/>
                  </a:cubicBezTo>
                  <a:cubicBezTo>
                    <a:pt x="-9488" y="243352"/>
                    <a:pt x="17671" y="183279"/>
                    <a:pt x="0" y="7823"/>
                  </a:cubicBezTo>
                  <a:close/>
                </a:path>
                <a:path w="1197308" h="391717" stroke="0" extrusionOk="0">
                  <a:moveTo>
                    <a:pt x="0" y="7823"/>
                  </a:moveTo>
                  <a:cubicBezTo>
                    <a:pt x="271" y="3265"/>
                    <a:pt x="3039" y="-117"/>
                    <a:pt x="7823" y="0"/>
                  </a:cubicBezTo>
                  <a:cubicBezTo>
                    <a:pt x="255386" y="-22393"/>
                    <a:pt x="387680" y="19390"/>
                    <a:pt x="563204" y="0"/>
                  </a:cubicBezTo>
                  <a:cubicBezTo>
                    <a:pt x="738728" y="-19390"/>
                    <a:pt x="879579" y="528"/>
                    <a:pt x="1189485" y="0"/>
                  </a:cubicBezTo>
                  <a:cubicBezTo>
                    <a:pt x="1193507" y="154"/>
                    <a:pt x="1197228" y="3561"/>
                    <a:pt x="1197308" y="7823"/>
                  </a:cubicBezTo>
                  <a:cubicBezTo>
                    <a:pt x="1194911" y="184333"/>
                    <a:pt x="1196064" y="295792"/>
                    <a:pt x="1197308" y="383894"/>
                  </a:cubicBezTo>
                  <a:cubicBezTo>
                    <a:pt x="1196809" y="388884"/>
                    <a:pt x="1193130" y="390898"/>
                    <a:pt x="1189485" y="391717"/>
                  </a:cubicBezTo>
                  <a:cubicBezTo>
                    <a:pt x="1060343" y="404093"/>
                    <a:pt x="816626" y="387447"/>
                    <a:pt x="598654" y="391717"/>
                  </a:cubicBezTo>
                  <a:cubicBezTo>
                    <a:pt x="380682" y="395987"/>
                    <a:pt x="291588" y="402296"/>
                    <a:pt x="7823" y="391717"/>
                  </a:cubicBezTo>
                  <a:cubicBezTo>
                    <a:pt x="3835" y="390724"/>
                    <a:pt x="-410" y="388711"/>
                    <a:pt x="0" y="383894"/>
                  </a:cubicBezTo>
                  <a:cubicBezTo>
                    <a:pt x="-11464" y="269888"/>
                    <a:pt x="1730" y="129254"/>
                    <a:pt x="0" y="7823"/>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1825056982">
                    <a:prstGeom prst="roundRect">
                      <a:avLst>
                        <a:gd name="adj" fmla="val 1997"/>
                      </a:avLst>
                    </a:prstGeom>
                    <ask:type>
                      <ask:lineSketchFreehand/>
                    </ask:type>
                    <ask:seed>1825056982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3" name="Line 2">
              <a:extLst>
                <a:ext uri="{FF2B5EF4-FFF2-40B4-BE49-F238E27FC236}">
                  <a16:creationId xmlns:a16="http://schemas.microsoft.com/office/drawing/2014/main" id="{DFA3F571-018E-4FCF-94F1-E4572823BE5D}"/>
                </a:ext>
              </a:extLst>
            </p:cNvPr>
            <p:cNvCxnSpPr>
              <a:cxnSpLocks/>
            </p:cNvCxnSpPr>
            <p:nvPr/>
          </p:nvCxnSpPr>
          <p:spPr>
            <a:xfrm flipH="1">
              <a:off x="10154623" y="7313604"/>
              <a:ext cx="1191416" cy="1066013"/>
            </a:xfrm>
            <a:prstGeom prst="line">
              <a:avLst/>
            </a:prstGeom>
            <a:ln w="952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14" name="Line 1">
              <a:extLst>
                <a:ext uri="{FF2B5EF4-FFF2-40B4-BE49-F238E27FC236}">
                  <a16:creationId xmlns:a16="http://schemas.microsoft.com/office/drawing/2014/main" id="{216B3D85-F3DC-465F-99E9-D9FEA7422E2A}"/>
                </a:ext>
              </a:extLst>
            </p:cNvPr>
            <p:cNvCxnSpPr>
              <a:cxnSpLocks/>
            </p:cNvCxnSpPr>
            <p:nvPr/>
          </p:nvCxnSpPr>
          <p:spPr>
            <a:xfrm flipH="1" flipV="1">
              <a:off x="10163433" y="7315200"/>
              <a:ext cx="1182606" cy="1066013"/>
            </a:xfrm>
            <a:prstGeom prst="line">
              <a:avLst/>
            </a:prstGeom>
            <a:ln w="952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15" name="Text Placeholder">
              <a:extLst>
                <a:ext uri="{FF2B5EF4-FFF2-40B4-BE49-F238E27FC236}">
                  <a16:creationId xmlns:a16="http://schemas.microsoft.com/office/drawing/2014/main" id="{D58AFB37-EFEB-42B8-8BE8-64134AB157AC}"/>
                </a:ext>
              </a:extLst>
            </p:cNvPr>
            <p:cNvSpPr txBox="1"/>
            <p:nvPr/>
          </p:nvSpPr>
          <p:spPr>
            <a:xfrm>
              <a:off x="10199153" y="8423751"/>
              <a:ext cx="1115232" cy="207749"/>
            </a:xfrm>
            <a:prstGeom prst="rect">
              <a:avLst/>
            </a:prstGeom>
            <a:noFill/>
          </p:spPr>
          <p:txBody>
            <a:bodyPr wrap="square" lIns="0" tIns="0" rIns="0" bIns="0" rtlCol="0">
              <a:spAutoFit/>
            </a:bodyPr>
            <a:lstStyle/>
            <a:p>
              <a:r>
                <a:rPr lang="en-US" sz="700" b="1" dirty="0">
                  <a:solidFill>
                    <a:schemeClr val="tx1">
                      <a:lumMod val="75000"/>
                      <a:lumOff val="25000"/>
                    </a:schemeClr>
                  </a:solidFill>
                </a:rPr>
                <a:t>Short Title</a:t>
              </a:r>
            </a:p>
            <a:p>
              <a:r>
                <a:rPr lang="en-US" sz="650" dirty="0">
                  <a:solidFill>
                    <a:schemeClr val="tx1">
                      <a:lumMod val="75000"/>
                      <a:lumOff val="25000"/>
                    </a:schemeClr>
                  </a:solidFill>
                </a:rPr>
                <a:t>Subtitle</a:t>
              </a:r>
            </a:p>
          </p:txBody>
        </p:sp>
      </p:grpSp>
      <p:grpSp>
        <p:nvGrpSpPr>
          <p:cNvPr id="54" name="Lined Picture Placeholder 2" descr="Picture placeholder">
            <a:extLst>
              <a:ext uri="{FF2B5EF4-FFF2-40B4-BE49-F238E27FC236}">
                <a16:creationId xmlns:a16="http://schemas.microsoft.com/office/drawing/2014/main" id="{17DD8466-653E-4355-9586-827C3303D5A7}"/>
              </a:ext>
            </a:extLst>
          </p:cNvPr>
          <p:cNvGrpSpPr/>
          <p:nvPr/>
        </p:nvGrpSpPr>
        <p:grpSpPr>
          <a:xfrm>
            <a:off x="4330451" y="10734563"/>
            <a:ext cx="1072980" cy="1232228"/>
            <a:chOff x="9490136" y="7308057"/>
            <a:chExt cx="1192607" cy="1369610"/>
          </a:xfrm>
        </p:grpSpPr>
        <p:sp>
          <p:nvSpPr>
            <p:cNvPr id="107" name="Picture Placeholder">
              <a:extLst>
                <a:ext uri="{FF2B5EF4-FFF2-40B4-BE49-F238E27FC236}">
                  <a16:creationId xmlns:a16="http://schemas.microsoft.com/office/drawing/2014/main" id="{45706BA6-F915-470E-BD51-EE895BD9FE34}"/>
                </a:ext>
              </a:extLst>
            </p:cNvPr>
            <p:cNvSpPr/>
            <p:nvPr/>
          </p:nvSpPr>
          <p:spPr>
            <a:xfrm>
              <a:off x="9490136" y="7308057"/>
              <a:ext cx="1192607" cy="1072752"/>
            </a:xfrm>
            <a:custGeom>
              <a:avLst/>
              <a:gdLst>
                <a:gd name="connsiteX0" fmla="*/ 0 w 1192607"/>
                <a:gd name="connsiteY0" fmla="*/ 10652 h 1072752"/>
                <a:gd name="connsiteX1" fmla="*/ 10652 w 1192607"/>
                <a:gd name="connsiteY1" fmla="*/ 0 h 1072752"/>
                <a:gd name="connsiteX2" fmla="*/ 608017 w 1192607"/>
                <a:gd name="connsiteY2" fmla="*/ 0 h 1072752"/>
                <a:gd name="connsiteX3" fmla="*/ 1181955 w 1192607"/>
                <a:gd name="connsiteY3" fmla="*/ 0 h 1072752"/>
                <a:gd name="connsiteX4" fmla="*/ 1192607 w 1192607"/>
                <a:gd name="connsiteY4" fmla="*/ 10652 h 1072752"/>
                <a:gd name="connsiteX5" fmla="*/ 1192607 w 1192607"/>
                <a:gd name="connsiteY5" fmla="*/ 515347 h 1072752"/>
                <a:gd name="connsiteX6" fmla="*/ 1192607 w 1192607"/>
                <a:gd name="connsiteY6" fmla="*/ 1062100 h 1072752"/>
                <a:gd name="connsiteX7" fmla="*/ 1181955 w 1192607"/>
                <a:gd name="connsiteY7" fmla="*/ 1072752 h 1072752"/>
                <a:gd name="connsiteX8" fmla="*/ 584590 w 1192607"/>
                <a:gd name="connsiteY8" fmla="*/ 1072752 h 1072752"/>
                <a:gd name="connsiteX9" fmla="*/ 10652 w 1192607"/>
                <a:gd name="connsiteY9" fmla="*/ 1072752 h 1072752"/>
                <a:gd name="connsiteX10" fmla="*/ 0 w 1192607"/>
                <a:gd name="connsiteY10" fmla="*/ 1062100 h 1072752"/>
                <a:gd name="connsiteX11" fmla="*/ 0 w 1192607"/>
                <a:gd name="connsiteY11" fmla="*/ 525862 h 1072752"/>
                <a:gd name="connsiteX12" fmla="*/ 0 w 1192607"/>
                <a:gd name="connsiteY12" fmla="*/ 10652 h 10727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92607" h="1072752" fill="none" extrusionOk="0">
                  <a:moveTo>
                    <a:pt x="0" y="10652"/>
                  </a:moveTo>
                  <a:cubicBezTo>
                    <a:pt x="-706" y="4885"/>
                    <a:pt x="4196" y="-395"/>
                    <a:pt x="10652" y="0"/>
                  </a:cubicBezTo>
                  <a:cubicBezTo>
                    <a:pt x="223921" y="-23525"/>
                    <a:pt x="484119" y="14020"/>
                    <a:pt x="608017" y="0"/>
                  </a:cubicBezTo>
                  <a:cubicBezTo>
                    <a:pt x="731915" y="-14020"/>
                    <a:pt x="976504" y="-597"/>
                    <a:pt x="1181955" y="0"/>
                  </a:cubicBezTo>
                  <a:cubicBezTo>
                    <a:pt x="1187307" y="949"/>
                    <a:pt x="1192860" y="4957"/>
                    <a:pt x="1192607" y="10652"/>
                  </a:cubicBezTo>
                  <a:cubicBezTo>
                    <a:pt x="1206310" y="259112"/>
                    <a:pt x="1194494" y="367370"/>
                    <a:pt x="1192607" y="515347"/>
                  </a:cubicBezTo>
                  <a:cubicBezTo>
                    <a:pt x="1190720" y="663325"/>
                    <a:pt x="1189802" y="824967"/>
                    <a:pt x="1192607" y="1062100"/>
                  </a:cubicBezTo>
                  <a:cubicBezTo>
                    <a:pt x="1193201" y="1069159"/>
                    <a:pt x="1187313" y="1073029"/>
                    <a:pt x="1181955" y="1072752"/>
                  </a:cubicBezTo>
                  <a:cubicBezTo>
                    <a:pt x="1026233" y="1060146"/>
                    <a:pt x="838940" y="1088751"/>
                    <a:pt x="584590" y="1072752"/>
                  </a:cubicBezTo>
                  <a:cubicBezTo>
                    <a:pt x="330240" y="1056753"/>
                    <a:pt x="237228" y="1090455"/>
                    <a:pt x="10652" y="1072752"/>
                  </a:cubicBezTo>
                  <a:cubicBezTo>
                    <a:pt x="4132" y="1074031"/>
                    <a:pt x="-278" y="1067614"/>
                    <a:pt x="0" y="1062100"/>
                  </a:cubicBezTo>
                  <a:cubicBezTo>
                    <a:pt x="-9477" y="846532"/>
                    <a:pt x="23568" y="786913"/>
                    <a:pt x="0" y="525862"/>
                  </a:cubicBezTo>
                  <a:cubicBezTo>
                    <a:pt x="-23568" y="264811"/>
                    <a:pt x="-9164" y="118835"/>
                    <a:pt x="0" y="10652"/>
                  </a:cubicBezTo>
                  <a:close/>
                </a:path>
                <a:path w="1192607" h="1072752" stroke="0" extrusionOk="0">
                  <a:moveTo>
                    <a:pt x="0" y="10652"/>
                  </a:moveTo>
                  <a:cubicBezTo>
                    <a:pt x="-233" y="4625"/>
                    <a:pt x="3728" y="391"/>
                    <a:pt x="10652" y="0"/>
                  </a:cubicBezTo>
                  <a:cubicBezTo>
                    <a:pt x="134129" y="6383"/>
                    <a:pt x="331382" y="-4663"/>
                    <a:pt x="619730" y="0"/>
                  </a:cubicBezTo>
                  <a:cubicBezTo>
                    <a:pt x="908078" y="4663"/>
                    <a:pt x="901696" y="25077"/>
                    <a:pt x="1181955" y="0"/>
                  </a:cubicBezTo>
                  <a:cubicBezTo>
                    <a:pt x="1187476" y="-198"/>
                    <a:pt x="1193667" y="5275"/>
                    <a:pt x="1192607" y="10652"/>
                  </a:cubicBezTo>
                  <a:cubicBezTo>
                    <a:pt x="1176954" y="224459"/>
                    <a:pt x="1192439" y="315508"/>
                    <a:pt x="1192607" y="515347"/>
                  </a:cubicBezTo>
                  <a:cubicBezTo>
                    <a:pt x="1192775" y="715186"/>
                    <a:pt x="1175673" y="952499"/>
                    <a:pt x="1192607" y="1062100"/>
                  </a:cubicBezTo>
                  <a:cubicBezTo>
                    <a:pt x="1192588" y="1067804"/>
                    <a:pt x="1187482" y="1073247"/>
                    <a:pt x="1181955" y="1072752"/>
                  </a:cubicBezTo>
                  <a:cubicBezTo>
                    <a:pt x="972450" y="1056503"/>
                    <a:pt x="890412" y="1092451"/>
                    <a:pt x="619730" y="1072752"/>
                  </a:cubicBezTo>
                  <a:cubicBezTo>
                    <a:pt x="349048" y="1053053"/>
                    <a:pt x="269438" y="1069015"/>
                    <a:pt x="10652" y="1072752"/>
                  </a:cubicBezTo>
                  <a:cubicBezTo>
                    <a:pt x="4927" y="1072987"/>
                    <a:pt x="134" y="1069369"/>
                    <a:pt x="0" y="1062100"/>
                  </a:cubicBezTo>
                  <a:cubicBezTo>
                    <a:pt x="-22585" y="890489"/>
                    <a:pt x="19799" y="745401"/>
                    <a:pt x="0" y="567919"/>
                  </a:cubicBezTo>
                  <a:cubicBezTo>
                    <a:pt x="-19799" y="390437"/>
                    <a:pt x="-24329" y="172299"/>
                    <a:pt x="0" y="10652"/>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1219033472">
                    <a:prstGeom prst="roundRect">
                      <a:avLst>
                        <a:gd name="adj" fmla="val 993"/>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8" name="Line 2">
              <a:extLst>
                <a:ext uri="{FF2B5EF4-FFF2-40B4-BE49-F238E27FC236}">
                  <a16:creationId xmlns:a16="http://schemas.microsoft.com/office/drawing/2014/main" id="{9A368AA2-D705-43CC-A43B-59E830E44388}"/>
                </a:ext>
              </a:extLst>
            </p:cNvPr>
            <p:cNvCxnSpPr>
              <a:cxnSpLocks/>
            </p:cNvCxnSpPr>
            <p:nvPr/>
          </p:nvCxnSpPr>
          <p:spPr>
            <a:xfrm flipH="1">
              <a:off x="9490137" y="7313604"/>
              <a:ext cx="1191416" cy="1066013"/>
            </a:xfrm>
            <a:prstGeom prst="line">
              <a:avLst/>
            </a:prstGeom>
            <a:ln w="952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09" name="Line 1">
              <a:extLst>
                <a:ext uri="{FF2B5EF4-FFF2-40B4-BE49-F238E27FC236}">
                  <a16:creationId xmlns:a16="http://schemas.microsoft.com/office/drawing/2014/main" id="{C49D2AAA-2284-4458-9F0A-BE13D45B28D1}"/>
                </a:ext>
              </a:extLst>
            </p:cNvPr>
            <p:cNvCxnSpPr>
              <a:cxnSpLocks/>
            </p:cNvCxnSpPr>
            <p:nvPr/>
          </p:nvCxnSpPr>
          <p:spPr>
            <a:xfrm flipH="1" flipV="1">
              <a:off x="9498947" y="7315200"/>
              <a:ext cx="1182606" cy="1066013"/>
            </a:xfrm>
            <a:prstGeom prst="line">
              <a:avLst/>
            </a:prstGeom>
            <a:ln w="952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10" name="Text Placeholder">
              <a:extLst>
                <a:ext uri="{FF2B5EF4-FFF2-40B4-BE49-F238E27FC236}">
                  <a16:creationId xmlns:a16="http://schemas.microsoft.com/office/drawing/2014/main" id="{55E1FEA3-570D-4B1E-BB94-5B3FA04B7E8B}"/>
                </a:ext>
              </a:extLst>
            </p:cNvPr>
            <p:cNvSpPr txBox="1"/>
            <p:nvPr/>
          </p:nvSpPr>
          <p:spPr>
            <a:xfrm>
              <a:off x="9534667" y="8423751"/>
              <a:ext cx="1126460" cy="253916"/>
            </a:xfrm>
            <a:prstGeom prst="rect">
              <a:avLst/>
            </a:prstGeom>
            <a:noFill/>
          </p:spPr>
          <p:txBody>
            <a:bodyPr wrap="square" lIns="0" tIns="0" rtlCol="0">
              <a:spAutoFit/>
            </a:bodyPr>
            <a:lstStyle/>
            <a:p>
              <a:r>
                <a:rPr lang="en-US" sz="700" b="1" dirty="0">
                  <a:solidFill>
                    <a:schemeClr val="tx1">
                      <a:lumMod val="75000"/>
                      <a:lumOff val="25000"/>
                    </a:schemeClr>
                  </a:solidFill>
                </a:rPr>
                <a:t>Short Title</a:t>
              </a:r>
            </a:p>
            <a:p>
              <a:r>
                <a:rPr lang="en-US" sz="650" dirty="0">
                  <a:solidFill>
                    <a:schemeClr val="tx1">
                      <a:lumMod val="75000"/>
                      <a:lumOff val="25000"/>
                    </a:schemeClr>
                  </a:solidFill>
                </a:rPr>
                <a:t>Subtitle</a:t>
              </a:r>
            </a:p>
          </p:txBody>
        </p:sp>
      </p:grpSp>
      <p:grpSp>
        <p:nvGrpSpPr>
          <p:cNvPr id="46" name="Lined Picture Placeholder" descr="Picture placeholder">
            <a:extLst>
              <a:ext uri="{FF2B5EF4-FFF2-40B4-BE49-F238E27FC236}">
                <a16:creationId xmlns:a16="http://schemas.microsoft.com/office/drawing/2014/main" id="{C1CBC8DB-1DB0-4FB8-B74A-931DAF954F55}"/>
              </a:ext>
            </a:extLst>
          </p:cNvPr>
          <p:cNvGrpSpPr/>
          <p:nvPr/>
        </p:nvGrpSpPr>
        <p:grpSpPr>
          <a:xfrm>
            <a:off x="2545633" y="10767560"/>
            <a:ext cx="1491403" cy="899150"/>
            <a:chOff x="5653741" y="7721100"/>
            <a:chExt cx="1279613" cy="771465"/>
          </a:xfrm>
        </p:grpSpPr>
        <p:sp>
          <p:nvSpPr>
            <p:cNvPr id="177" name="Picture Placeholder Background">
              <a:extLst>
                <a:ext uri="{FF2B5EF4-FFF2-40B4-BE49-F238E27FC236}">
                  <a16:creationId xmlns:a16="http://schemas.microsoft.com/office/drawing/2014/main" id="{D83B0920-109C-4D87-BC9C-AECF485C6756}"/>
                </a:ext>
              </a:extLst>
            </p:cNvPr>
            <p:cNvSpPr/>
            <p:nvPr/>
          </p:nvSpPr>
          <p:spPr>
            <a:xfrm>
              <a:off x="5653741" y="7721600"/>
              <a:ext cx="1279613" cy="770965"/>
            </a:xfrm>
            <a:custGeom>
              <a:avLst/>
              <a:gdLst>
                <a:gd name="connsiteX0" fmla="*/ 0 w 1279613"/>
                <a:gd name="connsiteY0" fmla="*/ 9521 h 770965"/>
                <a:gd name="connsiteX1" fmla="*/ 9521 w 1279613"/>
                <a:gd name="connsiteY1" fmla="*/ 0 h 770965"/>
                <a:gd name="connsiteX2" fmla="*/ 652412 w 1279613"/>
                <a:gd name="connsiteY2" fmla="*/ 0 h 770965"/>
                <a:gd name="connsiteX3" fmla="*/ 1270092 w 1279613"/>
                <a:gd name="connsiteY3" fmla="*/ 0 h 770965"/>
                <a:gd name="connsiteX4" fmla="*/ 1279613 w 1279613"/>
                <a:gd name="connsiteY4" fmla="*/ 9521 h 770965"/>
                <a:gd name="connsiteX5" fmla="*/ 1279613 w 1279613"/>
                <a:gd name="connsiteY5" fmla="*/ 385483 h 770965"/>
                <a:gd name="connsiteX6" fmla="*/ 1279613 w 1279613"/>
                <a:gd name="connsiteY6" fmla="*/ 761444 h 770965"/>
                <a:gd name="connsiteX7" fmla="*/ 1270092 w 1279613"/>
                <a:gd name="connsiteY7" fmla="*/ 770965 h 770965"/>
                <a:gd name="connsiteX8" fmla="*/ 652412 w 1279613"/>
                <a:gd name="connsiteY8" fmla="*/ 770965 h 770965"/>
                <a:gd name="connsiteX9" fmla="*/ 9521 w 1279613"/>
                <a:gd name="connsiteY9" fmla="*/ 770965 h 770965"/>
                <a:gd name="connsiteX10" fmla="*/ 0 w 1279613"/>
                <a:gd name="connsiteY10" fmla="*/ 761444 h 770965"/>
                <a:gd name="connsiteX11" fmla="*/ 0 w 1279613"/>
                <a:gd name="connsiteY11" fmla="*/ 385483 h 770965"/>
                <a:gd name="connsiteX12" fmla="*/ 0 w 1279613"/>
                <a:gd name="connsiteY12" fmla="*/ 9521 h 77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79613" h="770965" fill="none" extrusionOk="0">
                  <a:moveTo>
                    <a:pt x="0" y="9521"/>
                  </a:moveTo>
                  <a:cubicBezTo>
                    <a:pt x="-742" y="4383"/>
                    <a:pt x="3364" y="249"/>
                    <a:pt x="9521" y="0"/>
                  </a:cubicBezTo>
                  <a:cubicBezTo>
                    <a:pt x="206648" y="-6014"/>
                    <a:pt x="462071" y="21131"/>
                    <a:pt x="652412" y="0"/>
                  </a:cubicBezTo>
                  <a:cubicBezTo>
                    <a:pt x="842753" y="-21131"/>
                    <a:pt x="1120996" y="10661"/>
                    <a:pt x="1270092" y="0"/>
                  </a:cubicBezTo>
                  <a:cubicBezTo>
                    <a:pt x="1276344" y="-111"/>
                    <a:pt x="1279324" y="4731"/>
                    <a:pt x="1279613" y="9521"/>
                  </a:cubicBezTo>
                  <a:cubicBezTo>
                    <a:pt x="1295373" y="150063"/>
                    <a:pt x="1273961" y="292958"/>
                    <a:pt x="1279613" y="385483"/>
                  </a:cubicBezTo>
                  <a:cubicBezTo>
                    <a:pt x="1285265" y="478008"/>
                    <a:pt x="1281919" y="620315"/>
                    <a:pt x="1279613" y="761444"/>
                  </a:cubicBezTo>
                  <a:cubicBezTo>
                    <a:pt x="1279701" y="766982"/>
                    <a:pt x="1275270" y="771117"/>
                    <a:pt x="1270092" y="770965"/>
                  </a:cubicBezTo>
                  <a:cubicBezTo>
                    <a:pt x="1063891" y="747291"/>
                    <a:pt x="835248" y="741925"/>
                    <a:pt x="652412" y="770965"/>
                  </a:cubicBezTo>
                  <a:cubicBezTo>
                    <a:pt x="469576" y="800005"/>
                    <a:pt x="164946" y="747875"/>
                    <a:pt x="9521" y="770965"/>
                  </a:cubicBezTo>
                  <a:cubicBezTo>
                    <a:pt x="4787" y="770539"/>
                    <a:pt x="566" y="766718"/>
                    <a:pt x="0" y="761444"/>
                  </a:cubicBezTo>
                  <a:cubicBezTo>
                    <a:pt x="-1626" y="662165"/>
                    <a:pt x="-8012" y="533731"/>
                    <a:pt x="0" y="385483"/>
                  </a:cubicBezTo>
                  <a:cubicBezTo>
                    <a:pt x="8012" y="237235"/>
                    <a:pt x="8906" y="131177"/>
                    <a:pt x="0" y="9521"/>
                  </a:cubicBezTo>
                  <a:close/>
                </a:path>
                <a:path w="1279613" h="770965" stroke="0" extrusionOk="0">
                  <a:moveTo>
                    <a:pt x="0" y="9521"/>
                  </a:moveTo>
                  <a:cubicBezTo>
                    <a:pt x="-10" y="4109"/>
                    <a:pt x="4386" y="-375"/>
                    <a:pt x="9521" y="0"/>
                  </a:cubicBezTo>
                  <a:cubicBezTo>
                    <a:pt x="153706" y="-2136"/>
                    <a:pt x="398792" y="28997"/>
                    <a:pt x="614595" y="0"/>
                  </a:cubicBezTo>
                  <a:cubicBezTo>
                    <a:pt x="830398" y="-28997"/>
                    <a:pt x="995357" y="25251"/>
                    <a:pt x="1270092" y="0"/>
                  </a:cubicBezTo>
                  <a:cubicBezTo>
                    <a:pt x="1275535" y="340"/>
                    <a:pt x="1279607" y="5236"/>
                    <a:pt x="1279613" y="9521"/>
                  </a:cubicBezTo>
                  <a:cubicBezTo>
                    <a:pt x="1297010" y="186391"/>
                    <a:pt x="1270851" y="218100"/>
                    <a:pt x="1279613" y="370444"/>
                  </a:cubicBezTo>
                  <a:cubicBezTo>
                    <a:pt x="1288375" y="522788"/>
                    <a:pt x="1272986" y="628381"/>
                    <a:pt x="1279613" y="761444"/>
                  </a:cubicBezTo>
                  <a:cubicBezTo>
                    <a:pt x="1279779" y="766108"/>
                    <a:pt x="1275660" y="771658"/>
                    <a:pt x="1270092" y="770965"/>
                  </a:cubicBezTo>
                  <a:cubicBezTo>
                    <a:pt x="1107185" y="744818"/>
                    <a:pt x="880102" y="787490"/>
                    <a:pt x="652412" y="770965"/>
                  </a:cubicBezTo>
                  <a:cubicBezTo>
                    <a:pt x="424722" y="754440"/>
                    <a:pt x="253678" y="771977"/>
                    <a:pt x="9521" y="770965"/>
                  </a:cubicBezTo>
                  <a:cubicBezTo>
                    <a:pt x="4176" y="771152"/>
                    <a:pt x="-101" y="766836"/>
                    <a:pt x="0" y="761444"/>
                  </a:cubicBezTo>
                  <a:cubicBezTo>
                    <a:pt x="107" y="601521"/>
                    <a:pt x="6091" y="535315"/>
                    <a:pt x="0" y="385483"/>
                  </a:cubicBezTo>
                  <a:cubicBezTo>
                    <a:pt x="-6091" y="235651"/>
                    <a:pt x="11931" y="105750"/>
                    <a:pt x="0" y="9521"/>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78" name="Line 2">
              <a:extLst>
                <a:ext uri="{FF2B5EF4-FFF2-40B4-BE49-F238E27FC236}">
                  <a16:creationId xmlns:a16="http://schemas.microsoft.com/office/drawing/2014/main" id="{663AE49F-2500-407A-B02B-6860D9BA1338}"/>
                </a:ext>
              </a:extLst>
            </p:cNvPr>
            <p:cNvCxnSpPr>
              <a:cxnSpLocks/>
            </p:cNvCxnSpPr>
            <p:nvPr/>
          </p:nvCxnSpPr>
          <p:spPr>
            <a:xfrm flipH="1">
              <a:off x="5653741" y="7721100"/>
              <a:ext cx="1279613" cy="771465"/>
            </a:xfrm>
            <a:prstGeom prst="line">
              <a:avLst/>
            </a:prstGeom>
            <a:ln w="952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79" name="Line 1">
              <a:extLst>
                <a:ext uri="{FF2B5EF4-FFF2-40B4-BE49-F238E27FC236}">
                  <a16:creationId xmlns:a16="http://schemas.microsoft.com/office/drawing/2014/main" id="{0B3A6EE0-A3AD-4235-A870-49E0F1A56066}"/>
                </a:ext>
              </a:extLst>
            </p:cNvPr>
            <p:cNvCxnSpPr>
              <a:cxnSpLocks/>
            </p:cNvCxnSpPr>
            <p:nvPr/>
          </p:nvCxnSpPr>
          <p:spPr>
            <a:xfrm flipH="1" flipV="1">
              <a:off x="5653935" y="7721684"/>
              <a:ext cx="1279419" cy="770881"/>
            </a:xfrm>
            <a:prstGeom prst="line">
              <a:avLst/>
            </a:prstGeom>
            <a:ln w="952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grpSp>
        <p:nvGrpSpPr>
          <p:cNvPr id="546" name="Filled Picture Placeholder 6" descr="Picture placeholder">
            <a:extLst>
              <a:ext uri="{FF2B5EF4-FFF2-40B4-BE49-F238E27FC236}">
                <a16:creationId xmlns:a16="http://schemas.microsoft.com/office/drawing/2014/main" id="{5FA68CB9-3F7B-4D3F-9666-1868F4CD36AE}"/>
              </a:ext>
            </a:extLst>
          </p:cNvPr>
          <p:cNvGrpSpPr/>
          <p:nvPr/>
        </p:nvGrpSpPr>
        <p:grpSpPr>
          <a:xfrm>
            <a:off x="9438388" y="9067382"/>
            <a:ext cx="1077208" cy="1317572"/>
            <a:chOff x="9438388" y="9067382"/>
            <a:chExt cx="1077208" cy="1317572"/>
          </a:xfrm>
        </p:grpSpPr>
        <p:sp>
          <p:nvSpPr>
            <p:cNvPr id="68" name="Item Container">
              <a:extLst>
                <a:ext uri="{FF2B5EF4-FFF2-40B4-BE49-F238E27FC236}">
                  <a16:creationId xmlns:a16="http://schemas.microsoft.com/office/drawing/2014/main" id="{57DF8D1A-D734-4A45-8681-83B51E00BC04}"/>
                </a:ext>
              </a:extLst>
            </p:cNvPr>
            <p:cNvSpPr/>
            <p:nvPr/>
          </p:nvSpPr>
          <p:spPr>
            <a:xfrm>
              <a:off x="9438388" y="9067382"/>
              <a:ext cx="1077208" cy="1317572"/>
            </a:xfrm>
            <a:custGeom>
              <a:avLst/>
              <a:gdLst>
                <a:gd name="connsiteX0" fmla="*/ 0 w 1077208"/>
                <a:gd name="connsiteY0" fmla="*/ 28977 h 1317572"/>
                <a:gd name="connsiteX1" fmla="*/ 28977 w 1077208"/>
                <a:gd name="connsiteY1" fmla="*/ 0 h 1317572"/>
                <a:gd name="connsiteX2" fmla="*/ 548797 w 1077208"/>
                <a:gd name="connsiteY2" fmla="*/ 0 h 1317572"/>
                <a:gd name="connsiteX3" fmla="*/ 1048231 w 1077208"/>
                <a:gd name="connsiteY3" fmla="*/ 0 h 1317572"/>
                <a:gd name="connsiteX4" fmla="*/ 1077208 w 1077208"/>
                <a:gd name="connsiteY4" fmla="*/ 28977 h 1317572"/>
                <a:gd name="connsiteX5" fmla="*/ 1077208 w 1077208"/>
                <a:gd name="connsiteY5" fmla="*/ 620997 h 1317572"/>
                <a:gd name="connsiteX6" fmla="*/ 1077208 w 1077208"/>
                <a:gd name="connsiteY6" fmla="*/ 1288595 h 1317572"/>
                <a:gd name="connsiteX7" fmla="*/ 1048231 w 1077208"/>
                <a:gd name="connsiteY7" fmla="*/ 1317572 h 1317572"/>
                <a:gd name="connsiteX8" fmla="*/ 569182 w 1077208"/>
                <a:gd name="connsiteY8" fmla="*/ 1317572 h 1317572"/>
                <a:gd name="connsiteX9" fmla="*/ 28977 w 1077208"/>
                <a:gd name="connsiteY9" fmla="*/ 1317572 h 1317572"/>
                <a:gd name="connsiteX10" fmla="*/ 0 w 1077208"/>
                <a:gd name="connsiteY10" fmla="*/ 1288595 h 1317572"/>
                <a:gd name="connsiteX11" fmla="*/ 0 w 1077208"/>
                <a:gd name="connsiteY11" fmla="*/ 696575 h 1317572"/>
                <a:gd name="connsiteX12" fmla="*/ 0 w 1077208"/>
                <a:gd name="connsiteY12" fmla="*/ 28977 h 1317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77208" h="1317572" fill="none" extrusionOk="0">
                  <a:moveTo>
                    <a:pt x="0" y="28977"/>
                  </a:moveTo>
                  <a:cubicBezTo>
                    <a:pt x="-1048" y="15617"/>
                    <a:pt x="15167" y="2304"/>
                    <a:pt x="28977" y="0"/>
                  </a:cubicBezTo>
                  <a:cubicBezTo>
                    <a:pt x="189787" y="-3920"/>
                    <a:pt x="389104" y="-19621"/>
                    <a:pt x="548797" y="0"/>
                  </a:cubicBezTo>
                  <a:cubicBezTo>
                    <a:pt x="708490" y="19621"/>
                    <a:pt x="906847" y="3276"/>
                    <a:pt x="1048231" y="0"/>
                  </a:cubicBezTo>
                  <a:cubicBezTo>
                    <a:pt x="1062717" y="332"/>
                    <a:pt x="1075363" y="14984"/>
                    <a:pt x="1077208" y="28977"/>
                  </a:cubicBezTo>
                  <a:cubicBezTo>
                    <a:pt x="1068919" y="148788"/>
                    <a:pt x="1092664" y="461358"/>
                    <a:pt x="1077208" y="620997"/>
                  </a:cubicBezTo>
                  <a:cubicBezTo>
                    <a:pt x="1061752" y="780636"/>
                    <a:pt x="1048393" y="1144514"/>
                    <a:pt x="1077208" y="1288595"/>
                  </a:cubicBezTo>
                  <a:cubicBezTo>
                    <a:pt x="1074708" y="1304337"/>
                    <a:pt x="1061169" y="1319828"/>
                    <a:pt x="1048231" y="1317572"/>
                  </a:cubicBezTo>
                  <a:cubicBezTo>
                    <a:pt x="878746" y="1311997"/>
                    <a:pt x="723064" y="1300388"/>
                    <a:pt x="569182" y="1317572"/>
                  </a:cubicBezTo>
                  <a:cubicBezTo>
                    <a:pt x="415300" y="1334756"/>
                    <a:pt x="137607" y="1311866"/>
                    <a:pt x="28977" y="1317572"/>
                  </a:cubicBezTo>
                  <a:cubicBezTo>
                    <a:pt x="11671" y="1317417"/>
                    <a:pt x="600" y="1302563"/>
                    <a:pt x="0" y="1288595"/>
                  </a:cubicBezTo>
                  <a:cubicBezTo>
                    <a:pt x="-28780" y="996768"/>
                    <a:pt x="-22012" y="985815"/>
                    <a:pt x="0" y="696575"/>
                  </a:cubicBezTo>
                  <a:cubicBezTo>
                    <a:pt x="22012" y="407335"/>
                    <a:pt x="25126" y="248505"/>
                    <a:pt x="0" y="28977"/>
                  </a:cubicBezTo>
                  <a:close/>
                </a:path>
                <a:path w="1077208" h="1317572" stroke="0" extrusionOk="0">
                  <a:moveTo>
                    <a:pt x="0" y="28977"/>
                  </a:moveTo>
                  <a:cubicBezTo>
                    <a:pt x="-831" y="10296"/>
                    <a:pt x="12470" y="223"/>
                    <a:pt x="28977" y="0"/>
                  </a:cubicBezTo>
                  <a:cubicBezTo>
                    <a:pt x="178322" y="-9236"/>
                    <a:pt x="421028" y="14644"/>
                    <a:pt x="538604" y="0"/>
                  </a:cubicBezTo>
                  <a:cubicBezTo>
                    <a:pt x="656180" y="-14644"/>
                    <a:pt x="924709" y="-9353"/>
                    <a:pt x="1048231" y="0"/>
                  </a:cubicBezTo>
                  <a:cubicBezTo>
                    <a:pt x="1062757" y="-1785"/>
                    <a:pt x="1074880" y="12564"/>
                    <a:pt x="1077208" y="28977"/>
                  </a:cubicBezTo>
                  <a:cubicBezTo>
                    <a:pt x="1073036" y="242034"/>
                    <a:pt x="1051221" y="494556"/>
                    <a:pt x="1077208" y="671382"/>
                  </a:cubicBezTo>
                  <a:cubicBezTo>
                    <a:pt x="1103195" y="848208"/>
                    <a:pt x="1057611" y="1145321"/>
                    <a:pt x="1077208" y="1288595"/>
                  </a:cubicBezTo>
                  <a:cubicBezTo>
                    <a:pt x="1076729" y="1305404"/>
                    <a:pt x="1066530" y="1318024"/>
                    <a:pt x="1048231" y="1317572"/>
                  </a:cubicBezTo>
                  <a:cubicBezTo>
                    <a:pt x="856702" y="1311924"/>
                    <a:pt x="677981" y="1325197"/>
                    <a:pt x="538604" y="1317572"/>
                  </a:cubicBezTo>
                  <a:cubicBezTo>
                    <a:pt x="399227" y="1309947"/>
                    <a:pt x="142003" y="1317351"/>
                    <a:pt x="28977" y="1317572"/>
                  </a:cubicBezTo>
                  <a:cubicBezTo>
                    <a:pt x="10717" y="1320139"/>
                    <a:pt x="1961" y="1306259"/>
                    <a:pt x="0" y="1288595"/>
                  </a:cubicBezTo>
                  <a:cubicBezTo>
                    <a:pt x="-11278" y="989058"/>
                    <a:pt x="-9088" y="927402"/>
                    <a:pt x="0" y="683978"/>
                  </a:cubicBezTo>
                  <a:cubicBezTo>
                    <a:pt x="9088" y="440554"/>
                    <a:pt x="-905" y="323501"/>
                    <a:pt x="0" y="28977"/>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2898845589">
                    <a:prstGeom prst="roundRect">
                      <a:avLst>
                        <a:gd name="adj" fmla="val 2690"/>
                      </a:avLst>
                    </a:prstGeom>
                    <ask:type>
                      <ask:lineSketchFreehand/>
                    </ask:type>
                    <ask:seed>2898845589</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9" name="Text Placeholder">
              <a:extLst>
                <a:ext uri="{FF2B5EF4-FFF2-40B4-BE49-F238E27FC236}">
                  <a16:creationId xmlns:a16="http://schemas.microsoft.com/office/drawing/2014/main" id="{9DE6286B-8100-40C1-9B9D-3082D907E021}"/>
                </a:ext>
              </a:extLst>
            </p:cNvPr>
            <p:cNvSpPr txBox="1"/>
            <p:nvPr/>
          </p:nvSpPr>
          <p:spPr>
            <a:xfrm>
              <a:off x="9537028" y="10034601"/>
              <a:ext cx="904946" cy="186910"/>
            </a:xfrm>
            <a:prstGeom prst="rect">
              <a:avLst/>
            </a:prstGeom>
            <a:noFill/>
          </p:spPr>
          <p:txBody>
            <a:bodyPr wrap="square" lIns="0" tIns="0" rIns="0" bIns="0" rtlCol="0">
              <a:noAutofit/>
            </a:bodyPr>
            <a:lstStyle/>
            <a:p>
              <a:r>
                <a:rPr lang="en-US" sz="700" b="1" dirty="0">
                  <a:solidFill>
                    <a:schemeClr val="tx1">
                      <a:lumMod val="75000"/>
                      <a:lumOff val="25000"/>
                    </a:schemeClr>
                  </a:solidFill>
                </a:rPr>
                <a:t>Short Title</a:t>
              </a:r>
            </a:p>
            <a:p>
              <a:r>
                <a:rPr lang="en-US" sz="650" dirty="0">
                  <a:solidFill>
                    <a:schemeClr val="tx1">
                      <a:lumMod val="75000"/>
                      <a:lumOff val="25000"/>
                    </a:schemeClr>
                  </a:solidFill>
                </a:rPr>
                <a:t>Subtitle</a:t>
              </a:r>
            </a:p>
          </p:txBody>
        </p:sp>
        <p:sp>
          <p:nvSpPr>
            <p:cNvPr id="71" name="Picture Placeholder Background">
              <a:extLst>
                <a:ext uri="{FF2B5EF4-FFF2-40B4-BE49-F238E27FC236}">
                  <a16:creationId xmlns:a16="http://schemas.microsoft.com/office/drawing/2014/main" id="{6BBF2637-C5F4-41D7-B019-E00E6459FEC2}"/>
                </a:ext>
              </a:extLst>
            </p:cNvPr>
            <p:cNvSpPr/>
            <p:nvPr/>
          </p:nvSpPr>
          <p:spPr>
            <a:xfrm>
              <a:off x="9502438" y="9126082"/>
              <a:ext cx="940956" cy="831380"/>
            </a:xfrm>
            <a:custGeom>
              <a:avLst/>
              <a:gdLst>
                <a:gd name="connsiteX0" fmla="*/ 0 w 940956"/>
                <a:gd name="connsiteY0" fmla="*/ 16603 h 831380"/>
                <a:gd name="connsiteX1" fmla="*/ 16603 w 940956"/>
                <a:gd name="connsiteY1" fmla="*/ 0 h 831380"/>
                <a:gd name="connsiteX2" fmla="*/ 488633 w 940956"/>
                <a:gd name="connsiteY2" fmla="*/ 0 h 831380"/>
                <a:gd name="connsiteX3" fmla="*/ 924353 w 940956"/>
                <a:gd name="connsiteY3" fmla="*/ 0 h 831380"/>
                <a:gd name="connsiteX4" fmla="*/ 940956 w 940956"/>
                <a:gd name="connsiteY4" fmla="*/ 16603 h 831380"/>
                <a:gd name="connsiteX5" fmla="*/ 940956 w 940956"/>
                <a:gd name="connsiteY5" fmla="*/ 399727 h 831380"/>
                <a:gd name="connsiteX6" fmla="*/ 940956 w 940956"/>
                <a:gd name="connsiteY6" fmla="*/ 814777 h 831380"/>
                <a:gd name="connsiteX7" fmla="*/ 924353 w 940956"/>
                <a:gd name="connsiteY7" fmla="*/ 831380 h 831380"/>
                <a:gd name="connsiteX8" fmla="*/ 497711 w 940956"/>
                <a:gd name="connsiteY8" fmla="*/ 831380 h 831380"/>
                <a:gd name="connsiteX9" fmla="*/ 16603 w 940956"/>
                <a:gd name="connsiteY9" fmla="*/ 831380 h 831380"/>
                <a:gd name="connsiteX10" fmla="*/ 0 w 940956"/>
                <a:gd name="connsiteY10" fmla="*/ 814777 h 831380"/>
                <a:gd name="connsiteX11" fmla="*/ 0 w 940956"/>
                <a:gd name="connsiteY11" fmla="*/ 407708 h 831380"/>
                <a:gd name="connsiteX12" fmla="*/ 0 w 940956"/>
                <a:gd name="connsiteY12" fmla="*/ 16603 h 831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40956" h="831380" fill="none" extrusionOk="0">
                  <a:moveTo>
                    <a:pt x="0" y="16603"/>
                  </a:moveTo>
                  <a:cubicBezTo>
                    <a:pt x="1874" y="6998"/>
                    <a:pt x="7548" y="-231"/>
                    <a:pt x="16603" y="0"/>
                  </a:cubicBezTo>
                  <a:cubicBezTo>
                    <a:pt x="250492" y="-9649"/>
                    <a:pt x="326904" y="20614"/>
                    <a:pt x="488633" y="0"/>
                  </a:cubicBezTo>
                  <a:cubicBezTo>
                    <a:pt x="650362" y="-20614"/>
                    <a:pt x="735832" y="7509"/>
                    <a:pt x="924353" y="0"/>
                  </a:cubicBezTo>
                  <a:cubicBezTo>
                    <a:pt x="933613" y="-1512"/>
                    <a:pt x="941653" y="8096"/>
                    <a:pt x="940956" y="16603"/>
                  </a:cubicBezTo>
                  <a:cubicBezTo>
                    <a:pt x="941709" y="184047"/>
                    <a:pt x="936034" y="300586"/>
                    <a:pt x="940956" y="399727"/>
                  </a:cubicBezTo>
                  <a:cubicBezTo>
                    <a:pt x="945878" y="498868"/>
                    <a:pt x="935681" y="713037"/>
                    <a:pt x="940956" y="814777"/>
                  </a:cubicBezTo>
                  <a:cubicBezTo>
                    <a:pt x="940971" y="824566"/>
                    <a:pt x="932980" y="830546"/>
                    <a:pt x="924353" y="831380"/>
                  </a:cubicBezTo>
                  <a:cubicBezTo>
                    <a:pt x="814457" y="842773"/>
                    <a:pt x="629161" y="819317"/>
                    <a:pt x="497711" y="831380"/>
                  </a:cubicBezTo>
                  <a:cubicBezTo>
                    <a:pt x="366261" y="843443"/>
                    <a:pt x="166565" y="842649"/>
                    <a:pt x="16603" y="831380"/>
                  </a:cubicBezTo>
                  <a:cubicBezTo>
                    <a:pt x="8845" y="832148"/>
                    <a:pt x="1266" y="824485"/>
                    <a:pt x="0" y="814777"/>
                  </a:cubicBezTo>
                  <a:cubicBezTo>
                    <a:pt x="18452" y="650559"/>
                    <a:pt x="15937" y="560411"/>
                    <a:pt x="0" y="407708"/>
                  </a:cubicBezTo>
                  <a:cubicBezTo>
                    <a:pt x="-15937" y="255005"/>
                    <a:pt x="-3029" y="134122"/>
                    <a:pt x="0" y="16603"/>
                  </a:cubicBezTo>
                  <a:close/>
                </a:path>
                <a:path w="940956" h="831380" stroke="0" extrusionOk="0">
                  <a:moveTo>
                    <a:pt x="0" y="16603"/>
                  </a:moveTo>
                  <a:cubicBezTo>
                    <a:pt x="1507" y="6114"/>
                    <a:pt x="7211" y="-56"/>
                    <a:pt x="16603" y="0"/>
                  </a:cubicBezTo>
                  <a:cubicBezTo>
                    <a:pt x="126699" y="-7563"/>
                    <a:pt x="346133" y="12458"/>
                    <a:pt x="443246" y="0"/>
                  </a:cubicBezTo>
                  <a:cubicBezTo>
                    <a:pt x="540359" y="-12458"/>
                    <a:pt x="713023" y="20829"/>
                    <a:pt x="924353" y="0"/>
                  </a:cubicBezTo>
                  <a:cubicBezTo>
                    <a:pt x="932522" y="514"/>
                    <a:pt x="939483" y="8512"/>
                    <a:pt x="940956" y="16603"/>
                  </a:cubicBezTo>
                  <a:cubicBezTo>
                    <a:pt x="923402" y="156226"/>
                    <a:pt x="948260" y="267442"/>
                    <a:pt x="940956" y="431653"/>
                  </a:cubicBezTo>
                  <a:cubicBezTo>
                    <a:pt x="933653" y="595864"/>
                    <a:pt x="942172" y="628921"/>
                    <a:pt x="940956" y="814777"/>
                  </a:cubicBezTo>
                  <a:cubicBezTo>
                    <a:pt x="942728" y="824337"/>
                    <a:pt x="931723" y="832436"/>
                    <a:pt x="924353" y="831380"/>
                  </a:cubicBezTo>
                  <a:cubicBezTo>
                    <a:pt x="754625" y="847310"/>
                    <a:pt x="698197" y="837366"/>
                    <a:pt x="488633" y="831380"/>
                  </a:cubicBezTo>
                  <a:cubicBezTo>
                    <a:pt x="279069" y="825394"/>
                    <a:pt x="133568" y="830433"/>
                    <a:pt x="16603" y="831380"/>
                  </a:cubicBezTo>
                  <a:cubicBezTo>
                    <a:pt x="8000" y="832360"/>
                    <a:pt x="1348" y="824926"/>
                    <a:pt x="0" y="814777"/>
                  </a:cubicBezTo>
                  <a:cubicBezTo>
                    <a:pt x="11988" y="677358"/>
                    <a:pt x="2674" y="535187"/>
                    <a:pt x="0" y="423672"/>
                  </a:cubicBezTo>
                  <a:cubicBezTo>
                    <a:pt x="-2674" y="312158"/>
                    <a:pt x="19460" y="153576"/>
                    <a:pt x="0" y="16603"/>
                  </a:cubicBezTo>
                  <a:close/>
                </a:path>
              </a:pathLst>
            </a:custGeom>
            <a:solidFill>
              <a:schemeClr val="bg1">
                <a:lumMod val="85000"/>
              </a:schemeClr>
            </a:solidFill>
            <a:ln>
              <a:solidFill>
                <a:schemeClr val="tx1">
                  <a:lumMod val="75000"/>
                  <a:lumOff val="25000"/>
                </a:schemeClr>
              </a:solidFill>
              <a:extLst>
                <a:ext uri="{C807C97D-BFC1-408E-A445-0C87EB9F89A2}">
                  <ask:lineSketchStyleProps xmlns:ask="http://schemas.microsoft.com/office/drawing/2018/sketchyshapes" sd="1825056982">
                    <a:prstGeom prst="roundRect">
                      <a:avLst>
                        <a:gd name="adj" fmla="val 1997"/>
                      </a:avLst>
                    </a:prstGeom>
                    <ask:type>
                      <ask:lineSketchFreehand/>
                    </ask:type>
                    <ask:seed>1825056982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45" name="Picture Placeholder Graphic">
              <a:extLst>
                <a:ext uri="{FF2B5EF4-FFF2-40B4-BE49-F238E27FC236}">
                  <a16:creationId xmlns:a16="http://schemas.microsoft.com/office/drawing/2014/main" id="{8B966281-8765-4C9B-8407-BFBB9F50B0A9}"/>
                </a:ext>
              </a:extLst>
            </p:cNvPr>
            <p:cNvGrpSpPr/>
            <p:nvPr/>
          </p:nvGrpSpPr>
          <p:grpSpPr>
            <a:xfrm>
              <a:off x="9686729" y="9420926"/>
              <a:ext cx="549040" cy="266600"/>
              <a:chOff x="9686729" y="9420926"/>
              <a:chExt cx="549040" cy="266600"/>
            </a:xfrm>
          </p:grpSpPr>
          <p:sp>
            <p:nvSpPr>
              <p:cNvPr id="73" name="Triangle 2">
                <a:extLst>
                  <a:ext uri="{FF2B5EF4-FFF2-40B4-BE49-F238E27FC236}">
                    <a16:creationId xmlns:a16="http://schemas.microsoft.com/office/drawing/2014/main" id="{C91FF458-AD75-4041-8F4D-82BCBC6523EF}"/>
                  </a:ext>
                </a:extLst>
              </p:cNvPr>
              <p:cNvSpPr/>
              <p:nvPr/>
            </p:nvSpPr>
            <p:spPr>
              <a:xfrm>
                <a:off x="9904499" y="9475625"/>
                <a:ext cx="331270" cy="211901"/>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Triangle 1">
                <a:extLst>
                  <a:ext uri="{FF2B5EF4-FFF2-40B4-BE49-F238E27FC236}">
                    <a16:creationId xmlns:a16="http://schemas.microsoft.com/office/drawing/2014/main" id="{705004CB-4C5B-46F1-B772-9897D95BE111}"/>
                  </a:ext>
                </a:extLst>
              </p:cNvPr>
              <p:cNvSpPr/>
              <p:nvPr/>
            </p:nvSpPr>
            <p:spPr>
              <a:xfrm>
                <a:off x="9686729" y="9421906"/>
                <a:ext cx="415250" cy="265620"/>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Circle">
                <a:extLst>
                  <a:ext uri="{FF2B5EF4-FFF2-40B4-BE49-F238E27FC236}">
                    <a16:creationId xmlns:a16="http://schemas.microsoft.com/office/drawing/2014/main" id="{A743E572-6B74-4EF9-A6CC-8B67D555535D}"/>
                  </a:ext>
                </a:extLst>
              </p:cNvPr>
              <p:cNvSpPr/>
              <p:nvPr/>
            </p:nvSpPr>
            <p:spPr>
              <a:xfrm>
                <a:off x="10146409" y="9420926"/>
                <a:ext cx="54447" cy="5358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559" name="Filled Picture Placeholder 5" descr="Picture placeholder">
            <a:extLst>
              <a:ext uri="{FF2B5EF4-FFF2-40B4-BE49-F238E27FC236}">
                <a16:creationId xmlns:a16="http://schemas.microsoft.com/office/drawing/2014/main" id="{AF07423F-8090-4AB7-A39F-3C3CB6417069}"/>
              </a:ext>
            </a:extLst>
          </p:cNvPr>
          <p:cNvGrpSpPr/>
          <p:nvPr/>
        </p:nvGrpSpPr>
        <p:grpSpPr>
          <a:xfrm>
            <a:off x="7977107" y="9082425"/>
            <a:ext cx="1263335" cy="1317578"/>
            <a:chOff x="7977107" y="9082425"/>
            <a:chExt cx="1263335" cy="1317578"/>
          </a:xfrm>
        </p:grpSpPr>
        <p:sp>
          <p:nvSpPr>
            <p:cNvPr id="159" name="Item Container">
              <a:extLst>
                <a:ext uri="{FF2B5EF4-FFF2-40B4-BE49-F238E27FC236}">
                  <a16:creationId xmlns:a16="http://schemas.microsoft.com/office/drawing/2014/main" id="{5DF147F0-CCCE-4595-9971-0E800D01EEDB}"/>
                </a:ext>
              </a:extLst>
            </p:cNvPr>
            <p:cNvSpPr/>
            <p:nvPr/>
          </p:nvSpPr>
          <p:spPr>
            <a:xfrm>
              <a:off x="7977107" y="9082430"/>
              <a:ext cx="1263335" cy="1317573"/>
            </a:xfrm>
            <a:custGeom>
              <a:avLst/>
              <a:gdLst>
                <a:gd name="connsiteX0" fmla="*/ 0 w 1263335"/>
                <a:gd name="connsiteY0" fmla="*/ 12545 h 1317573"/>
                <a:gd name="connsiteX1" fmla="*/ 12545 w 1263335"/>
                <a:gd name="connsiteY1" fmla="*/ 0 h 1317573"/>
                <a:gd name="connsiteX2" fmla="*/ 656432 w 1263335"/>
                <a:gd name="connsiteY2" fmla="*/ 0 h 1317573"/>
                <a:gd name="connsiteX3" fmla="*/ 1250790 w 1263335"/>
                <a:gd name="connsiteY3" fmla="*/ 0 h 1317573"/>
                <a:gd name="connsiteX4" fmla="*/ 1263335 w 1263335"/>
                <a:gd name="connsiteY4" fmla="*/ 12545 h 1317573"/>
                <a:gd name="connsiteX5" fmla="*/ 1263335 w 1263335"/>
                <a:gd name="connsiteY5" fmla="*/ 632937 h 1317573"/>
                <a:gd name="connsiteX6" fmla="*/ 1263335 w 1263335"/>
                <a:gd name="connsiteY6" fmla="*/ 1305028 h 1317573"/>
                <a:gd name="connsiteX7" fmla="*/ 1250790 w 1263335"/>
                <a:gd name="connsiteY7" fmla="*/ 1317573 h 1317573"/>
                <a:gd name="connsiteX8" fmla="*/ 668815 w 1263335"/>
                <a:gd name="connsiteY8" fmla="*/ 1317573 h 1317573"/>
                <a:gd name="connsiteX9" fmla="*/ 12545 w 1263335"/>
                <a:gd name="connsiteY9" fmla="*/ 1317573 h 1317573"/>
                <a:gd name="connsiteX10" fmla="*/ 0 w 1263335"/>
                <a:gd name="connsiteY10" fmla="*/ 1305028 h 1317573"/>
                <a:gd name="connsiteX11" fmla="*/ 0 w 1263335"/>
                <a:gd name="connsiteY11" fmla="*/ 645862 h 1317573"/>
                <a:gd name="connsiteX12" fmla="*/ 0 w 1263335"/>
                <a:gd name="connsiteY12" fmla="*/ 12545 h 1317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63335" h="1317573" fill="none" extrusionOk="0">
                  <a:moveTo>
                    <a:pt x="0" y="12545"/>
                  </a:moveTo>
                  <a:cubicBezTo>
                    <a:pt x="1477" y="5274"/>
                    <a:pt x="5840" y="-448"/>
                    <a:pt x="12545" y="0"/>
                  </a:cubicBezTo>
                  <a:cubicBezTo>
                    <a:pt x="146218" y="7478"/>
                    <a:pt x="487364" y="-2867"/>
                    <a:pt x="656432" y="0"/>
                  </a:cubicBezTo>
                  <a:cubicBezTo>
                    <a:pt x="825500" y="2867"/>
                    <a:pt x="1117808" y="-29597"/>
                    <a:pt x="1250790" y="0"/>
                  </a:cubicBezTo>
                  <a:cubicBezTo>
                    <a:pt x="1257801" y="-1402"/>
                    <a:pt x="1263481" y="5756"/>
                    <a:pt x="1263335" y="12545"/>
                  </a:cubicBezTo>
                  <a:cubicBezTo>
                    <a:pt x="1266604" y="277369"/>
                    <a:pt x="1270778" y="400820"/>
                    <a:pt x="1263335" y="632937"/>
                  </a:cubicBezTo>
                  <a:cubicBezTo>
                    <a:pt x="1255892" y="865054"/>
                    <a:pt x="1255199" y="1118922"/>
                    <a:pt x="1263335" y="1305028"/>
                  </a:cubicBezTo>
                  <a:cubicBezTo>
                    <a:pt x="1263351" y="1312607"/>
                    <a:pt x="1256898" y="1316312"/>
                    <a:pt x="1250790" y="1317573"/>
                  </a:cubicBezTo>
                  <a:cubicBezTo>
                    <a:pt x="1106016" y="1327966"/>
                    <a:pt x="949120" y="1299996"/>
                    <a:pt x="668815" y="1317573"/>
                  </a:cubicBezTo>
                  <a:cubicBezTo>
                    <a:pt x="388511" y="1335150"/>
                    <a:pt x="203312" y="1346389"/>
                    <a:pt x="12545" y="1317573"/>
                  </a:cubicBezTo>
                  <a:cubicBezTo>
                    <a:pt x="6707" y="1318166"/>
                    <a:pt x="1374" y="1312540"/>
                    <a:pt x="0" y="1305028"/>
                  </a:cubicBezTo>
                  <a:cubicBezTo>
                    <a:pt x="17748" y="1089795"/>
                    <a:pt x="18030" y="944220"/>
                    <a:pt x="0" y="645862"/>
                  </a:cubicBezTo>
                  <a:cubicBezTo>
                    <a:pt x="-18030" y="347504"/>
                    <a:pt x="22016" y="258876"/>
                    <a:pt x="0" y="12545"/>
                  </a:cubicBezTo>
                  <a:close/>
                </a:path>
                <a:path w="1263335" h="1317573" stroke="0" extrusionOk="0">
                  <a:moveTo>
                    <a:pt x="0" y="12545"/>
                  </a:moveTo>
                  <a:cubicBezTo>
                    <a:pt x="603" y="5090"/>
                    <a:pt x="5315" y="-76"/>
                    <a:pt x="12545" y="0"/>
                  </a:cubicBezTo>
                  <a:cubicBezTo>
                    <a:pt x="171220" y="2342"/>
                    <a:pt x="391273" y="-17550"/>
                    <a:pt x="594520" y="0"/>
                  </a:cubicBezTo>
                  <a:cubicBezTo>
                    <a:pt x="797767" y="17550"/>
                    <a:pt x="1021589" y="-32155"/>
                    <a:pt x="1250790" y="0"/>
                  </a:cubicBezTo>
                  <a:cubicBezTo>
                    <a:pt x="1257041" y="348"/>
                    <a:pt x="1263147" y="5755"/>
                    <a:pt x="1263335" y="12545"/>
                  </a:cubicBezTo>
                  <a:cubicBezTo>
                    <a:pt x="1229968" y="191256"/>
                    <a:pt x="1294839" y="384035"/>
                    <a:pt x="1263335" y="684636"/>
                  </a:cubicBezTo>
                  <a:cubicBezTo>
                    <a:pt x="1231831" y="985237"/>
                    <a:pt x="1261881" y="1042457"/>
                    <a:pt x="1263335" y="1305028"/>
                  </a:cubicBezTo>
                  <a:cubicBezTo>
                    <a:pt x="1264381" y="1312186"/>
                    <a:pt x="1256677" y="1318183"/>
                    <a:pt x="1250790" y="1317573"/>
                  </a:cubicBezTo>
                  <a:cubicBezTo>
                    <a:pt x="980662" y="1303135"/>
                    <a:pt x="864870" y="1334614"/>
                    <a:pt x="656432" y="1317573"/>
                  </a:cubicBezTo>
                  <a:cubicBezTo>
                    <a:pt x="447994" y="1300532"/>
                    <a:pt x="304271" y="1349596"/>
                    <a:pt x="12545" y="1317573"/>
                  </a:cubicBezTo>
                  <a:cubicBezTo>
                    <a:pt x="5707" y="1317728"/>
                    <a:pt x="1296" y="1312898"/>
                    <a:pt x="0" y="1305028"/>
                  </a:cubicBezTo>
                  <a:cubicBezTo>
                    <a:pt x="14238" y="1159411"/>
                    <a:pt x="-31551" y="934241"/>
                    <a:pt x="0" y="671711"/>
                  </a:cubicBezTo>
                  <a:cubicBezTo>
                    <a:pt x="31551" y="409181"/>
                    <a:pt x="-688" y="217858"/>
                    <a:pt x="0" y="12545"/>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1825056982">
                    <a:prstGeom prst="roundRect">
                      <a:avLst>
                        <a:gd name="adj" fmla="val 993"/>
                      </a:avLst>
                    </a:prstGeom>
                    <ask:type>
                      <ask:lineSketchFreehand/>
                    </ask:type>
                    <ask:seed>1825056982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0" name="Picture Placeholder">
              <a:extLst>
                <a:ext uri="{FF2B5EF4-FFF2-40B4-BE49-F238E27FC236}">
                  <a16:creationId xmlns:a16="http://schemas.microsoft.com/office/drawing/2014/main" id="{AA9C2BDD-2113-4798-9C38-89C4B1D0A942}"/>
                </a:ext>
              </a:extLst>
            </p:cNvPr>
            <p:cNvSpPr/>
            <p:nvPr/>
          </p:nvSpPr>
          <p:spPr>
            <a:xfrm flipV="1">
              <a:off x="7977107" y="9082425"/>
              <a:ext cx="1263335" cy="780708"/>
            </a:xfrm>
            <a:custGeom>
              <a:avLst/>
              <a:gdLst>
                <a:gd name="connsiteX0" fmla="*/ 0 w 1263335"/>
                <a:gd name="connsiteY0" fmla="*/ 15591 h 780708"/>
                <a:gd name="connsiteX1" fmla="*/ 15591 w 1263335"/>
                <a:gd name="connsiteY1" fmla="*/ 0 h 780708"/>
                <a:gd name="connsiteX2" fmla="*/ 643989 w 1263335"/>
                <a:gd name="connsiteY2" fmla="*/ 0 h 780708"/>
                <a:gd name="connsiteX3" fmla="*/ 1247744 w 1263335"/>
                <a:gd name="connsiteY3" fmla="*/ 0 h 780708"/>
                <a:gd name="connsiteX4" fmla="*/ 1263335 w 1263335"/>
                <a:gd name="connsiteY4" fmla="*/ 15591 h 780708"/>
                <a:gd name="connsiteX5" fmla="*/ 1263335 w 1263335"/>
                <a:gd name="connsiteY5" fmla="*/ 375363 h 780708"/>
                <a:gd name="connsiteX6" fmla="*/ 1263335 w 1263335"/>
                <a:gd name="connsiteY6" fmla="*/ 765117 h 780708"/>
                <a:gd name="connsiteX7" fmla="*/ 1247744 w 1263335"/>
                <a:gd name="connsiteY7" fmla="*/ 780708 h 780708"/>
                <a:gd name="connsiteX8" fmla="*/ 619346 w 1263335"/>
                <a:gd name="connsiteY8" fmla="*/ 780708 h 780708"/>
                <a:gd name="connsiteX9" fmla="*/ 15591 w 1263335"/>
                <a:gd name="connsiteY9" fmla="*/ 780708 h 780708"/>
                <a:gd name="connsiteX10" fmla="*/ 0 w 1263335"/>
                <a:gd name="connsiteY10" fmla="*/ 765117 h 780708"/>
                <a:gd name="connsiteX11" fmla="*/ 0 w 1263335"/>
                <a:gd name="connsiteY11" fmla="*/ 382859 h 780708"/>
                <a:gd name="connsiteX12" fmla="*/ 0 w 1263335"/>
                <a:gd name="connsiteY12" fmla="*/ 15591 h 780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63335" h="780708" fill="none" extrusionOk="0">
                  <a:moveTo>
                    <a:pt x="0" y="15591"/>
                  </a:moveTo>
                  <a:cubicBezTo>
                    <a:pt x="-1138" y="7167"/>
                    <a:pt x="5651" y="-917"/>
                    <a:pt x="15591" y="0"/>
                  </a:cubicBezTo>
                  <a:cubicBezTo>
                    <a:pt x="176089" y="-3665"/>
                    <a:pt x="409831" y="-18519"/>
                    <a:pt x="643989" y="0"/>
                  </a:cubicBezTo>
                  <a:cubicBezTo>
                    <a:pt x="878147" y="18519"/>
                    <a:pt x="1017014" y="-24409"/>
                    <a:pt x="1247744" y="0"/>
                  </a:cubicBezTo>
                  <a:cubicBezTo>
                    <a:pt x="1255405" y="1699"/>
                    <a:pt x="1263746" y="7285"/>
                    <a:pt x="1263335" y="15591"/>
                  </a:cubicBezTo>
                  <a:cubicBezTo>
                    <a:pt x="1265117" y="148102"/>
                    <a:pt x="1279406" y="210986"/>
                    <a:pt x="1263335" y="375363"/>
                  </a:cubicBezTo>
                  <a:cubicBezTo>
                    <a:pt x="1247264" y="539740"/>
                    <a:pt x="1246910" y="657731"/>
                    <a:pt x="1263335" y="765117"/>
                  </a:cubicBezTo>
                  <a:cubicBezTo>
                    <a:pt x="1263728" y="774507"/>
                    <a:pt x="1254940" y="781454"/>
                    <a:pt x="1247744" y="780708"/>
                  </a:cubicBezTo>
                  <a:cubicBezTo>
                    <a:pt x="1045412" y="803683"/>
                    <a:pt x="781168" y="757582"/>
                    <a:pt x="619346" y="780708"/>
                  </a:cubicBezTo>
                  <a:cubicBezTo>
                    <a:pt x="457524" y="803834"/>
                    <a:pt x="289385" y="753793"/>
                    <a:pt x="15591" y="780708"/>
                  </a:cubicBezTo>
                  <a:cubicBezTo>
                    <a:pt x="6790" y="781090"/>
                    <a:pt x="-1129" y="772230"/>
                    <a:pt x="0" y="765117"/>
                  </a:cubicBezTo>
                  <a:cubicBezTo>
                    <a:pt x="14942" y="645708"/>
                    <a:pt x="14244" y="565554"/>
                    <a:pt x="0" y="382859"/>
                  </a:cubicBezTo>
                  <a:cubicBezTo>
                    <a:pt x="-14244" y="200164"/>
                    <a:pt x="-11638" y="165246"/>
                    <a:pt x="0" y="15591"/>
                  </a:cubicBezTo>
                  <a:close/>
                </a:path>
                <a:path w="1263335" h="780708" stroke="0" extrusionOk="0">
                  <a:moveTo>
                    <a:pt x="0" y="15591"/>
                  </a:moveTo>
                  <a:cubicBezTo>
                    <a:pt x="-212" y="6849"/>
                    <a:pt x="5365" y="606"/>
                    <a:pt x="15591" y="0"/>
                  </a:cubicBezTo>
                  <a:cubicBezTo>
                    <a:pt x="163439" y="-13397"/>
                    <a:pt x="464394" y="-17807"/>
                    <a:pt x="656311" y="0"/>
                  </a:cubicBezTo>
                  <a:cubicBezTo>
                    <a:pt x="848228" y="17807"/>
                    <a:pt x="1127039" y="-6654"/>
                    <a:pt x="1247744" y="0"/>
                  </a:cubicBezTo>
                  <a:cubicBezTo>
                    <a:pt x="1256135" y="-120"/>
                    <a:pt x="1264930" y="7742"/>
                    <a:pt x="1263335" y="15591"/>
                  </a:cubicBezTo>
                  <a:cubicBezTo>
                    <a:pt x="1279043" y="112796"/>
                    <a:pt x="1259627" y="294758"/>
                    <a:pt x="1263335" y="375363"/>
                  </a:cubicBezTo>
                  <a:cubicBezTo>
                    <a:pt x="1267043" y="455968"/>
                    <a:pt x="1249808" y="592661"/>
                    <a:pt x="1263335" y="765117"/>
                  </a:cubicBezTo>
                  <a:cubicBezTo>
                    <a:pt x="1263203" y="772472"/>
                    <a:pt x="1255652" y="781685"/>
                    <a:pt x="1247744" y="780708"/>
                  </a:cubicBezTo>
                  <a:cubicBezTo>
                    <a:pt x="1015246" y="753320"/>
                    <a:pt x="811251" y="764209"/>
                    <a:pt x="656311" y="780708"/>
                  </a:cubicBezTo>
                  <a:cubicBezTo>
                    <a:pt x="501371" y="797207"/>
                    <a:pt x="289756" y="796154"/>
                    <a:pt x="15591" y="780708"/>
                  </a:cubicBezTo>
                  <a:cubicBezTo>
                    <a:pt x="8047" y="782297"/>
                    <a:pt x="162" y="775401"/>
                    <a:pt x="0" y="765117"/>
                  </a:cubicBezTo>
                  <a:cubicBezTo>
                    <a:pt x="12742" y="643844"/>
                    <a:pt x="9690" y="566426"/>
                    <a:pt x="0" y="412840"/>
                  </a:cubicBezTo>
                  <a:cubicBezTo>
                    <a:pt x="-9690" y="259254"/>
                    <a:pt x="19068" y="151802"/>
                    <a:pt x="0" y="15591"/>
                  </a:cubicBezTo>
                  <a:close/>
                </a:path>
              </a:pathLst>
            </a:custGeom>
            <a:solidFill>
              <a:schemeClr val="bg1">
                <a:lumMod val="85000"/>
              </a:schemeClr>
            </a:solidFill>
            <a:ln>
              <a:solidFill>
                <a:schemeClr val="tx1">
                  <a:lumMod val="75000"/>
                  <a:lumOff val="25000"/>
                </a:schemeClr>
              </a:solidFill>
              <a:extLst>
                <a:ext uri="{C807C97D-BFC1-408E-A445-0C87EB9F89A2}">
                  <ask:lineSketchStyleProps xmlns:ask="http://schemas.microsoft.com/office/drawing/2018/sketchyshapes" sd="1219033472">
                    <a:prstGeom prst="roundRect">
                      <a:avLst>
                        <a:gd name="adj" fmla="val 1997"/>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1" name="Text Placeholder">
              <a:extLst>
                <a:ext uri="{FF2B5EF4-FFF2-40B4-BE49-F238E27FC236}">
                  <a16:creationId xmlns:a16="http://schemas.microsoft.com/office/drawing/2014/main" id="{9A261728-906D-488A-B747-B6455EC38567}"/>
                </a:ext>
              </a:extLst>
            </p:cNvPr>
            <p:cNvSpPr txBox="1"/>
            <p:nvPr/>
          </p:nvSpPr>
          <p:spPr>
            <a:xfrm>
              <a:off x="8063260" y="9943395"/>
              <a:ext cx="1093257" cy="186910"/>
            </a:xfrm>
            <a:prstGeom prst="rect">
              <a:avLst/>
            </a:prstGeom>
            <a:noFill/>
          </p:spPr>
          <p:txBody>
            <a:bodyPr wrap="square" lIns="0" tIns="0" rIns="0" bIns="0" rtlCol="0">
              <a:spAutoFit/>
            </a:bodyPr>
            <a:lstStyle/>
            <a:p>
              <a:pPr algn="ctr"/>
              <a:r>
                <a:rPr lang="en-US" sz="700" b="1" dirty="0">
                  <a:solidFill>
                    <a:schemeClr val="tx1">
                      <a:lumMod val="75000"/>
                      <a:lumOff val="25000"/>
                    </a:schemeClr>
                  </a:solidFill>
                </a:rPr>
                <a:t>Short Title</a:t>
              </a:r>
            </a:p>
            <a:p>
              <a:pPr algn="ctr"/>
              <a:r>
                <a:rPr lang="en-US" sz="650" dirty="0">
                  <a:solidFill>
                    <a:schemeClr val="tx1">
                      <a:lumMod val="75000"/>
                      <a:lumOff val="25000"/>
                    </a:schemeClr>
                  </a:solidFill>
                </a:rPr>
                <a:t>Subtitle</a:t>
              </a:r>
            </a:p>
          </p:txBody>
        </p:sp>
        <p:grpSp>
          <p:nvGrpSpPr>
            <p:cNvPr id="162" name="Picture Placeholder Graphic">
              <a:extLst>
                <a:ext uri="{FF2B5EF4-FFF2-40B4-BE49-F238E27FC236}">
                  <a16:creationId xmlns:a16="http://schemas.microsoft.com/office/drawing/2014/main" id="{BC8B3356-0989-4054-BF8F-BE28E029CD0A}"/>
                </a:ext>
              </a:extLst>
            </p:cNvPr>
            <p:cNvGrpSpPr/>
            <p:nvPr/>
          </p:nvGrpSpPr>
          <p:grpSpPr>
            <a:xfrm>
              <a:off x="8294167" y="9357860"/>
              <a:ext cx="628542" cy="305205"/>
              <a:chOff x="3311823" y="5344496"/>
              <a:chExt cx="1844171" cy="895483"/>
            </a:xfrm>
            <a:solidFill>
              <a:schemeClr val="tx1">
                <a:lumMod val="75000"/>
                <a:lumOff val="25000"/>
              </a:schemeClr>
            </a:solidFill>
          </p:grpSpPr>
          <p:sp>
            <p:nvSpPr>
              <p:cNvPr id="165" name="Triangle 2">
                <a:extLst>
                  <a:ext uri="{FF2B5EF4-FFF2-40B4-BE49-F238E27FC236}">
                    <a16:creationId xmlns:a16="http://schemas.microsoft.com/office/drawing/2014/main" id="{E3AB8892-5A52-4775-BE6C-F5BF33BBE99A}"/>
                  </a:ext>
                </a:extLst>
              </p:cNvPr>
              <p:cNvSpPr/>
              <p:nvPr/>
            </p:nvSpPr>
            <p:spPr>
              <a:xfrm>
                <a:off x="4043293" y="5528225"/>
                <a:ext cx="1112701" cy="711754"/>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4" name="Triangle 1">
                <a:extLst>
                  <a:ext uri="{FF2B5EF4-FFF2-40B4-BE49-F238E27FC236}">
                    <a16:creationId xmlns:a16="http://schemas.microsoft.com/office/drawing/2014/main" id="{9E31AA8E-5260-45AB-A552-09343013A596}"/>
                  </a:ext>
                </a:extLst>
              </p:cNvPr>
              <p:cNvSpPr/>
              <p:nvPr/>
            </p:nvSpPr>
            <p:spPr>
              <a:xfrm>
                <a:off x="3311823" y="5347787"/>
                <a:ext cx="1394784" cy="89219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6" name="Circle">
                <a:extLst>
                  <a:ext uri="{FF2B5EF4-FFF2-40B4-BE49-F238E27FC236}">
                    <a16:creationId xmlns:a16="http://schemas.microsoft.com/office/drawing/2014/main" id="{F5BCBDD1-BC78-48ED-95F7-A856BC6FF76F}"/>
                  </a:ext>
                </a:extLst>
              </p:cNvPr>
              <p:cNvSpPr/>
              <p:nvPr/>
            </p:nvSpPr>
            <p:spPr>
              <a:xfrm>
                <a:off x="4855842" y="5344496"/>
                <a:ext cx="182880" cy="17999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63" name="Item Button">
              <a:extLst>
                <a:ext uri="{FF2B5EF4-FFF2-40B4-BE49-F238E27FC236}">
                  <a16:creationId xmlns:a16="http://schemas.microsoft.com/office/drawing/2014/main" id="{EBECE251-7D42-4F2F-A372-51F3740F6711}"/>
                </a:ext>
              </a:extLst>
            </p:cNvPr>
            <p:cNvSpPr/>
            <p:nvPr/>
          </p:nvSpPr>
          <p:spPr>
            <a:xfrm>
              <a:off x="8253051" y="10201083"/>
              <a:ext cx="699238" cy="135741"/>
            </a:xfrm>
            <a:custGeom>
              <a:avLst/>
              <a:gdLst>
                <a:gd name="connsiteX0" fmla="*/ 0 w 699238"/>
                <a:gd name="connsiteY0" fmla="*/ 10671 h 135741"/>
                <a:gd name="connsiteX1" fmla="*/ 10671 w 699238"/>
                <a:gd name="connsiteY1" fmla="*/ 0 h 135741"/>
                <a:gd name="connsiteX2" fmla="*/ 688567 w 699238"/>
                <a:gd name="connsiteY2" fmla="*/ 0 h 135741"/>
                <a:gd name="connsiteX3" fmla="*/ 699238 w 699238"/>
                <a:gd name="connsiteY3" fmla="*/ 10671 h 135741"/>
                <a:gd name="connsiteX4" fmla="*/ 699238 w 699238"/>
                <a:gd name="connsiteY4" fmla="*/ 125070 h 135741"/>
                <a:gd name="connsiteX5" fmla="*/ 688567 w 699238"/>
                <a:gd name="connsiteY5" fmla="*/ 135741 h 135741"/>
                <a:gd name="connsiteX6" fmla="*/ 10671 w 699238"/>
                <a:gd name="connsiteY6" fmla="*/ 135741 h 135741"/>
                <a:gd name="connsiteX7" fmla="*/ 0 w 699238"/>
                <a:gd name="connsiteY7" fmla="*/ 125070 h 135741"/>
                <a:gd name="connsiteX8" fmla="*/ 0 w 699238"/>
                <a:gd name="connsiteY8" fmla="*/ 10671 h 135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9238" h="135741" fill="none" extrusionOk="0">
                  <a:moveTo>
                    <a:pt x="0" y="10671"/>
                  </a:moveTo>
                  <a:cubicBezTo>
                    <a:pt x="135" y="4978"/>
                    <a:pt x="4907" y="1340"/>
                    <a:pt x="10671" y="0"/>
                  </a:cubicBezTo>
                  <a:cubicBezTo>
                    <a:pt x="186250" y="-6833"/>
                    <a:pt x="371195" y="31388"/>
                    <a:pt x="688567" y="0"/>
                  </a:cubicBezTo>
                  <a:cubicBezTo>
                    <a:pt x="695319" y="-1066"/>
                    <a:pt x="698894" y="4645"/>
                    <a:pt x="699238" y="10671"/>
                  </a:cubicBezTo>
                  <a:cubicBezTo>
                    <a:pt x="701966" y="55288"/>
                    <a:pt x="695867" y="79824"/>
                    <a:pt x="699238" y="125070"/>
                  </a:cubicBezTo>
                  <a:cubicBezTo>
                    <a:pt x="698659" y="129782"/>
                    <a:pt x="694526" y="134849"/>
                    <a:pt x="688567" y="135741"/>
                  </a:cubicBezTo>
                  <a:cubicBezTo>
                    <a:pt x="526504" y="165813"/>
                    <a:pt x="313239" y="140010"/>
                    <a:pt x="10671" y="135741"/>
                  </a:cubicBezTo>
                  <a:cubicBezTo>
                    <a:pt x="3837" y="135780"/>
                    <a:pt x="348" y="130336"/>
                    <a:pt x="0" y="125070"/>
                  </a:cubicBezTo>
                  <a:cubicBezTo>
                    <a:pt x="3770" y="85222"/>
                    <a:pt x="2011" y="66283"/>
                    <a:pt x="0" y="10671"/>
                  </a:cubicBezTo>
                  <a:close/>
                </a:path>
                <a:path w="699238" h="135741" stroke="0" extrusionOk="0">
                  <a:moveTo>
                    <a:pt x="0" y="10671"/>
                  </a:moveTo>
                  <a:cubicBezTo>
                    <a:pt x="-423" y="4517"/>
                    <a:pt x="4370" y="153"/>
                    <a:pt x="10671" y="0"/>
                  </a:cubicBezTo>
                  <a:cubicBezTo>
                    <a:pt x="222782" y="8105"/>
                    <a:pt x="463596" y="4173"/>
                    <a:pt x="688567" y="0"/>
                  </a:cubicBezTo>
                  <a:cubicBezTo>
                    <a:pt x="694117" y="-261"/>
                    <a:pt x="699101" y="5060"/>
                    <a:pt x="699238" y="10671"/>
                  </a:cubicBezTo>
                  <a:cubicBezTo>
                    <a:pt x="704590" y="65434"/>
                    <a:pt x="701865" y="74730"/>
                    <a:pt x="699238" y="125070"/>
                  </a:cubicBezTo>
                  <a:cubicBezTo>
                    <a:pt x="699476" y="130473"/>
                    <a:pt x="693512" y="135596"/>
                    <a:pt x="688567" y="135741"/>
                  </a:cubicBezTo>
                  <a:cubicBezTo>
                    <a:pt x="473284" y="145032"/>
                    <a:pt x="288061" y="158973"/>
                    <a:pt x="10671" y="135741"/>
                  </a:cubicBezTo>
                  <a:cubicBezTo>
                    <a:pt x="4487" y="136222"/>
                    <a:pt x="-264" y="130657"/>
                    <a:pt x="0" y="125070"/>
                  </a:cubicBezTo>
                  <a:cubicBezTo>
                    <a:pt x="1574" y="80107"/>
                    <a:pt x="-1055" y="55927"/>
                    <a:pt x="0" y="10671"/>
                  </a:cubicBezTo>
                  <a:close/>
                </a:path>
              </a:pathLst>
            </a:custGeom>
            <a:solidFill>
              <a:srgbClr val="404040"/>
            </a:solidFill>
            <a:ln w="9525">
              <a:solidFill>
                <a:srgbClr val="404040">
                  <a:alpha val="0"/>
                </a:srgbClr>
              </a:solidFill>
              <a:extLst>
                <a:ext uri="{C807C97D-BFC1-408E-A445-0C87EB9F89A2}">
                  <ask:lineSketchStyleProps xmlns:ask="http://schemas.microsoft.com/office/drawing/2018/sketchyshapes" sd="1219033472">
                    <a:prstGeom prst="roundRect">
                      <a:avLst>
                        <a:gd name="adj" fmla="val 7861"/>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bg1"/>
                  </a:solidFill>
                </a:rPr>
                <a:t>Button</a:t>
              </a:r>
            </a:p>
          </p:txBody>
        </p:sp>
      </p:grpSp>
      <p:grpSp>
        <p:nvGrpSpPr>
          <p:cNvPr id="58" name="Filled Picture Placeholder 4" descr="Picture placeholder">
            <a:extLst>
              <a:ext uri="{FF2B5EF4-FFF2-40B4-BE49-F238E27FC236}">
                <a16:creationId xmlns:a16="http://schemas.microsoft.com/office/drawing/2014/main" id="{530D6A43-F900-4DB6-BDAD-22F7D238B1F1}"/>
              </a:ext>
            </a:extLst>
          </p:cNvPr>
          <p:cNvGrpSpPr/>
          <p:nvPr/>
        </p:nvGrpSpPr>
        <p:grpSpPr>
          <a:xfrm>
            <a:off x="6848436" y="9086212"/>
            <a:ext cx="971695" cy="1607141"/>
            <a:chOff x="11553797" y="7303446"/>
            <a:chExt cx="1081110" cy="1786324"/>
          </a:xfrm>
        </p:grpSpPr>
        <p:sp>
          <p:nvSpPr>
            <p:cNvPr id="88" name="Picture Placeholder Background">
              <a:extLst>
                <a:ext uri="{FF2B5EF4-FFF2-40B4-BE49-F238E27FC236}">
                  <a16:creationId xmlns:a16="http://schemas.microsoft.com/office/drawing/2014/main" id="{1D46BD81-E76E-4BCC-B462-968F078EAD4E}"/>
                </a:ext>
              </a:extLst>
            </p:cNvPr>
            <p:cNvSpPr/>
            <p:nvPr/>
          </p:nvSpPr>
          <p:spPr>
            <a:xfrm>
              <a:off x="11553797" y="7303446"/>
              <a:ext cx="1081110" cy="1463919"/>
            </a:xfrm>
            <a:custGeom>
              <a:avLst/>
              <a:gdLst>
                <a:gd name="connsiteX0" fmla="*/ 0 w 1081110"/>
                <a:gd name="connsiteY0" fmla="*/ 10735 h 1463919"/>
                <a:gd name="connsiteX1" fmla="*/ 10735 w 1081110"/>
                <a:gd name="connsiteY1" fmla="*/ 0 h 1463919"/>
                <a:gd name="connsiteX2" fmla="*/ 551151 w 1081110"/>
                <a:gd name="connsiteY2" fmla="*/ 0 h 1463919"/>
                <a:gd name="connsiteX3" fmla="*/ 1070375 w 1081110"/>
                <a:gd name="connsiteY3" fmla="*/ 0 h 1463919"/>
                <a:gd name="connsiteX4" fmla="*/ 1081110 w 1081110"/>
                <a:gd name="connsiteY4" fmla="*/ 10735 h 1463919"/>
                <a:gd name="connsiteX5" fmla="*/ 1081110 w 1081110"/>
                <a:gd name="connsiteY5" fmla="*/ 477127 h 1463919"/>
                <a:gd name="connsiteX6" fmla="*/ 1081110 w 1081110"/>
                <a:gd name="connsiteY6" fmla="*/ 957943 h 1463919"/>
                <a:gd name="connsiteX7" fmla="*/ 1081110 w 1081110"/>
                <a:gd name="connsiteY7" fmla="*/ 1453184 h 1463919"/>
                <a:gd name="connsiteX8" fmla="*/ 1070375 w 1081110"/>
                <a:gd name="connsiteY8" fmla="*/ 1463919 h 1463919"/>
                <a:gd name="connsiteX9" fmla="*/ 519362 w 1081110"/>
                <a:gd name="connsiteY9" fmla="*/ 1463919 h 1463919"/>
                <a:gd name="connsiteX10" fmla="*/ 10735 w 1081110"/>
                <a:gd name="connsiteY10" fmla="*/ 1463919 h 1463919"/>
                <a:gd name="connsiteX11" fmla="*/ 0 w 1081110"/>
                <a:gd name="connsiteY11" fmla="*/ 1453184 h 1463919"/>
                <a:gd name="connsiteX12" fmla="*/ 0 w 1081110"/>
                <a:gd name="connsiteY12" fmla="*/ 943519 h 1463919"/>
                <a:gd name="connsiteX13" fmla="*/ 0 w 1081110"/>
                <a:gd name="connsiteY13" fmla="*/ 448278 h 1463919"/>
                <a:gd name="connsiteX14" fmla="*/ 0 w 1081110"/>
                <a:gd name="connsiteY14" fmla="*/ 10735 h 1463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1110" h="1463919" fill="none" extrusionOk="0">
                  <a:moveTo>
                    <a:pt x="0" y="10735"/>
                  </a:moveTo>
                  <a:cubicBezTo>
                    <a:pt x="-529" y="3727"/>
                    <a:pt x="4901" y="-1288"/>
                    <a:pt x="10735" y="0"/>
                  </a:cubicBezTo>
                  <a:cubicBezTo>
                    <a:pt x="241377" y="6514"/>
                    <a:pt x="430835" y="26627"/>
                    <a:pt x="551151" y="0"/>
                  </a:cubicBezTo>
                  <a:cubicBezTo>
                    <a:pt x="671467" y="-26627"/>
                    <a:pt x="834557" y="13711"/>
                    <a:pt x="1070375" y="0"/>
                  </a:cubicBezTo>
                  <a:cubicBezTo>
                    <a:pt x="1076737" y="-257"/>
                    <a:pt x="1080707" y="5445"/>
                    <a:pt x="1081110" y="10735"/>
                  </a:cubicBezTo>
                  <a:cubicBezTo>
                    <a:pt x="1103418" y="243387"/>
                    <a:pt x="1075059" y="275488"/>
                    <a:pt x="1081110" y="477127"/>
                  </a:cubicBezTo>
                  <a:cubicBezTo>
                    <a:pt x="1087161" y="678766"/>
                    <a:pt x="1058954" y="767446"/>
                    <a:pt x="1081110" y="957943"/>
                  </a:cubicBezTo>
                  <a:cubicBezTo>
                    <a:pt x="1103266" y="1148440"/>
                    <a:pt x="1060754" y="1214300"/>
                    <a:pt x="1081110" y="1453184"/>
                  </a:cubicBezTo>
                  <a:cubicBezTo>
                    <a:pt x="1081216" y="1458786"/>
                    <a:pt x="1076704" y="1464352"/>
                    <a:pt x="1070375" y="1463919"/>
                  </a:cubicBezTo>
                  <a:cubicBezTo>
                    <a:pt x="869130" y="1471568"/>
                    <a:pt x="735880" y="1444395"/>
                    <a:pt x="519362" y="1463919"/>
                  </a:cubicBezTo>
                  <a:cubicBezTo>
                    <a:pt x="302844" y="1483443"/>
                    <a:pt x="232590" y="1467185"/>
                    <a:pt x="10735" y="1463919"/>
                  </a:cubicBezTo>
                  <a:cubicBezTo>
                    <a:pt x="5656" y="1463733"/>
                    <a:pt x="803" y="1459775"/>
                    <a:pt x="0" y="1453184"/>
                  </a:cubicBezTo>
                  <a:cubicBezTo>
                    <a:pt x="-13862" y="1253078"/>
                    <a:pt x="-1573" y="1094970"/>
                    <a:pt x="0" y="943519"/>
                  </a:cubicBezTo>
                  <a:cubicBezTo>
                    <a:pt x="1573" y="792069"/>
                    <a:pt x="-8756" y="589972"/>
                    <a:pt x="0" y="448278"/>
                  </a:cubicBezTo>
                  <a:cubicBezTo>
                    <a:pt x="8756" y="306584"/>
                    <a:pt x="16942" y="203493"/>
                    <a:pt x="0" y="10735"/>
                  </a:cubicBezTo>
                  <a:close/>
                </a:path>
                <a:path w="1081110" h="1463919" stroke="0" extrusionOk="0">
                  <a:moveTo>
                    <a:pt x="0" y="10735"/>
                  </a:moveTo>
                  <a:cubicBezTo>
                    <a:pt x="-648" y="4407"/>
                    <a:pt x="4088" y="269"/>
                    <a:pt x="10735" y="0"/>
                  </a:cubicBezTo>
                  <a:cubicBezTo>
                    <a:pt x="155977" y="1475"/>
                    <a:pt x="291149" y="-1039"/>
                    <a:pt x="561748" y="0"/>
                  </a:cubicBezTo>
                  <a:cubicBezTo>
                    <a:pt x="832347" y="1039"/>
                    <a:pt x="821597" y="2055"/>
                    <a:pt x="1070375" y="0"/>
                  </a:cubicBezTo>
                  <a:cubicBezTo>
                    <a:pt x="1075057" y="-682"/>
                    <a:pt x="1082135" y="5296"/>
                    <a:pt x="1081110" y="10735"/>
                  </a:cubicBezTo>
                  <a:cubicBezTo>
                    <a:pt x="1102682" y="196370"/>
                    <a:pt x="1100995" y="244469"/>
                    <a:pt x="1081110" y="462702"/>
                  </a:cubicBezTo>
                  <a:cubicBezTo>
                    <a:pt x="1061225" y="680935"/>
                    <a:pt x="1104184" y="825039"/>
                    <a:pt x="1081110" y="972368"/>
                  </a:cubicBezTo>
                  <a:cubicBezTo>
                    <a:pt x="1058036" y="1119697"/>
                    <a:pt x="1070112" y="1275591"/>
                    <a:pt x="1081110" y="1453184"/>
                  </a:cubicBezTo>
                  <a:cubicBezTo>
                    <a:pt x="1080861" y="1459525"/>
                    <a:pt x="1075981" y="1463545"/>
                    <a:pt x="1070375" y="1463919"/>
                  </a:cubicBezTo>
                  <a:cubicBezTo>
                    <a:pt x="961212" y="1484447"/>
                    <a:pt x="805470" y="1461673"/>
                    <a:pt x="561748" y="1463919"/>
                  </a:cubicBezTo>
                  <a:cubicBezTo>
                    <a:pt x="318026" y="1466165"/>
                    <a:pt x="129692" y="1490497"/>
                    <a:pt x="10735" y="1463919"/>
                  </a:cubicBezTo>
                  <a:cubicBezTo>
                    <a:pt x="5299" y="1463431"/>
                    <a:pt x="782" y="1458609"/>
                    <a:pt x="0" y="1453184"/>
                  </a:cubicBezTo>
                  <a:cubicBezTo>
                    <a:pt x="-8936" y="1353529"/>
                    <a:pt x="-7853" y="1144573"/>
                    <a:pt x="0" y="972368"/>
                  </a:cubicBezTo>
                  <a:cubicBezTo>
                    <a:pt x="7853" y="800163"/>
                    <a:pt x="-9920" y="670829"/>
                    <a:pt x="0" y="520400"/>
                  </a:cubicBezTo>
                  <a:cubicBezTo>
                    <a:pt x="9920" y="369971"/>
                    <a:pt x="16490" y="197423"/>
                    <a:pt x="0" y="10735"/>
                  </a:cubicBezTo>
                  <a:close/>
                </a:path>
              </a:pathLst>
            </a:custGeom>
            <a:solidFill>
              <a:schemeClr val="bg1">
                <a:lumMod val="85000"/>
              </a:schemeClr>
            </a:solidFill>
            <a:ln>
              <a:solidFill>
                <a:schemeClr val="tx1">
                  <a:lumMod val="75000"/>
                  <a:lumOff val="25000"/>
                </a:schemeClr>
              </a:solidFill>
              <a:extLst>
                <a:ext uri="{C807C97D-BFC1-408E-A445-0C87EB9F89A2}">
                  <ask:lineSketchStyleProps xmlns:ask="http://schemas.microsoft.com/office/drawing/2018/sketchyshapes" sd="1219033472">
                    <a:prstGeom prst="roundRect">
                      <a:avLst>
                        <a:gd name="adj" fmla="val 993"/>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9" name="Text Placeholder">
              <a:extLst>
                <a:ext uri="{FF2B5EF4-FFF2-40B4-BE49-F238E27FC236}">
                  <a16:creationId xmlns:a16="http://schemas.microsoft.com/office/drawing/2014/main" id="{92362FA7-A7ED-4963-A210-456C0B7F3004}"/>
                </a:ext>
              </a:extLst>
            </p:cNvPr>
            <p:cNvSpPr txBox="1"/>
            <p:nvPr/>
          </p:nvSpPr>
          <p:spPr>
            <a:xfrm>
              <a:off x="11598329" y="8835854"/>
              <a:ext cx="984832" cy="253916"/>
            </a:xfrm>
            <a:prstGeom prst="rect">
              <a:avLst/>
            </a:prstGeom>
            <a:noFill/>
          </p:spPr>
          <p:txBody>
            <a:bodyPr wrap="square" lIns="0" tIns="0" rtlCol="0">
              <a:spAutoFit/>
            </a:bodyPr>
            <a:lstStyle/>
            <a:p>
              <a:r>
                <a:rPr lang="en-US" sz="700" b="1" dirty="0">
                  <a:solidFill>
                    <a:schemeClr val="tx1">
                      <a:lumMod val="75000"/>
                      <a:lumOff val="25000"/>
                    </a:schemeClr>
                  </a:solidFill>
                </a:rPr>
                <a:t>Short Title</a:t>
              </a:r>
            </a:p>
            <a:p>
              <a:r>
                <a:rPr lang="en-US" sz="650" dirty="0">
                  <a:solidFill>
                    <a:schemeClr val="tx1">
                      <a:lumMod val="75000"/>
                      <a:lumOff val="25000"/>
                    </a:schemeClr>
                  </a:solidFill>
                </a:rPr>
                <a:t>Subtitle</a:t>
              </a:r>
            </a:p>
          </p:txBody>
        </p:sp>
        <p:pic>
          <p:nvPicPr>
            <p:cNvPr id="90" name="Person Icon" descr="User">
              <a:extLst>
                <a:ext uri="{FF2B5EF4-FFF2-40B4-BE49-F238E27FC236}">
                  <a16:creationId xmlns:a16="http://schemas.microsoft.com/office/drawing/2014/main" id="{AF962873-D6E4-4A23-93EB-EED19BE09C6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822349" y="7775617"/>
              <a:ext cx="575361" cy="575361"/>
            </a:xfrm>
            <a:prstGeom prst="rect">
              <a:avLst/>
            </a:prstGeom>
          </p:spPr>
        </p:pic>
      </p:grpSp>
      <p:grpSp>
        <p:nvGrpSpPr>
          <p:cNvPr id="550" name="Filled Picture Placeholder 3" descr="Picture placeholder">
            <a:extLst>
              <a:ext uri="{FF2B5EF4-FFF2-40B4-BE49-F238E27FC236}">
                <a16:creationId xmlns:a16="http://schemas.microsoft.com/office/drawing/2014/main" id="{160E1FBC-20F2-46AA-922D-9A5504FCDA49}"/>
              </a:ext>
            </a:extLst>
          </p:cNvPr>
          <p:cNvGrpSpPr/>
          <p:nvPr/>
        </p:nvGrpSpPr>
        <p:grpSpPr>
          <a:xfrm>
            <a:off x="5585379" y="9089290"/>
            <a:ext cx="1077208" cy="1318642"/>
            <a:chOff x="5585379" y="9089290"/>
            <a:chExt cx="1077208" cy="1318642"/>
          </a:xfrm>
        </p:grpSpPr>
        <p:sp>
          <p:nvSpPr>
            <p:cNvPr id="91" name="Item Container">
              <a:extLst>
                <a:ext uri="{FF2B5EF4-FFF2-40B4-BE49-F238E27FC236}">
                  <a16:creationId xmlns:a16="http://schemas.microsoft.com/office/drawing/2014/main" id="{BCEC14E4-703A-4F81-9F74-C8090154C4BC}"/>
                </a:ext>
              </a:extLst>
            </p:cNvPr>
            <p:cNvSpPr/>
            <p:nvPr/>
          </p:nvSpPr>
          <p:spPr>
            <a:xfrm>
              <a:off x="5585379" y="9090361"/>
              <a:ext cx="1077208" cy="1317571"/>
            </a:xfrm>
            <a:custGeom>
              <a:avLst/>
              <a:gdLst>
                <a:gd name="connsiteX0" fmla="*/ 0 w 1077208"/>
                <a:gd name="connsiteY0" fmla="*/ 10697 h 1317571"/>
                <a:gd name="connsiteX1" fmla="*/ 10697 w 1077208"/>
                <a:gd name="connsiteY1" fmla="*/ 0 h 1317571"/>
                <a:gd name="connsiteX2" fmla="*/ 549162 w 1077208"/>
                <a:gd name="connsiteY2" fmla="*/ 0 h 1317571"/>
                <a:gd name="connsiteX3" fmla="*/ 1066511 w 1077208"/>
                <a:gd name="connsiteY3" fmla="*/ 0 h 1317571"/>
                <a:gd name="connsiteX4" fmla="*/ 1077208 w 1077208"/>
                <a:gd name="connsiteY4" fmla="*/ 10697 h 1317571"/>
                <a:gd name="connsiteX5" fmla="*/ 1077208 w 1077208"/>
                <a:gd name="connsiteY5" fmla="*/ 619900 h 1317571"/>
                <a:gd name="connsiteX6" fmla="*/ 1077208 w 1077208"/>
                <a:gd name="connsiteY6" fmla="*/ 1306874 h 1317571"/>
                <a:gd name="connsiteX7" fmla="*/ 1066511 w 1077208"/>
                <a:gd name="connsiteY7" fmla="*/ 1317571 h 1317571"/>
                <a:gd name="connsiteX8" fmla="*/ 570278 w 1077208"/>
                <a:gd name="connsiteY8" fmla="*/ 1317571 h 1317571"/>
                <a:gd name="connsiteX9" fmla="*/ 10697 w 1077208"/>
                <a:gd name="connsiteY9" fmla="*/ 1317571 h 1317571"/>
                <a:gd name="connsiteX10" fmla="*/ 0 w 1077208"/>
                <a:gd name="connsiteY10" fmla="*/ 1306874 h 1317571"/>
                <a:gd name="connsiteX11" fmla="*/ 0 w 1077208"/>
                <a:gd name="connsiteY11" fmla="*/ 697671 h 1317571"/>
                <a:gd name="connsiteX12" fmla="*/ 0 w 1077208"/>
                <a:gd name="connsiteY12" fmla="*/ 10697 h 1317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77208" h="1317571" fill="none" extrusionOk="0">
                  <a:moveTo>
                    <a:pt x="0" y="10697"/>
                  </a:moveTo>
                  <a:cubicBezTo>
                    <a:pt x="-276" y="5484"/>
                    <a:pt x="4960" y="180"/>
                    <a:pt x="10697" y="0"/>
                  </a:cubicBezTo>
                  <a:cubicBezTo>
                    <a:pt x="128486" y="1415"/>
                    <a:pt x="382253" y="1828"/>
                    <a:pt x="549162" y="0"/>
                  </a:cubicBezTo>
                  <a:cubicBezTo>
                    <a:pt x="716071" y="-1828"/>
                    <a:pt x="888193" y="-4673"/>
                    <a:pt x="1066511" y="0"/>
                  </a:cubicBezTo>
                  <a:cubicBezTo>
                    <a:pt x="1071925" y="108"/>
                    <a:pt x="1076750" y="5289"/>
                    <a:pt x="1077208" y="10697"/>
                  </a:cubicBezTo>
                  <a:cubicBezTo>
                    <a:pt x="1069342" y="155144"/>
                    <a:pt x="1071320" y="488552"/>
                    <a:pt x="1077208" y="619900"/>
                  </a:cubicBezTo>
                  <a:cubicBezTo>
                    <a:pt x="1083096" y="751248"/>
                    <a:pt x="1070557" y="979194"/>
                    <a:pt x="1077208" y="1306874"/>
                  </a:cubicBezTo>
                  <a:cubicBezTo>
                    <a:pt x="1076059" y="1312662"/>
                    <a:pt x="1071899" y="1317954"/>
                    <a:pt x="1066511" y="1317571"/>
                  </a:cubicBezTo>
                  <a:cubicBezTo>
                    <a:pt x="955734" y="1327135"/>
                    <a:pt x="696254" y="1322460"/>
                    <a:pt x="570278" y="1317571"/>
                  </a:cubicBezTo>
                  <a:cubicBezTo>
                    <a:pt x="444302" y="1312682"/>
                    <a:pt x="183295" y="1342588"/>
                    <a:pt x="10697" y="1317571"/>
                  </a:cubicBezTo>
                  <a:cubicBezTo>
                    <a:pt x="3988" y="1317476"/>
                    <a:pt x="218" y="1312043"/>
                    <a:pt x="0" y="1306874"/>
                  </a:cubicBezTo>
                  <a:cubicBezTo>
                    <a:pt x="-9454" y="1085149"/>
                    <a:pt x="25309" y="906627"/>
                    <a:pt x="0" y="697671"/>
                  </a:cubicBezTo>
                  <a:cubicBezTo>
                    <a:pt x="-25309" y="488715"/>
                    <a:pt x="28979" y="351757"/>
                    <a:pt x="0" y="10697"/>
                  </a:cubicBezTo>
                  <a:close/>
                </a:path>
                <a:path w="1077208" h="1317571" stroke="0" extrusionOk="0">
                  <a:moveTo>
                    <a:pt x="0" y="10697"/>
                  </a:moveTo>
                  <a:cubicBezTo>
                    <a:pt x="-227" y="4058"/>
                    <a:pt x="3553" y="548"/>
                    <a:pt x="10697" y="0"/>
                  </a:cubicBezTo>
                  <a:cubicBezTo>
                    <a:pt x="157370" y="-5869"/>
                    <a:pt x="420988" y="-2000"/>
                    <a:pt x="538604" y="0"/>
                  </a:cubicBezTo>
                  <a:cubicBezTo>
                    <a:pt x="656220" y="2000"/>
                    <a:pt x="867198" y="11066"/>
                    <a:pt x="1066511" y="0"/>
                  </a:cubicBezTo>
                  <a:cubicBezTo>
                    <a:pt x="1071707" y="-860"/>
                    <a:pt x="1076430" y="4652"/>
                    <a:pt x="1077208" y="10697"/>
                  </a:cubicBezTo>
                  <a:cubicBezTo>
                    <a:pt x="1057188" y="168971"/>
                    <a:pt x="1066053" y="464821"/>
                    <a:pt x="1077208" y="671747"/>
                  </a:cubicBezTo>
                  <a:cubicBezTo>
                    <a:pt x="1088364" y="878673"/>
                    <a:pt x="1077323" y="1107074"/>
                    <a:pt x="1077208" y="1306874"/>
                  </a:cubicBezTo>
                  <a:cubicBezTo>
                    <a:pt x="1076854" y="1313376"/>
                    <a:pt x="1073748" y="1317833"/>
                    <a:pt x="1066511" y="1317571"/>
                  </a:cubicBezTo>
                  <a:cubicBezTo>
                    <a:pt x="871446" y="1295361"/>
                    <a:pt x="771971" y="1294470"/>
                    <a:pt x="538604" y="1317571"/>
                  </a:cubicBezTo>
                  <a:cubicBezTo>
                    <a:pt x="305237" y="1340672"/>
                    <a:pt x="117254" y="1326273"/>
                    <a:pt x="10697" y="1317571"/>
                  </a:cubicBezTo>
                  <a:cubicBezTo>
                    <a:pt x="3882" y="1318603"/>
                    <a:pt x="829" y="1313484"/>
                    <a:pt x="0" y="1306874"/>
                  </a:cubicBezTo>
                  <a:cubicBezTo>
                    <a:pt x="-27805" y="1145964"/>
                    <a:pt x="-15394" y="879149"/>
                    <a:pt x="0" y="684709"/>
                  </a:cubicBezTo>
                  <a:cubicBezTo>
                    <a:pt x="15394" y="490270"/>
                    <a:pt x="-30074" y="296785"/>
                    <a:pt x="0" y="10697"/>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2898845589">
                    <a:prstGeom prst="roundRect">
                      <a:avLst>
                        <a:gd name="adj" fmla="val 993"/>
                      </a:avLst>
                    </a:prstGeom>
                    <ask:type>
                      <ask:lineSketchFreehand/>
                    </ask:type>
                    <ask:seed>2898845589</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2" name="Picture Placeholder Background">
              <a:extLst>
                <a:ext uri="{FF2B5EF4-FFF2-40B4-BE49-F238E27FC236}">
                  <a16:creationId xmlns:a16="http://schemas.microsoft.com/office/drawing/2014/main" id="{CC522E79-82EA-4E40-8793-E2FF9514EAF5}"/>
                </a:ext>
              </a:extLst>
            </p:cNvPr>
            <p:cNvSpPr/>
            <p:nvPr/>
          </p:nvSpPr>
          <p:spPr>
            <a:xfrm>
              <a:off x="5585379" y="9089290"/>
              <a:ext cx="1077208" cy="951765"/>
            </a:xfrm>
            <a:custGeom>
              <a:avLst/>
              <a:gdLst>
                <a:gd name="connsiteX0" fmla="*/ 0 w 1077208"/>
                <a:gd name="connsiteY0" fmla="*/ 19007 h 951765"/>
                <a:gd name="connsiteX1" fmla="*/ 19007 w 1077208"/>
                <a:gd name="connsiteY1" fmla="*/ 0 h 951765"/>
                <a:gd name="connsiteX2" fmla="*/ 559388 w 1077208"/>
                <a:gd name="connsiteY2" fmla="*/ 0 h 951765"/>
                <a:gd name="connsiteX3" fmla="*/ 1058201 w 1077208"/>
                <a:gd name="connsiteY3" fmla="*/ 0 h 951765"/>
                <a:gd name="connsiteX4" fmla="*/ 1077208 w 1077208"/>
                <a:gd name="connsiteY4" fmla="*/ 19007 h 951765"/>
                <a:gd name="connsiteX5" fmla="*/ 1077208 w 1077208"/>
                <a:gd name="connsiteY5" fmla="*/ 457607 h 951765"/>
                <a:gd name="connsiteX6" fmla="*/ 1077208 w 1077208"/>
                <a:gd name="connsiteY6" fmla="*/ 932758 h 951765"/>
                <a:gd name="connsiteX7" fmla="*/ 1058201 w 1077208"/>
                <a:gd name="connsiteY7" fmla="*/ 951765 h 951765"/>
                <a:gd name="connsiteX8" fmla="*/ 569780 w 1077208"/>
                <a:gd name="connsiteY8" fmla="*/ 951765 h 951765"/>
                <a:gd name="connsiteX9" fmla="*/ 19007 w 1077208"/>
                <a:gd name="connsiteY9" fmla="*/ 951765 h 951765"/>
                <a:gd name="connsiteX10" fmla="*/ 0 w 1077208"/>
                <a:gd name="connsiteY10" fmla="*/ 932758 h 951765"/>
                <a:gd name="connsiteX11" fmla="*/ 0 w 1077208"/>
                <a:gd name="connsiteY11" fmla="*/ 466745 h 951765"/>
                <a:gd name="connsiteX12" fmla="*/ 0 w 1077208"/>
                <a:gd name="connsiteY12" fmla="*/ 19007 h 951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77208" h="951765" fill="none" extrusionOk="0">
                  <a:moveTo>
                    <a:pt x="0" y="19007"/>
                  </a:moveTo>
                  <a:cubicBezTo>
                    <a:pt x="1600" y="8138"/>
                    <a:pt x="9293" y="-1569"/>
                    <a:pt x="19007" y="0"/>
                  </a:cubicBezTo>
                  <a:cubicBezTo>
                    <a:pt x="222012" y="-9170"/>
                    <a:pt x="340629" y="-4021"/>
                    <a:pt x="559388" y="0"/>
                  </a:cubicBezTo>
                  <a:cubicBezTo>
                    <a:pt x="778147" y="4021"/>
                    <a:pt x="823176" y="-8465"/>
                    <a:pt x="1058201" y="0"/>
                  </a:cubicBezTo>
                  <a:cubicBezTo>
                    <a:pt x="1068742" y="-733"/>
                    <a:pt x="1077430" y="8721"/>
                    <a:pt x="1077208" y="19007"/>
                  </a:cubicBezTo>
                  <a:cubicBezTo>
                    <a:pt x="1064171" y="138646"/>
                    <a:pt x="1073728" y="364412"/>
                    <a:pt x="1077208" y="457607"/>
                  </a:cubicBezTo>
                  <a:cubicBezTo>
                    <a:pt x="1080688" y="550802"/>
                    <a:pt x="1096684" y="777263"/>
                    <a:pt x="1077208" y="932758"/>
                  </a:cubicBezTo>
                  <a:cubicBezTo>
                    <a:pt x="1077226" y="944013"/>
                    <a:pt x="1068342" y="951218"/>
                    <a:pt x="1058201" y="951765"/>
                  </a:cubicBezTo>
                  <a:cubicBezTo>
                    <a:pt x="917963" y="967913"/>
                    <a:pt x="746083" y="965542"/>
                    <a:pt x="569780" y="951765"/>
                  </a:cubicBezTo>
                  <a:cubicBezTo>
                    <a:pt x="393477" y="937988"/>
                    <a:pt x="139287" y="978997"/>
                    <a:pt x="19007" y="951765"/>
                  </a:cubicBezTo>
                  <a:cubicBezTo>
                    <a:pt x="9215" y="952149"/>
                    <a:pt x="1876" y="944052"/>
                    <a:pt x="0" y="932758"/>
                  </a:cubicBezTo>
                  <a:cubicBezTo>
                    <a:pt x="-2666" y="718529"/>
                    <a:pt x="5368" y="573411"/>
                    <a:pt x="0" y="466745"/>
                  </a:cubicBezTo>
                  <a:cubicBezTo>
                    <a:pt x="-5368" y="360079"/>
                    <a:pt x="9061" y="214668"/>
                    <a:pt x="0" y="19007"/>
                  </a:cubicBezTo>
                  <a:close/>
                </a:path>
                <a:path w="1077208" h="951765" stroke="0" extrusionOk="0">
                  <a:moveTo>
                    <a:pt x="0" y="19007"/>
                  </a:moveTo>
                  <a:cubicBezTo>
                    <a:pt x="1744" y="6984"/>
                    <a:pt x="7156" y="-342"/>
                    <a:pt x="19007" y="0"/>
                  </a:cubicBezTo>
                  <a:cubicBezTo>
                    <a:pt x="203231" y="22908"/>
                    <a:pt x="407611" y="-22789"/>
                    <a:pt x="507428" y="0"/>
                  </a:cubicBezTo>
                  <a:cubicBezTo>
                    <a:pt x="607245" y="22789"/>
                    <a:pt x="878078" y="-26603"/>
                    <a:pt x="1058201" y="0"/>
                  </a:cubicBezTo>
                  <a:cubicBezTo>
                    <a:pt x="1068110" y="302"/>
                    <a:pt x="1076266" y="9200"/>
                    <a:pt x="1077208" y="19007"/>
                  </a:cubicBezTo>
                  <a:cubicBezTo>
                    <a:pt x="1063482" y="186729"/>
                    <a:pt x="1059320" y="269703"/>
                    <a:pt x="1077208" y="494158"/>
                  </a:cubicBezTo>
                  <a:cubicBezTo>
                    <a:pt x="1095096" y="718613"/>
                    <a:pt x="1064028" y="752591"/>
                    <a:pt x="1077208" y="932758"/>
                  </a:cubicBezTo>
                  <a:cubicBezTo>
                    <a:pt x="1077795" y="943384"/>
                    <a:pt x="1067932" y="952214"/>
                    <a:pt x="1058201" y="951765"/>
                  </a:cubicBezTo>
                  <a:cubicBezTo>
                    <a:pt x="867477" y="973894"/>
                    <a:pt x="681995" y="965176"/>
                    <a:pt x="559388" y="951765"/>
                  </a:cubicBezTo>
                  <a:cubicBezTo>
                    <a:pt x="436781" y="938354"/>
                    <a:pt x="235844" y="963393"/>
                    <a:pt x="19007" y="951765"/>
                  </a:cubicBezTo>
                  <a:cubicBezTo>
                    <a:pt x="9391" y="953287"/>
                    <a:pt x="1211" y="944135"/>
                    <a:pt x="0" y="932758"/>
                  </a:cubicBezTo>
                  <a:cubicBezTo>
                    <a:pt x="-16069" y="836970"/>
                    <a:pt x="6131" y="688860"/>
                    <a:pt x="0" y="485020"/>
                  </a:cubicBezTo>
                  <a:cubicBezTo>
                    <a:pt x="-6131" y="281180"/>
                    <a:pt x="-17539" y="160551"/>
                    <a:pt x="0" y="19007"/>
                  </a:cubicBezTo>
                  <a:close/>
                </a:path>
              </a:pathLst>
            </a:custGeom>
            <a:solidFill>
              <a:schemeClr val="bg1">
                <a:lumMod val="85000"/>
              </a:schemeClr>
            </a:solidFill>
            <a:ln>
              <a:solidFill>
                <a:schemeClr val="tx1">
                  <a:lumMod val="75000"/>
                  <a:lumOff val="25000"/>
                </a:schemeClr>
              </a:solidFill>
              <a:extLst>
                <a:ext uri="{C807C97D-BFC1-408E-A445-0C87EB9F89A2}">
                  <ask:lineSketchStyleProps xmlns:ask="http://schemas.microsoft.com/office/drawing/2018/sketchyshapes" sd="1825056982">
                    <a:prstGeom prst="roundRect">
                      <a:avLst>
                        <a:gd name="adj" fmla="val 1997"/>
                      </a:avLst>
                    </a:prstGeom>
                    <ask:type>
                      <ask:lineSketchFreehand/>
                    </ask:type>
                    <ask:seed>1825056982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3" name="Text Placeholder">
              <a:extLst>
                <a:ext uri="{FF2B5EF4-FFF2-40B4-BE49-F238E27FC236}">
                  <a16:creationId xmlns:a16="http://schemas.microsoft.com/office/drawing/2014/main" id="{E7C6349E-5D8A-430F-B996-4A92F206E48F}"/>
                </a:ext>
              </a:extLst>
            </p:cNvPr>
            <p:cNvSpPr txBox="1"/>
            <p:nvPr/>
          </p:nvSpPr>
          <p:spPr>
            <a:xfrm>
              <a:off x="5629672" y="10094143"/>
              <a:ext cx="1003365" cy="186910"/>
            </a:xfrm>
            <a:prstGeom prst="rect">
              <a:avLst/>
            </a:prstGeom>
            <a:noFill/>
          </p:spPr>
          <p:txBody>
            <a:bodyPr wrap="square" lIns="0" tIns="0" rIns="0" bIns="0" rtlCol="0">
              <a:spAutoFit/>
            </a:bodyPr>
            <a:lstStyle/>
            <a:p>
              <a:r>
                <a:rPr lang="en-US" sz="700" b="1" dirty="0">
                  <a:solidFill>
                    <a:schemeClr val="tx1">
                      <a:lumMod val="75000"/>
                      <a:lumOff val="25000"/>
                    </a:schemeClr>
                  </a:solidFill>
                </a:rPr>
                <a:t>Short Title</a:t>
              </a:r>
            </a:p>
            <a:p>
              <a:r>
                <a:rPr lang="en-US" sz="650" dirty="0">
                  <a:solidFill>
                    <a:schemeClr val="tx1">
                      <a:lumMod val="75000"/>
                      <a:lumOff val="25000"/>
                    </a:schemeClr>
                  </a:solidFill>
                </a:rPr>
                <a:t>Subtitle</a:t>
              </a:r>
            </a:p>
          </p:txBody>
        </p:sp>
        <p:grpSp>
          <p:nvGrpSpPr>
            <p:cNvPr id="549" name="Picture Placeholder Graphic">
              <a:extLst>
                <a:ext uri="{FF2B5EF4-FFF2-40B4-BE49-F238E27FC236}">
                  <a16:creationId xmlns:a16="http://schemas.microsoft.com/office/drawing/2014/main" id="{C0820C08-88AF-4AFC-83FE-C83321FE3AE1}"/>
                </a:ext>
              </a:extLst>
            </p:cNvPr>
            <p:cNvGrpSpPr/>
            <p:nvPr/>
          </p:nvGrpSpPr>
          <p:grpSpPr>
            <a:xfrm>
              <a:off x="5796356" y="9426828"/>
              <a:ext cx="628541" cy="305204"/>
              <a:chOff x="5796356" y="9426828"/>
              <a:chExt cx="628541" cy="305204"/>
            </a:xfrm>
          </p:grpSpPr>
          <p:sp>
            <p:nvSpPr>
              <p:cNvPr id="95" name="Triangle 2">
                <a:extLst>
                  <a:ext uri="{FF2B5EF4-FFF2-40B4-BE49-F238E27FC236}">
                    <a16:creationId xmlns:a16="http://schemas.microsoft.com/office/drawing/2014/main" id="{479AD7D9-628C-4AAB-9C29-74B6951D4EF8}"/>
                  </a:ext>
                </a:extLst>
              </p:cNvPr>
              <p:cNvSpPr/>
              <p:nvPr/>
            </p:nvSpPr>
            <p:spPr>
              <a:xfrm>
                <a:off x="6045659" y="9489447"/>
                <a:ext cx="379238" cy="242585"/>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4" name="Triangle 1">
                <a:extLst>
                  <a:ext uri="{FF2B5EF4-FFF2-40B4-BE49-F238E27FC236}">
                    <a16:creationId xmlns:a16="http://schemas.microsoft.com/office/drawing/2014/main" id="{B75D2EFA-E98E-499F-9ED8-0122C3118C64}"/>
                  </a:ext>
                </a:extLst>
              </p:cNvPr>
              <p:cNvSpPr/>
              <p:nvPr/>
            </p:nvSpPr>
            <p:spPr>
              <a:xfrm>
                <a:off x="5796356" y="9427949"/>
                <a:ext cx="475379" cy="304082"/>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6" name="Circle">
                <a:extLst>
                  <a:ext uri="{FF2B5EF4-FFF2-40B4-BE49-F238E27FC236}">
                    <a16:creationId xmlns:a16="http://schemas.microsoft.com/office/drawing/2014/main" id="{5F4F2C19-CF1A-45D4-BCC4-B0F16DD9BDC4}"/>
                  </a:ext>
                </a:extLst>
              </p:cNvPr>
              <p:cNvSpPr/>
              <p:nvPr/>
            </p:nvSpPr>
            <p:spPr>
              <a:xfrm>
                <a:off x="6322598" y="9426828"/>
                <a:ext cx="62331" cy="6134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551" name="Filled Picture Placeholder 2" descr="Picture placeholder">
            <a:extLst>
              <a:ext uri="{FF2B5EF4-FFF2-40B4-BE49-F238E27FC236}">
                <a16:creationId xmlns:a16="http://schemas.microsoft.com/office/drawing/2014/main" id="{3E771DBC-DCF6-4F31-BC62-8DB260DDA7AD}"/>
              </a:ext>
            </a:extLst>
          </p:cNvPr>
          <p:cNvGrpSpPr/>
          <p:nvPr/>
        </p:nvGrpSpPr>
        <p:grpSpPr>
          <a:xfrm>
            <a:off x="4360001" y="9090363"/>
            <a:ext cx="1072980" cy="1232228"/>
            <a:chOff x="4360001" y="9090363"/>
            <a:chExt cx="1072980" cy="1232228"/>
          </a:xfrm>
        </p:grpSpPr>
        <p:sp>
          <p:nvSpPr>
            <p:cNvPr id="97" name="Picture Placeholder Background">
              <a:extLst>
                <a:ext uri="{FF2B5EF4-FFF2-40B4-BE49-F238E27FC236}">
                  <a16:creationId xmlns:a16="http://schemas.microsoft.com/office/drawing/2014/main" id="{4F2C756F-D1E8-4088-8955-8BF0F17EEF57}"/>
                </a:ext>
              </a:extLst>
            </p:cNvPr>
            <p:cNvSpPr/>
            <p:nvPr/>
          </p:nvSpPr>
          <p:spPr>
            <a:xfrm>
              <a:off x="4360001" y="9090363"/>
              <a:ext cx="1072980" cy="965147"/>
            </a:xfrm>
            <a:custGeom>
              <a:avLst/>
              <a:gdLst>
                <a:gd name="connsiteX0" fmla="*/ 0 w 1072980"/>
                <a:gd name="connsiteY0" fmla="*/ 9584 h 965147"/>
                <a:gd name="connsiteX1" fmla="*/ 9584 w 1072980"/>
                <a:gd name="connsiteY1" fmla="*/ 0 h 965147"/>
                <a:gd name="connsiteX2" fmla="*/ 547028 w 1072980"/>
                <a:gd name="connsiteY2" fmla="*/ 0 h 965147"/>
                <a:gd name="connsiteX3" fmla="*/ 1063396 w 1072980"/>
                <a:gd name="connsiteY3" fmla="*/ 0 h 965147"/>
                <a:gd name="connsiteX4" fmla="*/ 1072980 w 1072980"/>
                <a:gd name="connsiteY4" fmla="*/ 9584 h 965147"/>
                <a:gd name="connsiteX5" fmla="*/ 1072980 w 1072980"/>
                <a:gd name="connsiteY5" fmla="*/ 463654 h 965147"/>
                <a:gd name="connsiteX6" fmla="*/ 1072980 w 1072980"/>
                <a:gd name="connsiteY6" fmla="*/ 955563 h 965147"/>
                <a:gd name="connsiteX7" fmla="*/ 1063396 w 1072980"/>
                <a:gd name="connsiteY7" fmla="*/ 965147 h 965147"/>
                <a:gd name="connsiteX8" fmla="*/ 525952 w 1072980"/>
                <a:gd name="connsiteY8" fmla="*/ 965147 h 965147"/>
                <a:gd name="connsiteX9" fmla="*/ 9584 w 1072980"/>
                <a:gd name="connsiteY9" fmla="*/ 965147 h 965147"/>
                <a:gd name="connsiteX10" fmla="*/ 0 w 1072980"/>
                <a:gd name="connsiteY10" fmla="*/ 955563 h 965147"/>
                <a:gd name="connsiteX11" fmla="*/ 0 w 1072980"/>
                <a:gd name="connsiteY11" fmla="*/ 473114 h 965147"/>
                <a:gd name="connsiteX12" fmla="*/ 0 w 1072980"/>
                <a:gd name="connsiteY12" fmla="*/ 9584 h 965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72980" h="965147" fill="none" extrusionOk="0">
                  <a:moveTo>
                    <a:pt x="0" y="9584"/>
                  </a:moveTo>
                  <a:cubicBezTo>
                    <a:pt x="-1280" y="4501"/>
                    <a:pt x="3987" y="-210"/>
                    <a:pt x="9584" y="0"/>
                  </a:cubicBezTo>
                  <a:cubicBezTo>
                    <a:pt x="237306" y="11154"/>
                    <a:pt x="390689" y="-10591"/>
                    <a:pt x="547028" y="0"/>
                  </a:cubicBezTo>
                  <a:cubicBezTo>
                    <a:pt x="703367" y="10591"/>
                    <a:pt x="819112" y="-15474"/>
                    <a:pt x="1063396" y="0"/>
                  </a:cubicBezTo>
                  <a:cubicBezTo>
                    <a:pt x="1068096" y="1061"/>
                    <a:pt x="1073870" y="4952"/>
                    <a:pt x="1072980" y="9584"/>
                  </a:cubicBezTo>
                  <a:cubicBezTo>
                    <a:pt x="1061538" y="201197"/>
                    <a:pt x="1092259" y="367195"/>
                    <a:pt x="1072980" y="463654"/>
                  </a:cubicBezTo>
                  <a:cubicBezTo>
                    <a:pt x="1053702" y="560113"/>
                    <a:pt x="1051023" y="760855"/>
                    <a:pt x="1072980" y="955563"/>
                  </a:cubicBezTo>
                  <a:cubicBezTo>
                    <a:pt x="1073209" y="961309"/>
                    <a:pt x="1067531" y="965758"/>
                    <a:pt x="1063396" y="965147"/>
                  </a:cubicBezTo>
                  <a:cubicBezTo>
                    <a:pt x="876924" y="954520"/>
                    <a:pt x="710971" y="939057"/>
                    <a:pt x="525952" y="965147"/>
                  </a:cubicBezTo>
                  <a:cubicBezTo>
                    <a:pt x="340933" y="991237"/>
                    <a:pt x="172161" y="941482"/>
                    <a:pt x="9584" y="965147"/>
                  </a:cubicBezTo>
                  <a:cubicBezTo>
                    <a:pt x="3930" y="965873"/>
                    <a:pt x="-759" y="959850"/>
                    <a:pt x="0" y="955563"/>
                  </a:cubicBezTo>
                  <a:cubicBezTo>
                    <a:pt x="5597" y="842940"/>
                    <a:pt x="9317" y="667706"/>
                    <a:pt x="0" y="473114"/>
                  </a:cubicBezTo>
                  <a:cubicBezTo>
                    <a:pt x="-9317" y="278522"/>
                    <a:pt x="12100" y="213783"/>
                    <a:pt x="0" y="9584"/>
                  </a:cubicBezTo>
                  <a:close/>
                </a:path>
                <a:path w="1072980" h="965147" stroke="0" extrusionOk="0">
                  <a:moveTo>
                    <a:pt x="0" y="9584"/>
                  </a:moveTo>
                  <a:cubicBezTo>
                    <a:pt x="-237" y="4145"/>
                    <a:pt x="3514" y="292"/>
                    <a:pt x="9584" y="0"/>
                  </a:cubicBezTo>
                  <a:cubicBezTo>
                    <a:pt x="220373" y="18484"/>
                    <a:pt x="327603" y="24875"/>
                    <a:pt x="557566" y="0"/>
                  </a:cubicBezTo>
                  <a:cubicBezTo>
                    <a:pt x="787529" y="-24875"/>
                    <a:pt x="819902" y="-10815"/>
                    <a:pt x="1063396" y="0"/>
                  </a:cubicBezTo>
                  <a:cubicBezTo>
                    <a:pt x="1068121" y="-311"/>
                    <a:pt x="1073588" y="4581"/>
                    <a:pt x="1072980" y="9584"/>
                  </a:cubicBezTo>
                  <a:cubicBezTo>
                    <a:pt x="1061594" y="133765"/>
                    <a:pt x="1085298" y="244808"/>
                    <a:pt x="1072980" y="463654"/>
                  </a:cubicBezTo>
                  <a:cubicBezTo>
                    <a:pt x="1060663" y="682500"/>
                    <a:pt x="1090060" y="788413"/>
                    <a:pt x="1072980" y="955563"/>
                  </a:cubicBezTo>
                  <a:cubicBezTo>
                    <a:pt x="1072950" y="960568"/>
                    <a:pt x="1068464" y="965460"/>
                    <a:pt x="1063396" y="965147"/>
                  </a:cubicBezTo>
                  <a:cubicBezTo>
                    <a:pt x="933561" y="962704"/>
                    <a:pt x="706890" y="990179"/>
                    <a:pt x="557566" y="965147"/>
                  </a:cubicBezTo>
                  <a:cubicBezTo>
                    <a:pt x="408242" y="940116"/>
                    <a:pt x="229556" y="977508"/>
                    <a:pt x="9584" y="965147"/>
                  </a:cubicBezTo>
                  <a:cubicBezTo>
                    <a:pt x="4898" y="966051"/>
                    <a:pt x="30" y="961166"/>
                    <a:pt x="0" y="955563"/>
                  </a:cubicBezTo>
                  <a:cubicBezTo>
                    <a:pt x="-21908" y="806887"/>
                    <a:pt x="16290" y="641313"/>
                    <a:pt x="0" y="510953"/>
                  </a:cubicBezTo>
                  <a:cubicBezTo>
                    <a:pt x="-16290" y="380593"/>
                    <a:pt x="-24059" y="208158"/>
                    <a:pt x="0" y="9584"/>
                  </a:cubicBezTo>
                  <a:close/>
                </a:path>
              </a:pathLst>
            </a:custGeom>
            <a:solidFill>
              <a:schemeClr val="bg1">
                <a:lumMod val="85000"/>
              </a:schemeClr>
            </a:solidFill>
            <a:ln>
              <a:solidFill>
                <a:schemeClr val="tx1">
                  <a:lumMod val="75000"/>
                  <a:lumOff val="25000"/>
                </a:schemeClr>
              </a:solidFill>
              <a:extLst>
                <a:ext uri="{C807C97D-BFC1-408E-A445-0C87EB9F89A2}">
                  <ask:lineSketchStyleProps xmlns:ask="http://schemas.microsoft.com/office/drawing/2018/sketchyshapes" sd="1219033472">
                    <a:prstGeom prst="roundRect">
                      <a:avLst>
                        <a:gd name="adj" fmla="val 993"/>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8" name="Text Placeholder">
              <a:extLst>
                <a:ext uri="{FF2B5EF4-FFF2-40B4-BE49-F238E27FC236}">
                  <a16:creationId xmlns:a16="http://schemas.microsoft.com/office/drawing/2014/main" id="{EB7ECBFE-A0EE-42CD-8FE5-EE4EDBD804B3}"/>
                </a:ext>
              </a:extLst>
            </p:cNvPr>
            <p:cNvSpPr txBox="1"/>
            <p:nvPr/>
          </p:nvSpPr>
          <p:spPr>
            <a:xfrm>
              <a:off x="4400065" y="10094145"/>
              <a:ext cx="1013468" cy="228446"/>
            </a:xfrm>
            <a:prstGeom prst="rect">
              <a:avLst/>
            </a:prstGeom>
            <a:noFill/>
          </p:spPr>
          <p:txBody>
            <a:bodyPr wrap="square" lIns="0" tIns="0" rtlCol="0">
              <a:spAutoFit/>
            </a:bodyPr>
            <a:lstStyle/>
            <a:p>
              <a:r>
                <a:rPr lang="en-US" sz="700" b="1" dirty="0">
                  <a:solidFill>
                    <a:schemeClr val="tx1">
                      <a:lumMod val="75000"/>
                      <a:lumOff val="25000"/>
                    </a:schemeClr>
                  </a:solidFill>
                </a:rPr>
                <a:t>Short Title</a:t>
              </a:r>
            </a:p>
            <a:p>
              <a:r>
                <a:rPr lang="en-US" sz="650" dirty="0">
                  <a:solidFill>
                    <a:schemeClr val="tx1">
                      <a:lumMod val="75000"/>
                      <a:lumOff val="25000"/>
                    </a:schemeClr>
                  </a:solidFill>
                </a:rPr>
                <a:t>Subtitle</a:t>
              </a:r>
            </a:p>
          </p:txBody>
        </p:sp>
        <p:grpSp>
          <p:nvGrpSpPr>
            <p:cNvPr id="99" name="Picture Placeholder Graphic">
              <a:extLst>
                <a:ext uri="{FF2B5EF4-FFF2-40B4-BE49-F238E27FC236}">
                  <a16:creationId xmlns:a16="http://schemas.microsoft.com/office/drawing/2014/main" id="{3315D7CE-E48F-48C4-B06F-9776308390E4}"/>
                </a:ext>
              </a:extLst>
            </p:cNvPr>
            <p:cNvGrpSpPr/>
            <p:nvPr/>
          </p:nvGrpSpPr>
          <p:grpSpPr>
            <a:xfrm>
              <a:off x="4553337" y="9402402"/>
              <a:ext cx="628543" cy="305205"/>
              <a:chOff x="3311823" y="5344496"/>
              <a:chExt cx="1844171" cy="895483"/>
            </a:xfrm>
            <a:solidFill>
              <a:schemeClr val="tx1">
                <a:lumMod val="75000"/>
                <a:lumOff val="25000"/>
              </a:schemeClr>
            </a:solidFill>
          </p:grpSpPr>
          <p:sp>
            <p:nvSpPr>
              <p:cNvPr id="101" name="Triangle 2">
                <a:extLst>
                  <a:ext uri="{FF2B5EF4-FFF2-40B4-BE49-F238E27FC236}">
                    <a16:creationId xmlns:a16="http://schemas.microsoft.com/office/drawing/2014/main" id="{881F2283-E2E2-45E2-8F3F-F1EF7F8CB85F}"/>
                  </a:ext>
                </a:extLst>
              </p:cNvPr>
              <p:cNvSpPr/>
              <p:nvPr/>
            </p:nvSpPr>
            <p:spPr>
              <a:xfrm>
                <a:off x="4043293" y="5528225"/>
                <a:ext cx="1112701" cy="711754"/>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0" name="Triangle 1">
                <a:extLst>
                  <a:ext uri="{FF2B5EF4-FFF2-40B4-BE49-F238E27FC236}">
                    <a16:creationId xmlns:a16="http://schemas.microsoft.com/office/drawing/2014/main" id="{571FAE9A-0096-4E77-AF81-75EBE890D76E}"/>
                  </a:ext>
                </a:extLst>
              </p:cNvPr>
              <p:cNvSpPr/>
              <p:nvPr/>
            </p:nvSpPr>
            <p:spPr>
              <a:xfrm>
                <a:off x="3311823" y="5347787"/>
                <a:ext cx="1394784" cy="89219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2" name="Circle">
                <a:extLst>
                  <a:ext uri="{FF2B5EF4-FFF2-40B4-BE49-F238E27FC236}">
                    <a16:creationId xmlns:a16="http://schemas.microsoft.com/office/drawing/2014/main" id="{B6E2675F-7718-4869-A3BB-47C3E8EBB1AF}"/>
                  </a:ext>
                </a:extLst>
              </p:cNvPr>
              <p:cNvSpPr/>
              <p:nvPr/>
            </p:nvSpPr>
            <p:spPr>
              <a:xfrm>
                <a:off x="4855842" y="5344496"/>
                <a:ext cx="182880" cy="17999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558" name="Filled Picture Placeholder 1" descr="Picture placeholder">
            <a:extLst>
              <a:ext uri="{FF2B5EF4-FFF2-40B4-BE49-F238E27FC236}">
                <a16:creationId xmlns:a16="http://schemas.microsoft.com/office/drawing/2014/main" id="{78DF986C-3F07-475A-B133-00E721F37A44}"/>
              </a:ext>
            </a:extLst>
          </p:cNvPr>
          <p:cNvGrpSpPr/>
          <p:nvPr/>
        </p:nvGrpSpPr>
        <p:grpSpPr>
          <a:xfrm>
            <a:off x="2549660" y="9108372"/>
            <a:ext cx="1491239" cy="898470"/>
            <a:chOff x="2549660" y="9108372"/>
            <a:chExt cx="1491239" cy="898470"/>
          </a:xfrm>
        </p:grpSpPr>
        <p:sp>
          <p:nvSpPr>
            <p:cNvPr id="154" name="Picture Placeholder Background">
              <a:extLst>
                <a:ext uri="{FF2B5EF4-FFF2-40B4-BE49-F238E27FC236}">
                  <a16:creationId xmlns:a16="http://schemas.microsoft.com/office/drawing/2014/main" id="{11E2812C-0EE3-48AE-8105-5668FFB49E1E}"/>
                </a:ext>
              </a:extLst>
            </p:cNvPr>
            <p:cNvSpPr/>
            <p:nvPr/>
          </p:nvSpPr>
          <p:spPr>
            <a:xfrm>
              <a:off x="2549660" y="9108372"/>
              <a:ext cx="1491239" cy="898470"/>
            </a:xfrm>
            <a:custGeom>
              <a:avLst/>
              <a:gdLst>
                <a:gd name="connsiteX0" fmla="*/ 0 w 1491239"/>
                <a:gd name="connsiteY0" fmla="*/ 11096 h 898470"/>
                <a:gd name="connsiteX1" fmla="*/ 11096 w 1491239"/>
                <a:gd name="connsiteY1" fmla="*/ 0 h 898470"/>
                <a:gd name="connsiteX2" fmla="*/ 500778 w 1491239"/>
                <a:gd name="connsiteY2" fmla="*/ 0 h 898470"/>
                <a:gd name="connsiteX3" fmla="*/ 1019842 w 1491239"/>
                <a:gd name="connsiteY3" fmla="*/ 0 h 898470"/>
                <a:gd name="connsiteX4" fmla="*/ 1480143 w 1491239"/>
                <a:gd name="connsiteY4" fmla="*/ 0 h 898470"/>
                <a:gd name="connsiteX5" fmla="*/ 1491239 w 1491239"/>
                <a:gd name="connsiteY5" fmla="*/ 11096 h 898470"/>
                <a:gd name="connsiteX6" fmla="*/ 1491239 w 1491239"/>
                <a:gd name="connsiteY6" fmla="*/ 422947 h 898470"/>
                <a:gd name="connsiteX7" fmla="*/ 1491239 w 1491239"/>
                <a:gd name="connsiteY7" fmla="*/ 887374 h 898470"/>
                <a:gd name="connsiteX8" fmla="*/ 1480143 w 1491239"/>
                <a:gd name="connsiteY8" fmla="*/ 898470 h 898470"/>
                <a:gd name="connsiteX9" fmla="*/ 1005151 w 1491239"/>
                <a:gd name="connsiteY9" fmla="*/ 898470 h 898470"/>
                <a:gd name="connsiteX10" fmla="*/ 486088 w 1491239"/>
                <a:gd name="connsiteY10" fmla="*/ 898470 h 898470"/>
                <a:gd name="connsiteX11" fmla="*/ 11096 w 1491239"/>
                <a:gd name="connsiteY11" fmla="*/ 898470 h 898470"/>
                <a:gd name="connsiteX12" fmla="*/ 0 w 1491239"/>
                <a:gd name="connsiteY12" fmla="*/ 887374 h 898470"/>
                <a:gd name="connsiteX13" fmla="*/ 0 w 1491239"/>
                <a:gd name="connsiteY13" fmla="*/ 431709 h 898470"/>
                <a:gd name="connsiteX14" fmla="*/ 0 w 1491239"/>
                <a:gd name="connsiteY14" fmla="*/ 11096 h 898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91239" h="898470" fill="none" extrusionOk="0">
                  <a:moveTo>
                    <a:pt x="0" y="11096"/>
                  </a:moveTo>
                  <a:cubicBezTo>
                    <a:pt x="-185" y="4437"/>
                    <a:pt x="4581" y="-332"/>
                    <a:pt x="11096" y="0"/>
                  </a:cubicBezTo>
                  <a:cubicBezTo>
                    <a:pt x="175169" y="-3854"/>
                    <a:pt x="321883" y="8723"/>
                    <a:pt x="500778" y="0"/>
                  </a:cubicBezTo>
                  <a:cubicBezTo>
                    <a:pt x="679673" y="-8723"/>
                    <a:pt x="889116" y="-21901"/>
                    <a:pt x="1019842" y="0"/>
                  </a:cubicBezTo>
                  <a:cubicBezTo>
                    <a:pt x="1150568" y="21901"/>
                    <a:pt x="1385222" y="-2285"/>
                    <a:pt x="1480143" y="0"/>
                  </a:cubicBezTo>
                  <a:cubicBezTo>
                    <a:pt x="1486050" y="-38"/>
                    <a:pt x="1490956" y="3903"/>
                    <a:pt x="1491239" y="11096"/>
                  </a:cubicBezTo>
                  <a:cubicBezTo>
                    <a:pt x="1470891" y="214188"/>
                    <a:pt x="1489371" y="319980"/>
                    <a:pt x="1491239" y="422947"/>
                  </a:cubicBezTo>
                  <a:cubicBezTo>
                    <a:pt x="1493107" y="525914"/>
                    <a:pt x="1496414" y="731093"/>
                    <a:pt x="1491239" y="887374"/>
                  </a:cubicBezTo>
                  <a:cubicBezTo>
                    <a:pt x="1491528" y="892488"/>
                    <a:pt x="1486219" y="897069"/>
                    <a:pt x="1480143" y="898470"/>
                  </a:cubicBezTo>
                  <a:cubicBezTo>
                    <a:pt x="1343840" y="918929"/>
                    <a:pt x="1222337" y="921321"/>
                    <a:pt x="1005151" y="898470"/>
                  </a:cubicBezTo>
                  <a:cubicBezTo>
                    <a:pt x="787965" y="875619"/>
                    <a:pt x="707000" y="874713"/>
                    <a:pt x="486088" y="898470"/>
                  </a:cubicBezTo>
                  <a:cubicBezTo>
                    <a:pt x="265176" y="922227"/>
                    <a:pt x="139788" y="896309"/>
                    <a:pt x="11096" y="898470"/>
                  </a:cubicBezTo>
                  <a:cubicBezTo>
                    <a:pt x="3826" y="899209"/>
                    <a:pt x="-397" y="893576"/>
                    <a:pt x="0" y="887374"/>
                  </a:cubicBezTo>
                  <a:cubicBezTo>
                    <a:pt x="13463" y="679138"/>
                    <a:pt x="21857" y="548091"/>
                    <a:pt x="0" y="431709"/>
                  </a:cubicBezTo>
                  <a:cubicBezTo>
                    <a:pt x="-21857" y="315328"/>
                    <a:pt x="8587" y="158911"/>
                    <a:pt x="0" y="11096"/>
                  </a:cubicBezTo>
                  <a:close/>
                </a:path>
                <a:path w="1491239" h="898470" stroke="0" extrusionOk="0">
                  <a:moveTo>
                    <a:pt x="0" y="11096"/>
                  </a:moveTo>
                  <a:cubicBezTo>
                    <a:pt x="-12" y="4788"/>
                    <a:pt x="5226" y="-785"/>
                    <a:pt x="11096" y="0"/>
                  </a:cubicBezTo>
                  <a:cubicBezTo>
                    <a:pt x="132749" y="22682"/>
                    <a:pt x="302992" y="12240"/>
                    <a:pt x="471397" y="0"/>
                  </a:cubicBezTo>
                  <a:cubicBezTo>
                    <a:pt x="639802" y="-12240"/>
                    <a:pt x="836199" y="-15175"/>
                    <a:pt x="961080" y="0"/>
                  </a:cubicBezTo>
                  <a:cubicBezTo>
                    <a:pt x="1085961" y="15175"/>
                    <a:pt x="1328670" y="-2844"/>
                    <a:pt x="1480143" y="0"/>
                  </a:cubicBezTo>
                  <a:cubicBezTo>
                    <a:pt x="1486777" y="770"/>
                    <a:pt x="1490174" y="5240"/>
                    <a:pt x="1491239" y="11096"/>
                  </a:cubicBezTo>
                  <a:cubicBezTo>
                    <a:pt x="1498735" y="116156"/>
                    <a:pt x="1481505" y="234275"/>
                    <a:pt x="1491239" y="449235"/>
                  </a:cubicBezTo>
                  <a:cubicBezTo>
                    <a:pt x="1500973" y="664195"/>
                    <a:pt x="1508230" y="743024"/>
                    <a:pt x="1491239" y="887374"/>
                  </a:cubicBezTo>
                  <a:cubicBezTo>
                    <a:pt x="1490657" y="893285"/>
                    <a:pt x="1486257" y="898139"/>
                    <a:pt x="1480143" y="898470"/>
                  </a:cubicBezTo>
                  <a:cubicBezTo>
                    <a:pt x="1264891" y="895771"/>
                    <a:pt x="1225542" y="876636"/>
                    <a:pt x="990461" y="898470"/>
                  </a:cubicBezTo>
                  <a:cubicBezTo>
                    <a:pt x="755380" y="920304"/>
                    <a:pt x="741490" y="884450"/>
                    <a:pt x="500778" y="898470"/>
                  </a:cubicBezTo>
                  <a:cubicBezTo>
                    <a:pt x="260066" y="912490"/>
                    <a:pt x="253335" y="891320"/>
                    <a:pt x="11096" y="898470"/>
                  </a:cubicBezTo>
                  <a:cubicBezTo>
                    <a:pt x="4938" y="899340"/>
                    <a:pt x="-189" y="892913"/>
                    <a:pt x="0" y="887374"/>
                  </a:cubicBezTo>
                  <a:cubicBezTo>
                    <a:pt x="3450" y="731885"/>
                    <a:pt x="-19705" y="550794"/>
                    <a:pt x="0" y="449235"/>
                  </a:cubicBezTo>
                  <a:cubicBezTo>
                    <a:pt x="19705" y="347676"/>
                    <a:pt x="-18566" y="173419"/>
                    <a:pt x="0" y="11096"/>
                  </a:cubicBezTo>
                  <a:close/>
                </a:path>
              </a:pathLst>
            </a:custGeom>
            <a:solidFill>
              <a:schemeClr val="bg1">
                <a:lumMod val="85000"/>
              </a:schemeClr>
            </a:solidFill>
            <a:ln>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5" name="Picture Placeholder Graphic">
              <a:extLst>
                <a:ext uri="{FF2B5EF4-FFF2-40B4-BE49-F238E27FC236}">
                  <a16:creationId xmlns:a16="http://schemas.microsoft.com/office/drawing/2014/main" id="{BBA04CF4-D11F-4C86-8D43-92C3B9B62202}"/>
                </a:ext>
              </a:extLst>
            </p:cNvPr>
            <p:cNvGrpSpPr/>
            <p:nvPr/>
          </p:nvGrpSpPr>
          <p:grpSpPr>
            <a:xfrm>
              <a:off x="2891807" y="9353312"/>
              <a:ext cx="814159" cy="395335"/>
              <a:chOff x="3311823" y="5344496"/>
              <a:chExt cx="1844171" cy="895483"/>
            </a:xfrm>
            <a:solidFill>
              <a:schemeClr val="tx1">
                <a:lumMod val="75000"/>
                <a:lumOff val="25000"/>
              </a:schemeClr>
            </a:solidFill>
          </p:grpSpPr>
          <p:sp>
            <p:nvSpPr>
              <p:cNvPr id="157" name="Triangle 2">
                <a:extLst>
                  <a:ext uri="{FF2B5EF4-FFF2-40B4-BE49-F238E27FC236}">
                    <a16:creationId xmlns:a16="http://schemas.microsoft.com/office/drawing/2014/main" id="{F1CA462C-C8A8-4686-844D-CA9EA6FED72F}"/>
                  </a:ext>
                </a:extLst>
              </p:cNvPr>
              <p:cNvSpPr/>
              <p:nvPr/>
            </p:nvSpPr>
            <p:spPr>
              <a:xfrm>
                <a:off x="4043293" y="5528225"/>
                <a:ext cx="1112701" cy="711754"/>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6" name="Triangle 1">
                <a:extLst>
                  <a:ext uri="{FF2B5EF4-FFF2-40B4-BE49-F238E27FC236}">
                    <a16:creationId xmlns:a16="http://schemas.microsoft.com/office/drawing/2014/main" id="{E6F64F19-8C40-4CE6-94BC-F4E30297832D}"/>
                  </a:ext>
                </a:extLst>
              </p:cNvPr>
              <p:cNvSpPr/>
              <p:nvPr/>
            </p:nvSpPr>
            <p:spPr>
              <a:xfrm>
                <a:off x="3311823" y="5347787"/>
                <a:ext cx="1394784" cy="89219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8" name="Circle">
                <a:extLst>
                  <a:ext uri="{FF2B5EF4-FFF2-40B4-BE49-F238E27FC236}">
                    <a16:creationId xmlns:a16="http://schemas.microsoft.com/office/drawing/2014/main" id="{9E146543-9783-4961-B288-F282875FE757}"/>
                  </a:ext>
                </a:extLst>
              </p:cNvPr>
              <p:cNvSpPr/>
              <p:nvPr/>
            </p:nvSpPr>
            <p:spPr>
              <a:xfrm>
                <a:off x="4855842" y="5344496"/>
                <a:ext cx="182880" cy="17999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548" name="Long Item Container 2" descr="Horizonal picture placeholder">
            <a:extLst>
              <a:ext uri="{FF2B5EF4-FFF2-40B4-BE49-F238E27FC236}">
                <a16:creationId xmlns:a16="http://schemas.microsoft.com/office/drawing/2014/main" id="{DDFDB1E1-2C8E-47A9-965B-1D556B33E84A}"/>
              </a:ext>
            </a:extLst>
          </p:cNvPr>
          <p:cNvGrpSpPr/>
          <p:nvPr/>
        </p:nvGrpSpPr>
        <p:grpSpPr>
          <a:xfrm>
            <a:off x="7989000" y="8551829"/>
            <a:ext cx="1564492" cy="281296"/>
            <a:chOff x="7989000" y="8551829"/>
            <a:chExt cx="1564492" cy="281296"/>
          </a:xfrm>
        </p:grpSpPr>
        <p:sp>
          <p:nvSpPr>
            <p:cNvPr id="172" name="Item Container">
              <a:extLst>
                <a:ext uri="{FF2B5EF4-FFF2-40B4-BE49-F238E27FC236}">
                  <a16:creationId xmlns:a16="http://schemas.microsoft.com/office/drawing/2014/main" id="{492DA3DB-F68E-415A-93FE-E74FFF0CC074}"/>
                </a:ext>
              </a:extLst>
            </p:cNvPr>
            <p:cNvSpPr/>
            <p:nvPr/>
          </p:nvSpPr>
          <p:spPr>
            <a:xfrm>
              <a:off x="7997956" y="8551829"/>
              <a:ext cx="1555536" cy="281296"/>
            </a:xfrm>
            <a:custGeom>
              <a:avLst/>
              <a:gdLst>
                <a:gd name="connsiteX0" fmla="*/ 0 w 1555536"/>
                <a:gd name="connsiteY0" fmla="*/ 8124 h 281296"/>
                <a:gd name="connsiteX1" fmla="*/ 8124 w 1555536"/>
                <a:gd name="connsiteY1" fmla="*/ 0 h 281296"/>
                <a:gd name="connsiteX2" fmla="*/ 475041 w 1555536"/>
                <a:gd name="connsiteY2" fmla="*/ 0 h 281296"/>
                <a:gd name="connsiteX3" fmla="*/ 1018923 w 1555536"/>
                <a:gd name="connsiteY3" fmla="*/ 0 h 281296"/>
                <a:gd name="connsiteX4" fmla="*/ 1547412 w 1555536"/>
                <a:gd name="connsiteY4" fmla="*/ 0 h 281296"/>
                <a:gd name="connsiteX5" fmla="*/ 1555536 w 1555536"/>
                <a:gd name="connsiteY5" fmla="*/ 8124 h 281296"/>
                <a:gd name="connsiteX6" fmla="*/ 1555536 w 1555536"/>
                <a:gd name="connsiteY6" fmla="*/ 273172 h 281296"/>
                <a:gd name="connsiteX7" fmla="*/ 1547412 w 1555536"/>
                <a:gd name="connsiteY7" fmla="*/ 281296 h 281296"/>
                <a:gd name="connsiteX8" fmla="*/ 1049709 w 1555536"/>
                <a:gd name="connsiteY8" fmla="*/ 281296 h 281296"/>
                <a:gd name="connsiteX9" fmla="*/ 567399 w 1555536"/>
                <a:gd name="connsiteY9" fmla="*/ 281296 h 281296"/>
                <a:gd name="connsiteX10" fmla="*/ 8124 w 1555536"/>
                <a:gd name="connsiteY10" fmla="*/ 281296 h 281296"/>
                <a:gd name="connsiteX11" fmla="*/ 0 w 1555536"/>
                <a:gd name="connsiteY11" fmla="*/ 273172 h 281296"/>
                <a:gd name="connsiteX12" fmla="*/ 0 w 1555536"/>
                <a:gd name="connsiteY12" fmla="*/ 8124 h 281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55536" h="281296" fill="none" extrusionOk="0">
                  <a:moveTo>
                    <a:pt x="0" y="8124"/>
                  </a:moveTo>
                  <a:cubicBezTo>
                    <a:pt x="-59" y="3006"/>
                    <a:pt x="4521" y="-91"/>
                    <a:pt x="8124" y="0"/>
                  </a:cubicBezTo>
                  <a:cubicBezTo>
                    <a:pt x="149457" y="18767"/>
                    <a:pt x="291970" y="2825"/>
                    <a:pt x="475041" y="0"/>
                  </a:cubicBezTo>
                  <a:cubicBezTo>
                    <a:pt x="658112" y="-2825"/>
                    <a:pt x="780299" y="20805"/>
                    <a:pt x="1018923" y="0"/>
                  </a:cubicBezTo>
                  <a:cubicBezTo>
                    <a:pt x="1257547" y="-20805"/>
                    <a:pt x="1355543" y="-9412"/>
                    <a:pt x="1547412" y="0"/>
                  </a:cubicBezTo>
                  <a:cubicBezTo>
                    <a:pt x="1551809" y="-1023"/>
                    <a:pt x="1555144" y="3993"/>
                    <a:pt x="1555536" y="8124"/>
                  </a:cubicBezTo>
                  <a:cubicBezTo>
                    <a:pt x="1547376" y="62642"/>
                    <a:pt x="1550636" y="207769"/>
                    <a:pt x="1555536" y="273172"/>
                  </a:cubicBezTo>
                  <a:cubicBezTo>
                    <a:pt x="1554914" y="277798"/>
                    <a:pt x="1552120" y="281729"/>
                    <a:pt x="1547412" y="281296"/>
                  </a:cubicBezTo>
                  <a:cubicBezTo>
                    <a:pt x="1364929" y="305666"/>
                    <a:pt x="1279653" y="261485"/>
                    <a:pt x="1049709" y="281296"/>
                  </a:cubicBezTo>
                  <a:cubicBezTo>
                    <a:pt x="819765" y="301107"/>
                    <a:pt x="772418" y="260896"/>
                    <a:pt x="567399" y="281296"/>
                  </a:cubicBezTo>
                  <a:cubicBezTo>
                    <a:pt x="362380" y="301697"/>
                    <a:pt x="231405" y="271066"/>
                    <a:pt x="8124" y="281296"/>
                  </a:cubicBezTo>
                  <a:cubicBezTo>
                    <a:pt x="3755" y="281008"/>
                    <a:pt x="826" y="277531"/>
                    <a:pt x="0" y="273172"/>
                  </a:cubicBezTo>
                  <a:cubicBezTo>
                    <a:pt x="3096" y="173247"/>
                    <a:pt x="4734" y="73953"/>
                    <a:pt x="0" y="8124"/>
                  </a:cubicBezTo>
                  <a:close/>
                </a:path>
                <a:path w="1555536" h="281296" stroke="0" extrusionOk="0">
                  <a:moveTo>
                    <a:pt x="0" y="8124"/>
                  </a:moveTo>
                  <a:cubicBezTo>
                    <a:pt x="612" y="4038"/>
                    <a:pt x="3697" y="674"/>
                    <a:pt x="8124" y="0"/>
                  </a:cubicBezTo>
                  <a:cubicBezTo>
                    <a:pt x="216537" y="-19566"/>
                    <a:pt x="356106" y="-5619"/>
                    <a:pt x="475041" y="0"/>
                  </a:cubicBezTo>
                  <a:cubicBezTo>
                    <a:pt x="593976" y="5619"/>
                    <a:pt x="894158" y="-20404"/>
                    <a:pt x="1003530" y="0"/>
                  </a:cubicBezTo>
                  <a:cubicBezTo>
                    <a:pt x="1112902" y="20404"/>
                    <a:pt x="1400590" y="-7851"/>
                    <a:pt x="1547412" y="0"/>
                  </a:cubicBezTo>
                  <a:cubicBezTo>
                    <a:pt x="1551997" y="73"/>
                    <a:pt x="1555546" y="4285"/>
                    <a:pt x="1555536" y="8124"/>
                  </a:cubicBezTo>
                  <a:cubicBezTo>
                    <a:pt x="1555908" y="82828"/>
                    <a:pt x="1562187" y="145282"/>
                    <a:pt x="1555536" y="273172"/>
                  </a:cubicBezTo>
                  <a:cubicBezTo>
                    <a:pt x="1554585" y="277886"/>
                    <a:pt x="1552360" y="281374"/>
                    <a:pt x="1547412" y="281296"/>
                  </a:cubicBezTo>
                  <a:cubicBezTo>
                    <a:pt x="1422267" y="263882"/>
                    <a:pt x="1234663" y="290417"/>
                    <a:pt x="1034316" y="281296"/>
                  </a:cubicBezTo>
                  <a:cubicBezTo>
                    <a:pt x="833969" y="272175"/>
                    <a:pt x="766143" y="260847"/>
                    <a:pt x="567399" y="281296"/>
                  </a:cubicBezTo>
                  <a:cubicBezTo>
                    <a:pt x="368655" y="301745"/>
                    <a:pt x="210603" y="290933"/>
                    <a:pt x="8124" y="281296"/>
                  </a:cubicBezTo>
                  <a:cubicBezTo>
                    <a:pt x="4182" y="280680"/>
                    <a:pt x="1029" y="277355"/>
                    <a:pt x="0" y="273172"/>
                  </a:cubicBezTo>
                  <a:cubicBezTo>
                    <a:pt x="-12619" y="202183"/>
                    <a:pt x="-11609" y="138259"/>
                    <a:pt x="0" y="8124"/>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3537159889">
                    <a:prstGeom prst="roundRect">
                      <a:avLst>
                        <a:gd name="adj" fmla="val 2888"/>
                      </a:avLst>
                    </a:prstGeom>
                    <ask:type>
                      <ask:lineSketchFreehand/>
                    </ask:type>
                    <ask:seed>3537159889</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4" name="Text Placeholder">
              <a:extLst>
                <a:ext uri="{FF2B5EF4-FFF2-40B4-BE49-F238E27FC236}">
                  <a16:creationId xmlns:a16="http://schemas.microsoft.com/office/drawing/2014/main" id="{BB812B0A-096E-4B3D-B35B-AEC8DD912555}"/>
                </a:ext>
              </a:extLst>
            </p:cNvPr>
            <p:cNvSpPr txBox="1"/>
            <p:nvPr/>
          </p:nvSpPr>
          <p:spPr>
            <a:xfrm>
              <a:off x="8408524" y="8598603"/>
              <a:ext cx="1088073" cy="186910"/>
            </a:xfrm>
            <a:prstGeom prst="rect">
              <a:avLst/>
            </a:prstGeom>
            <a:noFill/>
          </p:spPr>
          <p:txBody>
            <a:bodyPr wrap="square" lIns="0" tIns="0" rIns="0" bIns="0" rtlCol="0">
              <a:spAutoFit/>
            </a:bodyPr>
            <a:lstStyle/>
            <a:p>
              <a:r>
                <a:rPr lang="en-US" sz="700" b="1" dirty="0">
                  <a:solidFill>
                    <a:schemeClr val="tx1">
                      <a:lumMod val="75000"/>
                      <a:lumOff val="25000"/>
                    </a:schemeClr>
                  </a:solidFill>
                </a:rPr>
                <a:t>Short Title</a:t>
              </a:r>
            </a:p>
            <a:p>
              <a:r>
                <a:rPr lang="en-US" sz="650" dirty="0">
                  <a:solidFill>
                    <a:schemeClr val="tx1">
                      <a:lumMod val="75000"/>
                      <a:lumOff val="25000"/>
                    </a:schemeClr>
                  </a:solidFill>
                </a:rPr>
                <a:t>Subtitle</a:t>
              </a:r>
            </a:p>
          </p:txBody>
        </p:sp>
        <p:grpSp>
          <p:nvGrpSpPr>
            <p:cNvPr id="180" name="Lined Picture Placeholder">
              <a:extLst>
                <a:ext uri="{FF2B5EF4-FFF2-40B4-BE49-F238E27FC236}">
                  <a16:creationId xmlns:a16="http://schemas.microsoft.com/office/drawing/2014/main" id="{7C5BCE64-072C-4DA1-BFF9-E3C0BD82BA6D}"/>
                </a:ext>
              </a:extLst>
            </p:cNvPr>
            <p:cNvGrpSpPr/>
            <p:nvPr/>
          </p:nvGrpSpPr>
          <p:grpSpPr>
            <a:xfrm>
              <a:off x="7989000" y="8552364"/>
              <a:ext cx="365009" cy="280760"/>
              <a:chOff x="8754150" y="10524194"/>
              <a:chExt cx="358208" cy="280760"/>
            </a:xfrm>
          </p:grpSpPr>
          <p:sp>
            <p:nvSpPr>
              <p:cNvPr id="173" name="Picture Placeholder Background">
                <a:extLst>
                  <a:ext uri="{FF2B5EF4-FFF2-40B4-BE49-F238E27FC236}">
                    <a16:creationId xmlns:a16="http://schemas.microsoft.com/office/drawing/2014/main" id="{65B66B47-494B-4CCC-8A88-10A268950E75}"/>
                  </a:ext>
                </a:extLst>
              </p:cNvPr>
              <p:cNvSpPr/>
              <p:nvPr/>
            </p:nvSpPr>
            <p:spPr>
              <a:xfrm>
                <a:off x="8754150" y="10524194"/>
                <a:ext cx="358208" cy="280760"/>
              </a:xfrm>
              <a:custGeom>
                <a:avLst/>
                <a:gdLst>
                  <a:gd name="connsiteX0" fmla="*/ 0 w 358208"/>
                  <a:gd name="connsiteY0" fmla="*/ 11677 h 280760"/>
                  <a:gd name="connsiteX1" fmla="*/ 11677 w 358208"/>
                  <a:gd name="connsiteY1" fmla="*/ 0 h 280760"/>
                  <a:gd name="connsiteX2" fmla="*/ 346531 w 358208"/>
                  <a:gd name="connsiteY2" fmla="*/ 0 h 280760"/>
                  <a:gd name="connsiteX3" fmla="*/ 358208 w 358208"/>
                  <a:gd name="connsiteY3" fmla="*/ 11677 h 280760"/>
                  <a:gd name="connsiteX4" fmla="*/ 358208 w 358208"/>
                  <a:gd name="connsiteY4" fmla="*/ 269083 h 280760"/>
                  <a:gd name="connsiteX5" fmla="*/ 346531 w 358208"/>
                  <a:gd name="connsiteY5" fmla="*/ 280760 h 280760"/>
                  <a:gd name="connsiteX6" fmla="*/ 11677 w 358208"/>
                  <a:gd name="connsiteY6" fmla="*/ 280760 h 280760"/>
                  <a:gd name="connsiteX7" fmla="*/ 0 w 358208"/>
                  <a:gd name="connsiteY7" fmla="*/ 269083 h 280760"/>
                  <a:gd name="connsiteX8" fmla="*/ 0 w 358208"/>
                  <a:gd name="connsiteY8" fmla="*/ 11677 h 280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8208" h="280760" fill="none" extrusionOk="0">
                    <a:moveTo>
                      <a:pt x="0" y="11677"/>
                    </a:moveTo>
                    <a:cubicBezTo>
                      <a:pt x="-504" y="4772"/>
                      <a:pt x="5182" y="-852"/>
                      <a:pt x="11677" y="0"/>
                    </a:cubicBezTo>
                    <a:cubicBezTo>
                      <a:pt x="82957" y="-24299"/>
                      <a:pt x="260687" y="-27163"/>
                      <a:pt x="346531" y="0"/>
                    </a:cubicBezTo>
                    <a:cubicBezTo>
                      <a:pt x="352818" y="-28"/>
                      <a:pt x="359227" y="5801"/>
                      <a:pt x="358208" y="11677"/>
                    </a:cubicBezTo>
                    <a:cubicBezTo>
                      <a:pt x="335502" y="96728"/>
                      <a:pt x="379208" y="180027"/>
                      <a:pt x="358208" y="269083"/>
                    </a:cubicBezTo>
                    <a:cubicBezTo>
                      <a:pt x="357922" y="276254"/>
                      <a:pt x="353335" y="281133"/>
                      <a:pt x="346531" y="280760"/>
                    </a:cubicBezTo>
                    <a:cubicBezTo>
                      <a:pt x="186358" y="261571"/>
                      <a:pt x="47562" y="295804"/>
                      <a:pt x="11677" y="280760"/>
                    </a:cubicBezTo>
                    <a:cubicBezTo>
                      <a:pt x="6148" y="280932"/>
                      <a:pt x="-123" y="275339"/>
                      <a:pt x="0" y="269083"/>
                    </a:cubicBezTo>
                    <a:cubicBezTo>
                      <a:pt x="22968" y="148136"/>
                      <a:pt x="9642" y="130538"/>
                      <a:pt x="0" y="11677"/>
                    </a:cubicBezTo>
                    <a:close/>
                  </a:path>
                  <a:path w="358208" h="280760" stroke="0" extrusionOk="0">
                    <a:moveTo>
                      <a:pt x="0" y="11677"/>
                    </a:moveTo>
                    <a:cubicBezTo>
                      <a:pt x="-106" y="4888"/>
                      <a:pt x="4377" y="378"/>
                      <a:pt x="11677" y="0"/>
                    </a:cubicBezTo>
                    <a:cubicBezTo>
                      <a:pt x="52470" y="5583"/>
                      <a:pt x="254804" y="1752"/>
                      <a:pt x="346531" y="0"/>
                    </a:cubicBezTo>
                    <a:cubicBezTo>
                      <a:pt x="353109" y="-429"/>
                      <a:pt x="358919" y="4390"/>
                      <a:pt x="358208" y="11677"/>
                    </a:cubicBezTo>
                    <a:cubicBezTo>
                      <a:pt x="347567" y="124068"/>
                      <a:pt x="369686" y="151294"/>
                      <a:pt x="358208" y="269083"/>
                    </a:cubicBezTo>
                    <a:cubicBezTo>
                      <a:pt x="358122" y="275427"/>
                      <a:pt x="353518" y="280908"/>
                      <a:pt x="346531" y="280760"/>
                    </a:cubicBezTo>
                    <a:cubicBezTo>
                      <a:pt x="254273" y="284330"/>
                      <a:pt x="88294" y="288699"/>
                      <a:pt x="11677" y="280760"/>
                    </a:cubicBezTo>
                    <a:cubicBezTo>
                      <a:pt x="4647" y="281735"/>
                      <a:pt x="1024" y="275733"/>
                      <a:pt x="0" y="269083"/>
                    </a:cubicBezTo>
                    <a:cubicBezTo>
                      <a:pt x="-5695" y="194364"/>
                      <a:pt x="-3195" y="136820"/>
                      <a:pt x="0" y="11677"/>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2898845589">
                      <a:prstGeom prst="roundRect">
                        <a:avLst>
                          <a:gd name="adj" fmla="val 4159"/>
                        </a:avLst>
                      </a:prstGeom>
                      <ask:type>
                        <ask:lineSketchCurved/>
                      </ask:type>
                      <ask:seed>2898845589</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75" name="Line 2">
                <a:extLst>
                  <a:ext uri="{FF2B5EF4-FFF2-40B4-BE49-F238E27FC236}">
                    <a16:creationId xmlns:a16="http://schemas.microsoft.com/office/drawing/2014/main" id="{89E9DD1F-E386-4C3D-A7F4-B6FD172E73C7}"/>
                  </a:ext>
                </a:extLst>
              </p:cNvPr>
              <p:cNvCxnSpPr>
                <a:cxnSpLocks/>
              </p:cNvCxnSpPr>
              <p:nvPr/>
            </p:nvCxnSpPr>
            <p:spPr>
              <a:xfrm flipH="1">
                <a:off x="8761007" y="10529956"/>
                <a:ext cx="350279" cy="267929"/>
              </a:xfrm>
              <a:prstGeom prst="line">
                <a:avLst/>
              </a:prstGeom>
              <a:ln w="952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76" name="Line 1">
                <a:extLst>
                  <a:ext uri="{FF2B5EF4-FFF2-40B4-BE49-F238E27FC236}">
                    <a16:creationId xmlns:a16="http://schemas.microsoft.com/office/drawing/2014/main" id="{AFDAD1BF-E74D-49A0-958D-CE1DB0D18D30}"/>
                  </a:ext>
                </a:extLst>
              </p:cNvPr>
              <p:cNvCxnSpPr>
                <a:cxnSpLocks/>
              </p:cNvCxnSpPr>
              <p:nvPr/>
            </p:nvCxnSpPr>
            <p:spPr>
              <a:xfrm flipH="1" flipV="1">
                <a:off x="8761888" y="10530342"/>
                <a:ext cx="342973" cy="267543"/>
              </a:xfrm>
              <a:prstGeom prst="line">
                <a:avLst/>
              </a:prstGeom>
              <a:ln w="952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grpSp>
      <p:grpSp>
        <p:nvGrpSpPr>
          <p:cNvPr id="547" name="Long Item Container" descr="Horizontal picture placeholder">
            <a:extLst>
              <a:ext uri="{FF2B5EF4-FFF2-40B4-BE49-F238E27FC236}">
                <a16:creationId xmlns:a16="http://schemas.microsoft.com/office/drawing/2014/main" id="{6F9C4C8A-8EE3-45EE-AF44-C2E622E2B75A}"/>
              </a:ext>
            </a:extLst>
          </p:cNvPr>
          <p:cNvGrpSpPr/>
          <p:nvPr/>
        </p:nvGrpSpPr>
        <p:grpSpPr>
          <a:xfrm>
            <a:off x="7981284" y="8111343"/>
            <a:ext cx="1573956" cy="281296"/>
            <a:chOff x="7981284" y="8111343"/>
            <a:chExt cx="1573956" cy="281296"/>
          </a:xfrm>
        </p:grpSpPr>
        <p:sp>
          <p:nvSpPr>
            <p:cNvPr id="81" name="Item Container">
              <a:extLst>
                <a:ext uri="{FF2B5EF4-FFF2-40B4-BE49-F238E27FC236}">
                  <a16:creationId xmlns:a16="http://schemas.microsoft.com/office/drawing/2014/main" id="{734E10D3-D9E1-4F41-9BBF-C72129EF04D3}"/>
                </a:ext>
              </a:extLst>
            </p:cNvPr>
            <p:cNvSpPr/>
            <p:nvPr/>
          </p:nvSpPr>
          <p:spPr>
            <a:xfrm>
              <a:off x="7990294" y="8111343"/>
              <a:ext cx="1564946" cy="281296"/>
            </a:xfrm>
            <a:custGeom>
              <a:avLst/>
              <a:gdLst>
                <a:gd name="connsiteX0" fmla="*/ 0 w 1564946"/>
                <a:gd name="connsiteY0" fmla="*/ 8124 h 281296"/>
                <a:gd name="connsiteX1" fmla="*/ 8124 w 1564946"/>
                <a:gd name="connsiteY1" fmla="*/ 0 h 281296"/>
                <a:gd name="connsiteX2" fmla="*/ 477896 w 1564946"/>
                <a:gd name="connsiteY2" fmla="*/ 0 h 281296"/>
                <a:gd name="connsiteX3" fmla="*/ 1025102 w 1564946"/>
                <a:gd name="connsiteY3" fmla="*/ 0 h 281296"/>
                <a:gd name="connsiteX4" fmla="*/ 1556822 w 1564946"/>
                <a:gd name="connsiteY4" fmla="*/ 0 h 281296"/>
                <a:gd name="connsiteX5" fmla="*/ 1564946 w 1564946"/>
                <a:gd name="connsiteY5" fmla="*/ 8124 h 281296"/>
                <a:gd name="connsiteX6" fmla="*/ 1564946 w 1564946"/>
                <a:gd name="connsiteY6" fmla="*/ 273172 h 281296"/>
                <a:gd name="connsiteX7" fmla="*/ 1556822 w 1564946"/>
                <a:gd name="connsiteY7" fmla="*/ 281296 h 281296"/>
                <a:gd name="connsiteX8" fmla="*/ 1056076 w 1564946"/>
                <a:gd name="connsiteY8" fmla="*/ 281296 h 281296"/>
                <a:gd name="connsiteX9" fmla="*/ 570818 w 1564946"/>
                <a:gd name="connsiteY9" fmla="*/ 281296 h 281296"/>
                <a:gd name="connsiteX10" fmla="*/ 8124 w 1564946"/>
                <a:gd name="connsiteY10" fmla="*/ 281296 h 281296"/>
                <a:gd name="connsiteX11" fmla="*/ 0 w 1564946"/>
                <a:gd name="connsiteY11" fmla="*/ 273172 h 281296"/>
                <a:gd name="connsiteX12" fmla="*/ 0 w 1564946"/>
                <a:gd name="connsiteY12" fmla="*/ 8124 h 281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64946" h="281296" fill="none" extrusionOk="0">
                  <a:moveTo>
                    <a:pt x="0" y="8124"/>
                  </a:moveTo>
                  <a:cubicBezTo>
                    <a:pt x="-59" y="3006"/>
                    <a:pt x="4521" y="-91"/>
                    <a:pt x="8124" y="0"/>
                  </a:cubicBezTo>
                  <a:cubicBezTo>
                    <a:pt x="207074" y="-8213"/>
                    <a:pt x="338683" y="11718"/>
                    <a:pt x="477896" y="0"/>
                  </a:cubicBezTo>
                  <a:cubicBezTo>
                    <a:pt x="617109" y="-11718"/>
                    <a:pt x="834072" y="419"/>
                    <a:pt x="1025102" y="0"/>
                  </a:cubicBezTo>
                  <a:cubicBezTo>
                    <a:pt x="1216132" y="-419"/>
                    <a:pt x="1346789" y="17589"/>
                    <a:pt x="1556822" y="0"/>
                  </a:cubicBezTo>
                  <a:cubicBezTo>
                    <a:pt x="1561219" y="-1023"/>
                    <a:pt x="1564554" y="3993"/>
                    <a:pt x="1564946" y="8124"/>
                  </a:cubicBezTo>
                  <a:cubicBezTo>
                    <a:pt x="1556786" y="62642"/>
                    <a:pt x="1560046" y="207769"/>
                    <a:pt x="1564946" y="273172"/>
                  </a:cubicBezTo>
                  <a:cubicBezTo>
                    <a:pt x="1564324" y="277798"/>
                    <a:pt x="1561530" y="281729"/>
                    <a:pt x="1556822" y="281296"/>
                  </a:cubicBezTo>
                  <a:cubicBezTo>
                    <a:pt x="1362877" y="272209"/>
                    <a:pt x="1203101" y="297482"/>
                    <a:pt x="1056076" y="281296"/>
                  </a:cubicBezTo>
                  <a:cubicBezTo>
                    <a:pt x="909051" y="265110"/>
                    <a:pt x="680718" y="266791"/>
                    <a:pt x="570818" y="281296"/>
                  </a:cubicBezTo>
                  <a:cubicBezTo>
                    <a:pt x="460918" y="295801"/>
                    <a:pt x="230381" y="295723"/>
                    <a:pt x="8124" y="281296"/>
                  </a:cubicBezTo>
                  <a:cubicBezTo>
                    <a:pt x="3755" y="281008"/>
                    <a:pt x="826" y="277531"/>
                    <a:pt x="0" y="273172"/>
                  </a:cubicBezTo>
                  <a:cubicBezTo>
                    <a:pt x="3096" y="173247"/>
                    <a:pt x="4734" y="73953"/>
                    <a:pt x="0" y="8124"/>
                  </a:cubicBezTo>
                  <a:close/>
                </a:path>
                <a:path w="1564946" h="281296" stroke="0" extrusionOk="0">
                  <a:moveTo>
                    <a:pt x="0" y="8124"/>
                  </a:moveTo>
                  <a:cubicBezTo>
                    <a:pt x="612" y="4038"/>
                    <a:pt x="3697" y="674"/>
                    <a:pt x="8124" y="0"/>
                  </a:cubicBezTo>
                  <a:cubicBezTo>
                    <a:pt x="225417" y="15168"/>
                    <a:pt x="300570" y="-21632"/>
                    <a:pt x="477896" y="0"/>
                  </a:cubicBezTo>
                  <a:cubicBezTo>
                    <a:pt x="655222" y="21632"/>
                    <a:pt x="892530" y="14343"/>
                    <a:pt x="1009615" y="0"/>
                  </a:cubicBezTo>
                  <a:cubicBezTo>
                    <a:pt x="1126700" y="-14343"/>
                    <a:pt x="1398533" y="-12628"/>
                    <a:pt x="1556822" y="0"/>
                  </a:cubicBezTo>
                  <a:cubicBezTo>
                    <a:pt x="1561407" y="73"/>
                    <a:pt x="1564956" y="4285"/>
                    <a:pt x="1564946" y="8124"/>
                  </a:cubicBezTo>
                  <a:cubicBezTo>
                    <a:pt x="1565318" y="82828"/>
                    <a:pt x="1571597" y="145282"/>
                    <a:pt x="1564946" y="273172"/>
                  </a:cubicBezTo>
                  <a:cubicBezTo>
                    <a:pt x="1563995" y="277886"/>
                    <a:pt x="1561770" y="281374"/>
                    <a:pt x="1556822" y="281296"/>
                  </a:cubicBezTo>
                  <a:cubicBezTo>
                    <a:pt x="1395935" y="267740"/>
                    <a:pt x="1211019" y="278637"/>
                    <a:pt x="1040589" y="281296"/>
                  </a:cubicBezTo>
                  <a:cubicBezTo>
                    <a:pt x="870159" y="283955"/>
                    <a:pt x="732830" y="266972"/>
                    <a:pt x="570818" y="281296"/>
                  </a:cubicBezTo>
                  <a:cubicBezTo>
                    <a:pt x="408806" y="295620"/>
                    <a:pt x="138150" y="262135"/>
                    <a:pt x="8124" y="281296"/>
                  </a:cubicBezTo>
                  <a:cubicBezTo>
                    <a:pt x="4182" y="280680"/>
                    <a:pt x="1029" y="277355"/>
                    <a:pt x="0" y="273172"/>
                  </a:cubicBezTo>
                  <a:cubicBezTo>
                    <a:pt x="-12619" y="202183"/>
                    <a:pt x="-11609" y="138259"/>
                    <a:pt x="0" y="8124"/>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3537159889">
                    <a:prstGeom prst="roundRect">
                      <a:avLst>
                        <a:gd name="adj" fmla="val 2888"/>
                      </a:avLst>
                    </a:prstGeom>
                    <ask:type>
                      <ask:lineSketchFreehand/>
                    </ask:type>
                    <ask:seed>3537159889</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Picture Placeholder Background">
              <a:extLst>
                <a:ext uri="{FF2B5EF4-FFF2-40B4-BE49-F238E27FC236}">
                  <a16:creationId xmlns:a16="http://schemas.microsoft.com/office/drawing/2014/main" id="{37091983-4451-475F-B5A1-2083424FFD72}"/>
                </a:ext>
              </a:extLst>
            </p:cNvPr>
            <p:cNvSpPr/>
            <p:nvPr/>
          </p:nvSpPr>
          <p:spPr>
            <a:xfrm>
              <a:off x="7981284" y="8111878"/>
              <a:ext cx="367217" cy="280760"/>
            </a:xfrm>
            <a:custGeom>
              <a:avLst/>
              <a:gdLst>
                <a:gd name="connsiteX0" fmla="*/ 0 w 367217"/>
                <a:gd name="connsiteY0" fmla="*/ 11677 h 280760"/>
                <a:gd name="connsiteX1" fmla="*/ 11677 w 367217"/>
                <a:gd name="connsiteY1" fmla="*/ 0 h 280760"/>
                <a:gd name="connsiteX2" fmla="*/ 355540 w 367217"/>
                <a:gd name="connsiteY2" fmla="*/ 0 h 280760"/>
                <a:gd name="connsiteX3" fmla="*/ 367217 w 367217"/>
                <a:gd name="connsiteY3" fmla="*/ 11677 h 280760"/>
                <a:gd name="connsiteX4" fmla="*/ 367217 w 367217"/>
                <a:gd name="connsiteY4" fmla="*/ 269083 h 280760"/>
                <a:gd name="connsiteX5" fmla="*/ 355540 w 367217"/>
                <a:gd name="connsiteY5" fmla="*/ 280760 h 280760"/>
                <a:gd name="connsiteX6" fmla="*/ 11677 w 367217"/>
                <a:gd name="connsiteY6" fmla="*/ 280760 h 280760"/>
                <a:gd name="connsiteX7" fmla="*/ 0 w 367217"/>
                <a:gd name="connsiteY7" fmla="*/ 269083 h 280760"/>
                <a:gd name="connsiteX8" fmla="*/ 0 w 367217"/>
                <a:gd name="connsiteY8" fmla="*/ 11677 h 280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7217" h="280760" fill="none" extrusionOk="0">
                  <a:moveTo>
                    <a:pt x="0" y="11677"/>
                  </a:moveTo>
                  <a:cubicBezTo>
                    <a:pt x="-504" y="4772"/>
                    <a:pt x="5182" y="-852"/>
                    <a:pt x="11677" y="0"/>
                  </a:cubicBezTo>
                  <a:cubicBezTo>
                    <a:pt x="104853" y="-21045"/>
                    <a:pt x="222203" y="28446"/>
                    <a:pt x="355540" y="0"/>
                  </a:cubicBezTo>
                  <a:cubicBezTo>
                    <a:pt x="361827" y="-28"/>
                    <a:pt x="368236" y="5801"/>
                    <a:pt x="367217" y="11677"/>
                  </a:cubicBezTo>
                  <a:cubicBezTo>
                    <a:pt x="344511" y="96728"/>
                    <a:pt x="388217" y="180027"/>
                    <a:pt x="367217" y="269083"/>
                  </a:cubicBezTo>
                  <a:cubicBezTo>
                    <a:pt x="366931" y="276254"/>
                    <a:pt x="362344" y="281133"/>
                    <a:pt x="355540" y="280760"/>
                  </a:cubicBezTo>
                  <a:cubicBezTo>
                    <a:pt x="195832" y="282557"/>
                    <a:pt x="88452" y="305607"/>
                    <a:pt x="11677" y="280760"/>
                  </a:cubicBezTo>
                  <a:cubicBezTo>
                    <a:pt x="6148" y="280932"/>
                    <a:pt x="-123" y="275339"/>
                    <a:pt x="0" y="269083"/>
                  </a:cubicBezTo>
                  <a:cubicBezTo>
                    <a:pt x="22968" y="148136"/>
                    <a:pt x="9642" y="130538"/>
                    <a:pt x="0" y="11677"/>
                  </a:cubicBezTo>
                  <a:close/>
                </a:path>
                <a:path w="367217" h="280760" stroke="0" extrusionOk="0">
                  <a:moveTo>
                    <a:pt x="0" y="11677"/>
                  </a:moveTo>
                  <a:cubicBezTo>
                    <a:pt x="-106" y="4888"/>
                    <a:pt x="4377" y="378"/>
                    <a:pt x="11677" y="0"/>
                  </a:cubicBezTo>
                  <a:cubicBezTo>
                    <a:pt x="164761" y="11575"/>
                    <a:pt x="287077" y="7049"/>
                    <a:pt x="355540" y="0"/>
                  </a:cubicBezTo>
                  <a:cubicBezTo>
                    <a:pt x="362118" y="-429"/>
                    <a:pt x="367928" y="4390"/>
                    <a:pt x="367217" y="11677"/>
                  </a:cubicBezTo>
                  <a:cubicBezTo>
                    <a:pt x="356576" y="124068"/>
                    <a:pt x="378695" y="151294"/>
                    <a:pt x="367217" y="269083"/>
                  </a:cubicBezTo>
                  <a:cubicBezTo>
                    <a:pt x="367131" y="275427"/>
                    <a:pt x="362527" y="280908"/>
                    <a:pt x="355540" y="280760"/>
                  </a:cubicBezTo>
                  <a:cubicBezTo>
                    <a:pt x="196027" y="275980"/>
                    <a:pt x="103196" y="278727"/>
                    <a:pt x="11677" y="280760"/>
                  </a:cubicBezTo>
                  <a:cubicBezTo>
                    <a:pt x="4647" y="281735"/>
                    <a:pt x="1024" y="275733"/>
                    <a:pt x="0" y="269083"/>
                  </a:cubicBezTo>
                  <a:cubicBezTo>
                    <a:pt x="-5695" y="194364"/>
                    <a:pt x="-3195" y="136820"/>
                    <a:pt x="0" y="11677"/>
                  </a:cubicBezTo>
                  <a:close/>
                </a:path>
              </a:pathLst>
            </a:custGeom>
            <a:solidFill>
              <a:schemeClr val="bg1">
                <a:lumMod val="85000"/>
              </a:schemeClr>
            </a:solidFill>
            <a:ln>
              <a:solidFill>
                <a:schemeClr val="tx1">
                  <a:lumMod val="75000"/>
                  <a:lumOff val="25000"/>
                </a:schemeClr>
              </a:solidFill>
              <a:extLst>
                <a:ext uri="{C807C97D-BFC1-408E-A445-0C87EB9F89A2}">
                  <ask:lineSketchStyleProps xmlns:ask="http://schemas.microsoft.com/office/drawing/2018/sketchyshapes" sd="2898845589">
                    <a:prstGeom prst="roundRect">
                      <a:avLst>
                        <a:gd name="adj" fmla="val 4159"/>
                      </a:avLst>
                    </a:prstGeom>
                    <ask:type>
                      <ask:lineSketchCurved/>
                    </ask:type>
                    <ask:seed>2898845589</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3" name="Text Placeholder">
              <a:extLst>
                <a:ext uri="{FF2B5EF4-FFF2-40B4-BE49-F238E27FC236}">
                  <a16:creationId xmlns:a16="http://schemas.microsoft.com/office/drawing/2014/main" id="{9E0AA0C9-0EEE-4B40-B7ED-017EBE0303C1}"/>
                </a:ext>
              </a:extLst>
            </p:cNvPr>
            <p:cNvSpPr txBox="1"/>
            <p:nvPr/>
          </p:nvSpPr>
          <p:spPr>
            <a:xfrm>
              <a:off x="8403346" y="8158117"/>
              <a:ext cx="1094655" cy="186910"/>
            </a:xfrm>
            <a:prstGeom prst="rect">
              <a:avLst/>
            </a:prstGeom>
            <a:noFill/>
          </p:spPr>
          <p:txBody>
            <a:bodyPr wrap="square" lIns="0" tIns="0" rIns="0" bIns="0" rtlCol="0">
              <a:spAutoFit/>
            </a:bodyPr>
            <a:lstStyle/>
            <a:p>
              <a:r>
                <a:rPr lang="en-US" sz="700" b="1" dirty="0">
                  <a:solidFill>
                    <a:schemeClr val="tx1">
                      <a:lumMod val="75000"/>
                      <a:lumOff val="25000"/>
                    </a:schemeClr>
                  </a:solidFill>
                </a:rPr>
                <a:t>Short Title</a:t>
              </a:r>
            </a:p>
            <a:p>
              <a:r>
                <a:rPr lang="en-US" sz="650" dirty="0">
                  <a:solidFill>
                    <a:schemeClr val="tx1">
                      <a:lumMod val="75000"/>
                      <a:lumOff val="25000"/>
                    </a:schemeClr>
                  </a:solidFill>
                </a:rPr>
                <a:t>Subtitle</a:t>
              </a:r>
            </a:p>
          </p:txBody>
        </p:sp>
        <p:grpSp>
          <p:nvGrpSpPr>
            <p:cNvPr id="84" name="Picture Placeholder Graphic">
              <a:extLst>
                <a:ext uri="{FF2B5EF4-FFF2-40B4-BE49-F238E27FC236}">
                  <a16:creationId xmlns:a16="http://schemas.microsoft.com/office/drawing/2014/main" id="{C3933576-F9CC-4C7E-B54E-B54144109FEA}"/>
                </a:ext>
              </a:extLst>
            </p:cNvPr>
            <p:cNvGrpSpPr/>
            <p:nvPr/>
          </p:nvGrpSpPr>
          <p:grpSpPr>
            <a:xfrm>
              <a:off x="8063325" y="8208942"/>
              <a:ext cx="208714" cy="101347"/>
              <a:chOff x="3311823" y="5401064"/>
              <a:chExt cx="1844171" cy="895483"/>
            </a:xfrm>
            <a:solidFill>
              <a:schemeClr val="tx1">
                <a:lumMod val="75000"/>
                <a:lumOff val="25000"/>
              </a:schemeClr>
            </a:solidFill>
          </p:grpSpPr>
          <p:sp>
            <p:nvSpPr>
              <p:cNvPr id="86" name="Triangle 2">
                <a:extLst>
                  <a:ext uri="{FF2B5EF4-FFF2-40B4-BE49-F238E27FC236}">
                    <a16:creationId xmlns:a16="http://schemas.microsoft.com/office/drawing/2014/main" id="{BCAD88ED-C512-4B66-BBA8-F4F919C1B911}"/>
                  </a:ext>
                </a:extLst>
              </p:cNvPr>
              <p:cNvSpPr/>
              <p:nvPr/>
            </p:nvSpPr>
            <p:spPr>
              <a:xfrm>
                <a:off x="4043294" y="5584794"/>
                <a:ext cx="1112700" cy="711753"/>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5" name="Triangle 1">
                <a:extLst>
                  <a:ext uri="{FF2B5EF4-FFF2-40B4-BE49-F238E27FC236}">
                    <a16:creationId xmlns:a16="http://schemas.microsoft.com/office/drawing/2014/main" id="{9E216FFD-1134-42DC-83CE-FD5E6D79CF2E}"/>
                  </a:ext>
                </a:extLst>
              </p:cNvPr>
              <p:cNvSpPr/>
              <p:nvPr/>
            </p:nvSpPr>
            <p:spPr>
              <a:xfrm>
                <a:off x="3311823" y="5404355"/>
                <a:ext cx="1394782" cy="89219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7" name="Circle">
                <a:extLst>
                  <a:ext uri="{FF2B5EF4-FFF2-40B4-BE49-F238E27FC236}">
                    <a16:creationId xmlns:a16="http://schemas.microsoft.com/office/drawing/2014/main" id="{8A62CEF1-38B7-4ECA-9653-CCA372E80738}"/>
                  </a:ext>
                </a:extLst>
              </p:cNvPr>
              <p:cNvSpPr/>
              <p:nvPr/>
            </p:nvSpPr>
            <p:spPr>
              <a:xfrm>
                <a:off x="4855842" y="5401064"/>
                <a:ext cx="182880" cy="17999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557" name="Slideshow 2" descr="Picture slideshow">
            <a:extLst>
              <a:ext uri="{FF2B5EF4-FFF2-40B4-BE49-F238E27FC236}">
                <a16:creationId xmlns:a16="http://schemas.microsoft.com/office/drawing/2014/main" id="{8CD5B7C7-521D-4613-B78D-24B940352558}"/>
              </a:ext>
            </a:extLst>
          </p:cNvPr>
          <p:cNvGrpSpPr/>
          <p:nvPr/>
        </p:nvGrpSpPr>
        <p:grpSpPr>
          <a:xfrm>
            <a:off x="5893012" y="8073679"/>
            <a:ext cx="1386513" cy="810007"/>
            <a:chOff x="5893012" y="8073679"/>
            <a:chExt cx="1386513" cy="810007"/>
          </a:xfrm>
        </p:grpSpPr>
        <p:sp>
          <p:nvSpPr>
            <p:cNvPr id="137" name="Picture Placeholder">
              <a:extLst>
                <a:ext uri="{FF2B5EF4-FFF2-40B4-BE49-F238E27FC236}">
                  <a16:creationId xmlns:a16="http://schemas.microsoft.com/office/drawing/2014/main" id="{1ABDBAEC-A63B-4A4F-8135-F94EF4F9F065}"/>
                </a:ext>
              </a:extLst>
            </p:cNvPr>
            <p:cNvSpPr/>
            <p:nvPr/>
          </p:nvSpPr>
          <p:spPr>
            <a:xfrm>
              <a:off x="6010200" y="8073679"/>
              <a:ext cx="1151257" cy="693631"/>
            </a:xfrm>
            <a:custGeom>
              <a:avLst/>
              <a:gdLst>
                <a:gd name="connsiteX0" fmla="*/ 0 w 1151257"/>
                <a:gd name="connsiteY0" fmla="*/ 8566 h 693631"/>
                <a:gd name="connsiteX1" fmla="*/ 8566 w 1151257"/>
                <a:gd name="connsiteY1" fmla="*/ 0 h 693631"/>
                <a:gd name="connsiteX2" fmla="*/ 575629 w 1151257"/>
                <a:gd name="connsiteY2" fmla="*/ 0 h 693631"/>
                <a:gd name="connsiteX3" fmla="*/ 1142691 w 1151257"/>
                <a:gd name="connsiteY3" fmla="*/ 0 h 693631"/>
                <a:gd name="connsiteX4" fmla="*/ 1151257 w 1151257"/>
                <a:gd name="connsiteY4" fmla="*/ 8566 h 693631"/>
                <a:gd name="connsiteX5" fmla="*/ 1151257 w 1151257"/>
                <a:gd name="connsiteY5" fmla="*/ 685065 h 693631"/>
                <a:gd name="connsiteX6" fmla="*/ 1142691 w 1151257"/>
                <a:gd name="connsiteY6" fmla="*/ 693631 h 693631"/>
                <a:gd name="connsiteX7" fmla="*/ 575629 w 1151257"/>
                <a:gd name="connsiteY7" fmla="*/ 693631 h 693631"/>
                <a:gd name="connsiteX8" fmla="*/ 8566 w 1151257"/>
                <a:gd name="connsiteY8" fmla="*/ 693631 h 693631"/>
                <a:gd name="connsiteX9" fmla="*/ 0 w 1151257"/>
                <a:gd name="connsiteY9" fmla="*/ 685065 h 693631"/>
                <a:gd name="connsiteX10" fmla="*/ 0 w 1151257"/>
                <a:gd name="connsiteY10" fmla="*/ 8566 h 693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51257" h="693631" fill="none" extrusionOk="0">
                  <a:moveTo>
                    <a:pt x="0" y="8566"/>
                  </a:moveTo>
                  <a:cubicBezTo>
                    <a:pt x="-36" y="4887"/>
                    <a:pt x="3623" y="-659"/>
                    <a:pt x="8566" y="0"/>
                  </a:cubicBezTo>
                  <a:cubicBezTo>
                    <a:pt x="186046" y="-16943"/>
                    <a:pt x="368094" y="-5391"/>
                    <a:pt x="575629" y="0"/>
                  </a:cubicBezTo>
                  <a:cubicBezTo>
                    <a:pt x="783164" y="5391"/>
                    <a:pt x="920423" y="2511"/>
                    <a:pt x="1142691" y="0"/>
                  </a:cubicBezTo>
                  <a:cubicBezTo>
                    <a:pt x="1147220" y="-581"/>
                    <a:pt x="1150710" y="3366"/>
                    <a:pt x="1151257" y="8566"/>
                  </a:cubicBezTo>
                  <a:cubicBezTo>
                    <a:pt x="1128845" y="259583"/>
                    <a:pt x="1157500" y="370812"/>
                    <a:pt x="1151257" y="685065"/>
                  </a:cubicBezTo>
                  <a:cubicBezTo>
                    <a:pt x="1150784" y="689983"/>
                    <a:pt x="1147634" y="693706"/>
                    <a:pt x="1142691" y="693631"/>
                  </a:cubicBezTo>
                  <a:cubicBezTo>
                    <a:pt x="994800" y="688769"/>
                    <a:pt x="782448" y="688515"/>
                    <a:pt x="575629" y="693631"/>
                  </a:cubicBezTo>
                  <a:cubicBezTo>
                    <a:pt x="368810" y="698747"/>
                    <a:pt x="140179" y="711413"/>
                    <a:pt x="8566" y="693631"/>
                  </a:cubicBezTo>
                  <a:cubicBezTo>
                    <a:pt x="4027" y="693603"/>
                    <a:pt x="-774" y="690568"/>
                    <a:pt x="0" y="685065"/>
                  </a:cubicBezTo>
                  <a:cubicBezTo>
                    <a:pt x="11694" y="525555"/>
                    <a:pt x="-23241" y="296769"/>
                    <a:pt x="0" y="8566"/>
                  </a:cubicBezTo>
                  <a:close/>
                </a:path>
                <a:path w="1151257" h="693631" stroke="0" extrusionOk="0">
                  <a:moveTo>
                    <a:pt x="0" y="8566"/>
                  </a:moveTo>
                  <a:cubicBezTo>
                    <a:pt x="-26" y="3447"/>
                    <a:pt x="4165" y="-1006"/>
                    <a:pt x="8566" y="0"/>
                  </a:cubicBezTo>
                  <a:cubicBezTo>
                    <a:pt x="276857" y="-6123"/>
                    <a:pt x="415430" y="-11985"/>
                    <a:pt x="552946" y="0"/>
                  </a:cubicBezTo>
                  <a:cubicBezTo>
                    <a:pt x="690462" y="11985"/>
                    <a:pt x="992726" y="-15838"/>
                    <a:pt x="1142691" y="0"/>
                  </a:cubicBezTo>
                  <a:cubicBezTo>
                    <a:pt x="1147713" y="534"/>
                    <a:pt x="1151253" y="4473"/>
                    <a:pt x="1151257" y="8566"/>
                  </a:cubicBezTo>
                  <a:cubicBezTo>
                    <a:pt x="1124035" y="234463"/>
                    <a:pt x="1184467" y="504806"/>
                    <a:pt x="1151257" y="685065"/>
                  </a:cubicBezTo>
                  <a:cubicBezTo>
                    <a:pt x="1150985" y="689330"/>
                    <a:pt x="1147549" y="693497"/>
                    <a:pt x="1142691" y="693631"/>
                  </a:cubicBezTo>
                  <a:cubicBezTo>
                    <a:pt x="880247" y="694259"/>
                    <a:pt x="868694" y="705211"/>
                    <a:pt x="598311" y="693631"/>
                  </a:cubicBezTo>
                  <a:cubicBezTo>
                    <a:pt x="327928" y="682051"/>
                    <a:pt x="141152" y="705037"/>
                    <a:pt x="8566" y="693631"/>
                  </a:cubicBezTo>
                  <a:cubicBezTo>
                    <a:pt x="4556" y="693793"/>
                    <a:pt x="-472" y="690200"/>
                    <a:pt x="0" y="685065"/>
                  </a:cubicBezTo>
                  <a:cubicBezTo>
                    <a:pt x="20394" y="420098"/>
                    <a:pt x="-31892" y="319217"/>
                    <a:pt x="0" y="8566"/>
                  </a:cubicBezTo>
                  <a:close/>
                </a:path>
              </a:pathLst>
            </a:custGeom>
            <a:solidFill>
              <a:schemeClr val="bg1">
                <a:lumMod val="85000"/>
              </a:schemeClr>
            </a:solidFill>
            <a:ln>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8" name="Picture Placeholder Graphic">
              <a:extLst>
                <a:ext uri="{FF2B5EF4-FFF2-40B4-BE49-F238E27FC236}">
                  <a16:creationId xmlns:a16="http://schemas.microsoft.com/office/drawing/2014/main" id="{3BD8B506-2D21-4645-8BB0-242CC589CF02}"/>
                </a:ext>
              </a:extLst>
            </p:cNvPr>
            <p:cNvGrpSpPr/>
            <p:nvPr/>
          </p:nvGrpSpPr>
          <p:grpSpPr>
            <a:xfrm>
              <a:off x="6274343" y="8262776"/>
              <a:ext cx="628542" cy="305204"/>
              <a:chOff x="3311823" y="5344496"/>
              <a:chExt cx="1844171" cy="895483"/>
            </a:xfrm>
            <a:solidFill>
              <a:schemeClr val="tx1">
                <a:lumMod val="75000"/>
                <a:lumOff val="25000"/>
              </a:schemeClr>
            </a:solidFill>
          </p:grpSpPr>
          <p:sp>
            <p:nvSpPr>
              <p:cNvPr id="152" name="Triangle 2">
                <a:extLst>
                  <a:ext uri="{FF2B5EF4-FFF2-40B4-BE49-F238E27FC236}">
                    <a16:creationId xmlns:a16="http://schemas.microsoft.com/office/drawing/2014/main" id="{773DC12F-B6D9-48F3-9006-BBCA068AB795}"/>
                  </a:ext>
                </a:extLst>
              </p:cNvPr>
              <p:cNvSpPr/>
              <p:nvPr/>
            </p:nvSpPr>
            <p:spPr>
              <a:xfrm>
                <a:off x="4043293" y="5528225"/>
                <a:ext cx="1112701" cy="711754"/>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1" name="Triangle 1">
                <a:extLst>
                  <a:ext uri="{FF2B5EF4-FFF2-40B4-BE49-F238E27FC236}">
                    <a16:creationId xmlns:a16="http://schemas.microsoft.com/office/drawing/2014/main" id="{3A340E70-CF00-4E3E-AC16-E509DF94D548}"/>
                  </a:ext>
                </a:extLst>
              </p:cNvPr>
              <p:cNvSpPr/>
              <p:nvPr/>
            </p:nvSpPr>
            <p:spPr>
              <a:xfrm>
                <a:off x="3311823" y="5347787"/>
                <a:ext cx="1394784" cy="89219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3" name="Circle">
                <a:extLst>
                  <a:ext uri="{FF2B5EF4-FFF2-40B4-BE49-F238E27FC236}">
                    <a16:creationId xmlns:a16="http://schemas.microsoft.com/office/drawing/2014/main" id="{04617FD9-0D8E-4529-9FE0-50026931B882}"/>
                  </a:ext>
                </a:extLst>
              </p:cNvPr>
              <p:cNvSpPr/>
              <p:nvPr/>
            </p:nvSpPr>
            <p:spPr>
              <a:xfrm>
                <a:off x="4855842" y="5344496"/>
                <a:ext cx="182880" cy="17999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39" name="Right Arrow">
              <a:extLst>
                <a:ext uri="{FF2B5EF4-FFF2-40B4-BE49-F238E27FC236}">
                  <a16:creationId xmlns:a16="http://schemas.microsoft.com/office/drawing/2014/main" id="{9245CE3D-00E3-4837-8343-34650F29C13F}"/>
                </a:ext>
              </a:extLst>
            </p:cNvPr>
            <p:cNvGrpSpPr/>
            <p:nvPr/>
          </p:nvGrpSpPr>
          <p:grpSpPr>
            <a:xfrm rot="13229624">
              <a:off x="7213694" y="8390293"/>
              <a:ext cx="65831" cy="65841"/>
              <a:chOff x="1480962" y="3194958"/>
              <a:chExt cx="182923" cy="191607"/>
            </a:xfrm>
          </p:grpSpPr>
          <p:cxnSp>
            <p:nvCxnSpPr>
              <p:cNvPr id="149" name="Line 2">
                <a:extLst>
                  <a:ext uri="{FF2B5EF4-FFF2-40B4-BE49-F238E27FC236}">
                    <a16:creationId xmlns:a16="http://schemas.microsoft.com/office/drawing/2014/main" id="{4AD1194A-8AE2-4C65-928B-6E480324CC23}"/>
                  </a:ext>
                </a:extLst>
              </p:cNvPr>
              <p:cNvCxnSpPr>
                <a:cxnSpLocks/>
              </p:cNvCxnSpPr>
              <p:nvPr/>
            </p:nvCxnSpPr>
            <p:spPr>
              <a:xfrm rot="19092243">
                <a:off x="1554158" y="3276838"/>
                <a:ext cx="109727" cy="109727"/>
              </a:xfrm>
              <a:prstGeom prst="line">
                <a:avLst/>
              </a:prstGeom>
              <a:ln w="15875" cap="rnd">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50" name="Line 1">
                <a:extLst>
                  <a:ext uri="{FF2B5EF4-FFF2-40B4-BE49-F238E27FC236}">
                    <a16:creationId xmlns:a16="http://schemas.microsoft.com/office/drawing/2014/main" id="{84619DBE-88B5-415A-8E33-3621D6ACEE78}"/>
                  </a:ext>
                </a:extLst>
              </p:cNvPr>
              <p:cNvCxnSpPr>
                <a:cxnSpLocks/>
              </p:cNvCxnSpPr>
              <p:nvPr/>
            </p:nvCxnSpPr>
            <p:spPr>
              <a:xfrm rot="19092243" flipV="1">
                <a:off x="1480962" y="3194958"/>
                <a:ext cx="109725" cy="109725"/>
              </a:xfrm>
              <a:prstGeom prst="line">
                <a:avLst/>
              </a:prstGeom>
              <a:ln w="15875" cap="rnd">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grpSp>
          <p:nvGrpSpPr>
            <p:cNvPr id="140" name="Left Arrow">
              <a:extLst>
                <a:ext uri="{FF2B5EF4-FFF2-40B4-BE49-F238E27FC236}">
                  <a16:creationId xmlns:a16="http://schemas.microsoft.com/office/drawing/2014/main" id="{C694365C-A79E-4B7F-857C-8508C22C07FB}"/>
                </a:ext>
              </a:extLst>
            </p:cNvPr>
            <p:cNvGrpSpPr/>
            <p:nvPr/>
          </p:nvGrpSpPr>
          <p:grpSpPr>
            <a:xfrm rot="8370376" flipH="1">
              <a:off x="5893012" y="8388209"/>
              <a:ext cx="65831" cy="65838"/>
              <a:chOff x="1480955" y="3194964"/>
              <a:chExt cx="182924" cy="191600"/>
            </a:xfrm>
          </p:grpSpPr>
          <p:cxnSp>
            <p:nvCxnSpPr>
              <p:cNvPr id="147" name="Line 2">
                <a:extLst>
                  <a:ext uri="{FF2B5EF4-FFF2-40B4-BE49-F238E27FC236}">
                    <a16:creationId xmlns:a16="http://schemas.microsoft.com/office/drawing/2014/main" id="{4D3AB6A8-20FF-4306-9313-725DC995C423}"/>
                  </a:ext>
                </a:extLst>
              </p:cNvPr>
              <p:cNvCxnSpPr>
                <a:cxnSpLocks/>
              </p:cNvCxnSpPr>
              <p:nvPr/>
            </p:nvCxnSpPr>
            <p:spPr>
              <a:xfrm rot="19092243">
                <a:off x="1554149" y="3276832"/>
                <a:ext cx="109730" cy="109732"/>
              </a:xfrm>
              <a:prstGeom prst="line">
                <a:avLst/>
              </a:prstGeom>
              <a:ln w="15875" cap="rnd">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48" name="Line 1">
                <a:extLst>
                  <a:ext uri="{FF2B5EF4-FFF2-40B4-BE49-F238E27FC236}">
                    <a16:creationId xmlns:a16="http://schemas.microsoft.com/office/drawing/2014/main" id="{8476056C-9A47-447F-A24F-E15B03C1F0A5}"/>
                  </a:ext>
                </a:extLst>
              </p:cNvPr>
              <p:cNvCxnSpPr>
                <a:cxnSpLocks/>
              </p:cNvCxnSpPr>
              <p:nvPr/>
            </p:nvCxnSpPr>
            <p:spPr>
              <a:xfrm rot="19092243" flipV="1">
                <a:off x="1480955" y="3194964"/>
                <a:ext cx="109730" cy="109732"/>
              </a:xfrm>
              <a:prstGeom prst="line">
                <a:avLst/>
              </a:prstGeom>
              <a:ln w="15875" cap="rnd">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grpSp>
          <p:nvGrpSpPr>
            <p:cNvPr id="141" name="Slideshow Options">
              <a:extLst>
                <a:ext uri="{FF2B5EF4-FFF2-40B4-BE49-F238E27FC236}">
                  <a16:creationId xmlns:a16="http://schemas.microsoft.com/office/drawing/2014/main" id="{89645950-80A3-4B5E-BEFB-7F102D6135C7}"/>
                </a:ext>
              </a:extLst>
            </p:cNvPr>
            <p:cNvGrpSpPr/>
            <p:nvPr/>
          </p:nvGrpSpPr>
          <p:grpSpPr>
            <a:xfrm>
              <a:off x="6432760" y="8841399"/>
              <a:ext cx="315464" cy="42287"/>
              <a:chOff x="4681370" y="10451274"/>
              <a:chExt cx="350636" cy="47002"/>
            </a:xfrm>
          </p:grpSpPr>
          <p:sp>
            <p:nvSpPr>
              <p:cNvPr id="142" name="Circle">
                <a:extLst>
                  <a:ext uri="{FF2B5EF4-FFF2-40B4-BE49-F238E27FC236}">
                    <a16:creationId xmlns:a16="http://schemas.microsoft.com/office/drawing/2014/main" id="{31142F54-04D8-4B4F-A752-A0420413C371}"/>
                  </a:ext>
                </a:extLst>
              </p:cNvPr>
              <p:cNvSpPr/>
              <p:nvPr/>
            </p:nvSpPr>
            <p:spPr>
              <a:xfrm>
                <a:off x="4985226" y="10451465"/>
                <a:ext cx="46780" cy="46780"/>
              </a:xfrm>
              <a:custGeom>
                <a:avLst/>
                <a:gdLst>
                  <a:gd name="connsiteX0" fmla="*/ 0 w 46780"/>
                  <a:gd name="connsiteY0" fmla="*/ 23390 h 46780"/>
                  <a:gd name="connsiteX1" fmla="*/ 23390 w 46780"/>
                  <a:gd name="connsiteY1" fmla="*/ 0 h 46780"/>
                  <a:gd name="connsiteX2" fmla="*/ 46780 w 46780"/>
                  <a:gd name="connsiteY2" fmla="*/ 23390 h 46780"/>
                  <a:gd name="connsiteX3" fmla="*/ 23390 w 46780"/>
                  <a:gd name="connsiteY3" fmla="*/ 46780 h 46780"/>
                  <a:gd name="connsiteX4" fmla="*/ 0 w 46780"/>
                  <a:gd name="connsiteY4" fmla="*/ 23390 h 467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780" h="46780" extrusionOk="0">
                    <a:moveTo>
                      <a:pt x="0" y="23390"/>
                    </a:moveTo>
                    <a:cubicBezTo>
                      <a:pt x="-886" y="9925"/>
                      <a:pt x="9464" y="378"/>
                      <a:pt x="23390" y="0"/>
                    </a:cubicBezTo>
                    <a:cubicBezTo>
                      <a:pt x="38435" y="448"/>
                      <a:pt x="44510" y="10544"/>
                      <a:pt x="46780" y="23390"/>
                    </a:cubicBezTo>
                    <a:cubicBezTo>
                      <a:pt x="45034" y="38013"/>
                      <a:pt x="35944" y="48794"/>
                      <a:pt x="23390" y="46780"/>
                    </a:cubicBezTo>
                    <a:cubicBezTo>
                      <a:pt x="8622" y="45768"/>
                      <a:pt x="1338" y="36947"/>
                      <a:pt x="0" y="23390"/>
                    </a:cubicBezTo>
                    <a:close/>
                  </a:path>
                </a:pathLst>
              </a:custGeom>
              <a:noFill/>
              <a:ln w="6350">
                <a:solidFill>
                  <a:schemeClr val="tx1">
                    <a:lumMod val="75000"/>
                    <a:lumOff val="25000"/>
                  </a:schemeClr>
                </a:solidFill>
                <a:extLst>
                  <a:ext uri="{C807C97D-BFC1-408E-A445-0C87EB9F89A2}">
                    <ask:lineSketchStyleProps xmlns:ask="http://schemas.microsoft.com/office/drawing/2018/sketchyshapes" sd="1219033472">
                      <a:prstGeom prst="ellipse">
                        <a:avLst/>
                      </a:prstGeom>
                      <ask:type>
                        <ask:lineSketchCurve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3" name="Circle">
                <a:extLst>
                  <a:ext uri="{FF2B5EF4-FFF2-40B4-BE49-F238E27FC236}">
                    <a16:creationId xmlns:a16="http://schemas.microsoft.com/office/drawing/2014/main" id="{28C97A44-C810-43AF-B413-4566F2A06493}"/>
                  </a:ext>
                </a:extLst>
              </p:cNvPr>
              <p:cNvSpPr/>
              <p:nvPr/>
            </p:nvSpPr>
            <p:spPr>
              <a:xfrm>
                <a:off x="4909855" y="10451274"/>
                <a:ext cx="46780" cy="46781"/>
              </a:xfrm>
              <a:custGeom>
                <a:avLst/>
                <a:gdLst>
                  <a:gd name="connsiteX0" fmla="*/ 0 w 46780"/>
                  <a:gd name="connsiteY0" fmla="*/ 23391 h 46781"/>
                  <a:gd name="connsiteX1" fmla="*/ 23390 w 46780"/>
                  <a:gd name="connsiteY1" fmla="*/ 0 h 46781"/>
                  <a:gd name="connsiteX2" fmla="*/ 46780 w 46780"/>
                  <a:gd name="connsiteY2" fmla="*/ 23391 h 46781"/>
                  <a:gd name="connsiteX3" fmla="*/ 23390 w 46780"/>
                  <a:gd name="connsiteY3" fmla="*/ 46782 h 46781"/>
                  <a:gd name="connsiteX4" fmla="*/ 0 w 46780"/>
                  <a:gd name="connsiteY4" fmla="*/ 23391 h 46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780" h="46781" extrusionOk="0">
                    <a:moveTo>
                      <a:pt x="0" y="23391"/>
                    </a:moveTo>
                    <a:cubicBezTo>
                      <a:pt x="-348" y="10488"/>
                      <a:pt x="11055" y="573"/>
                      <a:pt x="23390" y="0"/>
                    </a:cubicBezTo>
                    <a:cubicBezTo>
                      <a:pt x="37219" y="1869"/>
                      <a:pt x="46829" y="11973"/>
                      <a:pt x="46780" y="23391"/>
                    </a:cubicBezTo>
                    <a:cubicBezTo>
                      <a:pt x="46347" y="35656"/>
                      <a:pt x="36751" y="47318"/>
                      <a:pt x="23390" y="46782"/>
                    </a:cubicBezTo>
                    <a:cubicBezTo>
                      <a:pt x="10804" y="45549"/>
                      <a:pt x="752" y="37710"/>
                      <a:pt x="0" y="23391"/>
                    </a:cubicBezTo>
                    <a:close/>
                  </a:path>
                </a:pathLst>
              </a:custGeom>
              <a:noFill/>
              <a:ln w="6350">
                <a:solidFill>
                  <a:schemeClr val="tx1">
                    <a:lumMod val="75000"/>
                    <a:lumOff val="25000"/>
                  </a:schemeClr>
                </a:solidFill>
                <a:extLst>
                  <a:ext uri="{C807C97D-BFC1-408E-A445-0C87EB9F89A2}">
                    <ask:lineSketchStyleProps xmlns:ask="http://schemas.microsoft.com/office/drawing/2018/sketchyshapes" sd="2650216993">
                      <a:prstGeom prst="ellipse">
                        <a:avLst/>
                      </a:prstGeom>
                      <ask:type>
                        <ask:lineSketchCurved/>
                      </ask:type>
                      <ask:seed>2650216993</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4" name="Circle">
                <a:extLst>
                  <a:ext uri="{FF2B5EF4-FFF2-40B4-BE49-F238E27FC236}">
                    <a16:creationId xmlns:a16="http://schemas.microsoft.com/office/drawing/2014/main" id="{2D48CBB6-4246-4C47-A8D3-F3CE7A3FFF14}"/>
                  </a:ext>
                </a:extLst>
              </p:cNvPr>
              <p:cNvSpPr/>
              <p:nvPr/>
            </p:nvSpPr>
            <p:spPr>
              <a:xfrm>
                <a:off x="4834488" y="10451342"/>
                <a:ext cx="46780" cy="46781"/>
              </a:xfrm>
              <a:custGeom>
                <a:avLst/>
                <a:gdLst>
                  <a:gd name="connsiteX0" fmla="*/ 0 w 46780"/>
                  <a:gd name="connsiteY0" fmla="*/ 23391 h 46781"/>
                  <a:gd name="connsiteX1" fmla="*/ 23390 w 46780"/>
                  <a:gd name="connsiteY1" fmla="*/ 0 h 46781"/>
                  <a:gd name="connsiteX2" fmla="*/ 46780 w 46780"/>
                  <a:gd name="connsiteY2" fmla="*/ 23391 h 46781"/>
                  <a:gd name="connsiteX3" fmla="*/ 23390 w 46780"/>
                  <a:gd name="connsiteY3" fmla="*/ 46782 h 46781"/>
                  <a:gd name="connsiteX4" fmla="*/ 0 w 46780"/>
                  <a:gd name="connsiteY4" fmla="*/ 23391 h 46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780" h="46781" extrusionOk="0">
                    <a:moveTo>
                      <a:pt x="0" y="23391"/>
                    </a:moveTo>
                    <a:cubicBezTo>
                      <a:pt x="114" y="9613"/>
                      <a:pt x="12313" y="1483"/>
                      <a:pt x="23390" y="0"/>
                    </a:cubicBezTo>
                    <a:cubicBezTo>
                      <a:pt x="35322" y="-373"/>
                      <a:pt x="47235" y="8876"/>
                      <a:pt x="46780" y="23391"/>
                    </a:cubicBezTo>
                    <a:cubicBezTo>
                      <a:pt x="47961" y="35529"/>
                      <a:pt x="35600" y="48586"/>
                      <a:pt x="23390" y="46782"/>
                    </a:cubicBezTo>
                    <a:cubicBezTo>
                      <a:pt x="10409" y="46987"/>
                      <a:pt x="835" y="35575"/>
                      <a:pt x="0" y="23391"/>
                    </a:cubicBezTo>
                    <a:close/>
                  </a:path>
                </a:pathLst>
              </a:custGeom>
              <a:noFill/>
              <a:ln w="6350">
                <a:solidFill>
                  <a:schemeClr val="tx1">
                    <a:lumMod val="75000"/>
                    <a:lumOff val="25000"/>
                  </a:schemeClr>
                </a:solidFill>
                <a:extLst>
                  <a:ext uri="{C807C97D-BFC1-408E-A445-0C87EB9F89A2}">
                    <ask:lineSketchStyleProps xmlns:ask="http://schemas.microsoft.com/office/drawing/2018/sketchyshapes" sd="4266498984">
                      <a:prstGeom prst="ellipse">
                        <a:avLst/>
                      </a:prstGeom>
                      <ask:type>
                        <ask:lineSketchCurved/>
                      </ask:type>
                      <ask:seed>4266498984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5" name="Circle">
                <a:extLst>
                  <a:ext uri="{FF2B5EF4-FFF2-40B4-BE49-F238E27FC236}">
                    <a16:creationId xmlns:a16="http://schemas.microsoft.com/office/drawing/2014/main" id="{3EEED184-EF75-40AE-8605-3610867E6F31}"/>
                  </a:ext>
                </a:extLst>
              </p:cNvPr>
              <p:cNvSpPr/>
              <p:nvPr/>
            </p:nvSpPr>
            <p:spPr>
              <a:xfrm>
                <a:off x="4759120" y="10451497"/>
                <a:ext cx="46780" cy="46779"/>
              </a:xfrm>
              <a:custGeom>
                <a:avLst/>
                <a:gdLst>
                  <a:gd name="connsiteX0" fmla="*/ 0 w 46780"/>
                  <a:gd name="connsiteY0" fmla="*/ 23390 h 46779"/>
                  <a:gd name="connsiteX1" fmla="*/ 23390 w 46780"/>
                  <a:gd name="connsiteY1" fmla="*/ 0 h 46779"/>
                  <a:gd name="connsiteX2" fmla="*/ 46780 w 46780"/>
                  <a:gd name="connsiteY2" fmla="*/ 23390 h 46779"/>
                  <a:gd name="connsiteX3" fmla="*/ 23390 w 46780"/>
                  <a:gd name="connsiteY3" fmla="*/ 46780 h 46779"/>
                  <a:gd name="connsiteX4" fmla="*/ 0 w 46780"/>
                  <a:gd name="connsiteY4" fmla="*/ 23390 h 467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780" h="46779" extrusionOk="0">
                    <a:moveTo>
                      <a:pt x="0" y="23390"/>
                    </a:moveTo>
                    <a:cubicBezTo>
                      <a:pt x="-1212" y="9047"/>
                      <a:pt x="11175" y="-255"/>
                      <a:pt x="23390" y="0"/>
                    </a:cubicBezTo>
                    <a:cubicBezTo>
                      <a:pt x="34841" y="824"/>
                      <a:pt x="48750" y="9884"/>
                      <a:pt x="46780" y="23390"/>
                    </a:cubicBezTo>
                    <a:cubicBezTo>
                      <a:pt x="46279" y="35310"/>
                      <a:pt x="35908" y="48026"/>
                      <a:pt x="23390" y="46780"/>
                    </a:cubicBezTo>
                    <a:cubicBezTo>
                      <a:pt x="11139" y="45861"/>
                      <a:pt x="947" y="36230"/>
                      <a:pt x="0" y="23390"/>
                    </a:cubicBezTo>
                    <a:close/>
                  </a:path>
                </a:pathLst>
              </a:custGeom>
              <a:noFill/>
              <a:ln w="6350">
                <a:solidFill>
                  <a:schemeClr val="tx1">
                    <a:lumMod val="75000"/>
                    <a:lumOff val="25000"/>
                  </a:schemeClr>
                </a:solidFill>
                <a:extLst>
                  <a:ext uri="{C807C97D-BFC1-408E-A445-0C87EB9F89A2}">
                    <ask:lineSketchStyleProps xmlns:ask="http://schemas.microsoft.com/office/drawing/2018/sketchyshapes" sd="879248734">
                      <a:prstGeom prst="ellipse">
                        <a:avLst/>
                      </a:prstGeom>
                      <ask:type>
                        <ask:lineSketchCurved/>
                      </ask:type>
                      <ask:seed>879248734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6" name="Filled Circle">
                <a:extLst>
                  <a:ext uri="{FF2B5EF4-FFF2-40B4-BE49-F238E27FC236}">
                    <a16:creationId xmlns:a16="http://schemas.microsoft.com/office/drawing/2014/main" id="{9B54DF5A-C6FA-4EEB-A4F0-B108221E135A}"/>
                  </a:ext>
                </a:extLst>
              </p:cNvPr>
              <p:cNvSpPr/>
              <p:nvPr/>
            </p:nvSpPr>
            <p:spPr>
              <a:xfrm>
                <a:off x="4681370" y="10451497"/>
                <a:ext cx="46780" cy="46779"/>
              </a:xfrm>
              <a:custGeom>
                <a:avLst/>
                <a:gdLst>
                  <a:gd name="connsiteX0" fmla="*/ 0 w 46780"/>
                  <a:gd name="connsiteY0" fmla="*/ 23390 h 46779"/>
                  <a:gd name="connsiteX1" fmla="*/ 23390 w 46780"/>
                  <a:gd name="connsiteY1" fmla="*/ 0 h 46779"/>
                  <a:gd name="connsiteX2" fmla="*/ 46780 w 46780"/>
                  <a:gd name="connsiteY2" fmla="*/ 23390 h 46779"/>
                  <a:gd name="connsiteX3" fmla="*/ 23390 w 46780"/>
                  <a:gd name="connsiteY3" fmla="*/ 46780 h 46779"/>
                  <a:gd name="connsiteX4" fmla="*/ 0 w 46780"/>
                  <a:gd name="connsiteY4" fmla="*/ 23390 h 467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780" h="46779" fill="none" extrusionOk="0">
                    <a:moveTo>
                      <a:pt x="0" y="23390"/>
                    </a:moveTo>
                    <a:cubicBezTo>
                      <a:pt x="8" y="8503"/>
                      <a:pt x="8523" y="-671"/>
                      <a:pt x="23390" y="0"/>
                    </a:cubicBezTo>
                    <a:cubicBezTo>
                      <a:pt x="37598" y="1296"/>
                      <a:pt x="45591" y="8960"/>
                      <a:pt x="46780" y="23390"/>
                    </a:cubicBezTo>
                    <a:cubicBezTo>
                      <a:pt x="47615" y="34113"/>
                      <a:pt x="37153" y="47007"/>
                      <a:pt x="23390" y="46780"/>
                    </a:cubicBezTo>
                    <a:cubicBezTo>
                      <a:pt x="10194" y="45197"/>
                      <a:pt x="-637" y="35071"/>
                      <a:pt x="0" y="23390"/>
                    </a:cubicBezTo>
                    <a:close/>
                  </a:path>
                  <a:path w="46780" h="46779" stroke="0" extrusionOk="0">
                    <a:moveTo>
                      <a:pt x="0" y="23390"/>
                    </a:moveTo>
                    <a:cubicBezTo>
                      <a:pt x="-230" y="9828"/>
                      <a:pt x="10446" y="-318"/>
                      <a:pt x="23390" y="0"/>
                    </a:cubicBezTo>
                    <a:cubicBezTo>
                      <a:pt x="35368" y="-228"/>
                      <a:pt x="45148" y="10779"/>
                      <a:pt x="46780" y="23390"/>
                    </a:cubicBezTo>
                    <a:cubicBezTo>
                      <a:pt x="47835" y="38540"/>
                      <a:pt x="38194" y="45997"/>
                      <a:pt x="23390" y="46780"/>
                    </a:cubicBezTo>
                    <a:cubicBezTo>
                      <a:pt x="13007" y="46900"/>
                      <a:pt x="99" y="37444"/>
                      <a:pt x="0" y="23390"/>
                    </a:cubicBezTo>
                    <a:close/>
                  </a:path>
                </a:pathLst>
              </a:custGeom>
              <a:solidFill>
                <a:schemeClr val="tx1">
                  <a:lumMod val="75000"/>
                  <a:lumOff val="25000"/>
                </a:schemeClr>
              </a:solidFill>
              <a:ln w="6350">
                <a:solidFill>
                  <a:schemeClr val="tx1">
                    <a:lumMod val="75000"/>
                    <a:lumOff val="25000"/>
                  </a:schemeClr>
                </a:solidFill>
                <a:extLst>
                  <a:ext uri="{C807C97D-BFC1-408E-A445-0C87EB9F89A2}">
                    <ask:lineSketchStyleProps xmlns:ask="http://schemas.microsoft.com/office/drawing/2018/sketchyshapes" sd="264327539">
                      <a:prstGeom prst="ellipse">
                        <a:avLst/>
                      </a:prstGeom>
                      <ask:type>
                        <ask:lineSketchCurved/>
                      </ask:type>
                      <ask:seed>264327539</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556" name="Slideshow 1" descr="Picture slideshow">
            <a:extLst>
              <a:ext uri="{FF2B5EF4-FFF2-40B4-BE49-F238E27FC236}">
                <a16:creationId xmlns:a16="http://schemas.microsoft.com/office/drawing/2014/main" id="{D6A35EAB-7F52-4301-884C-6530E2AE2EA1}"/>
              </a:ext>
            </a:extLst>
          </p:cNvPr>
          <p:cNvGrpSpPr/>
          <p:nvPr/>
        </p:nvGrpSpPr>
        <p:grpSpPr>
          <a:xfrm>
            <a:off x="4289540" y="8091440"/>
            <a:ext cx="1310957" cy="810007"/>
            <a:chOff x="4289540" y="8091440"/>
            <a:chExt cx="1310957" cy="810007"/>
          </a:xfrm>
        </p:grpSpPr>
        <p:sp>
          <p:nvSpPr>
            <p:cNvPr id="116" name="Picture Placeholder">
              <a:extLst>
                <a:ext uri="{FF2B5EF4-FFF2-40B4-BE49-F238E27FC236}">
                  <a16:creationId xmlns:a16="http://schemas.microsoft.com/office/drawing/2014/main" id="{FC5D42A7-144D-47E6-A6B8-732A060B3CBE}"/>
                </a:ext>
              </a:extLst>
            </p:cNvPr>
            <p:cNvSpPr/>
            <p:nvPr/>
          </p:nvSpPr>
          <p:spPr>
            <a:xfrm>
              <a:off x="4364001" y="8091440"/>
              <a:ext cx="1151257" cy="693631"/>
            </a:xfrm>
            <a:custGeom>
              <a:avLst/>
              <a:gdLst>
                <a:gd name="connsiteX0" fmla="*/ 0 w 1151257"/>
                <a:gd name="connsiteY0" fmla="*/ 8566 h 693631"/>
                <a:gd name="connsiteX1" fmla="*/ 8566 w 1151257"/>
                <a:gd name="connsiteY1" fmla="*/ 0 h 693631"/>
                <a:gd name="connsiteX2" fmla="*/ 575629 w 1151257"/>
                <a:gd name="connsiteY2" fmla="*/ 0 h 693631"/>
                <a:gd name="connsiteX3" fmla="*/ 1142691 w 1151257"/>
                <a:gd name="connsiteY3" fmla="*/ 0 h 693631"/>
                <a:gd name="connsiteX4" fmla="*/ 1151257 w 1151257"/>
                <a:gd name="connsiteY4" fmla="*/ 8566 h 693631"/>
                <a:gd name="connsiteX5" fmla="*/ 1151257 w 1151257"/>
                <a:gd name="connsiteY5" fmla="*/ 685065 h 693631"/>
                <a:gd name="connsiteX6" fmla="*/ 1142691 w 1151257"/>
                <a:gd name="connsiteY6" fmla="*/ 693631 h 693631"/>
                <a:gd name="connsiteX7" fmla="*/ 575629 w 1151257"/>
                <a:gd name="connsiteY7" fmla="*/ 693631 h 693631"/>
                <a:gd name="connsiteX8" fmla="*/ 8566 w 1151257"/>
                <a:gd name="connsiteY8" fmla="*/ 693631 h 693631"/>
                <a:gd name="connsiteX9" fmla="*/ 0 w 1151257"/>
                <a:gd name="connsiteY9" fmla="*/ 685065 h 693631"/>
                <a:gd name="connsiteX10" fmla="*/ 0 w 1151257"/>
                <a:gd name="connsiteY10" fmla="*/ 8566 h 693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51257" h="693631" fill="none" extrusionOk="0">
                  <a:moveTo>
                    <a:pt x="0" y="8566"/>
                  </a:moveTo>
                  <a:cubicBezTo>
                    <a:pt x="-36" y="4887"/>
                    <a:pt x="3623" y="-659"/>
                    <a:pt x="8566" y="0"/>
                  </a:cubicBezTo>
                  <a:cubicBezTo>
                    <a:pt x="186046" y="-16943"/>
                    <a:pt x="368094" y="-5391"/>
                    <a:pt x="575629" y="0"/>
                  </a:cubicBezTo>
                  <a:cubicBezTo>
                    <a:pt x="783164" y="5391"/>
                    <a:pt x="920423" y="2511"/>
                    <a:pt x="1142691" y="0"/>
                  </a:cubicBezTo>
                  <a:cubicBezTo>
                    <a:pt x="1147220" y="-581"/>
                    <a:pt x="1150710" y="3366"/>
                    <a:pt x="1151257" y="8566"/>
                  </a:cubicBezTo>
                  <a:cubicBezTo>
                    <a:pt x="1128845" y="259583"/>
                    <a:pt x="1157500" y="370812"/>
                    <a:pt x="1151257" y="685065"/>
                  </a:cubicBezTo>
                  <a:cubicBezTo>
                    <a:pt x="1150784" y="689983"/>
                    <a:pt x="1147634" y="693706"/>
                    <a:pt x="1142691" y="693631"/>
                  </a:cubicBezTo>
                  <a:cubicBezTo>
                    <a:pt x="994800" y="688769"/>
                    <a:pt x="782448" y="688515"/>
                    <a:pt x="575629" y="693631"/>
                  </a:cubicBezTo>
                  <a:cubicBezTo>
                    <a:pt x="368810" y="698747"/>
                    <a:pt x="140179" y="711413"/>
                    <a:pt x="8566" y="693631"/>
                  </a:cubicBezTo>
                  <a:cubicBezTo>
                    <a:pt x="4027" y="693603"/>
                    <a:pt x="-774" y="690568"/>
                    <a:pt x="0" y="685065"/>
                  </a:cubicBezTo>
                  <a:cubicBezTo>
                    <a:pt x="11694" y="525555"/>
                    <a:pt x="-23241" y="296769"/>
                    <a:pt x="0" y="8566"/>
                  </a:cubicBezTo>
                  <a:close/>
                </a:path>
                <a:path w="1151257" h="693631" stroke="0" extrusionOk="0">
                  <a:moveTo>
                    <a:pt x="0" y="8566"/>
                  </a:moveTo>
                  <a:cubicBezTo>
                    <a:pt x="-26" y="3447"/>
                    <a:pt x="4165" y="-1006"/>
                    <a:pt x="8566" y="0"/>
                  </a:cubicBezTo>
                  <a:cubicBezTo>
                    <a:pt x="276857" y="-6123"/>
                    <a:pt x="415430" y="-11985"/>
                    <a:pt x="552946" y="0"/>
                  </a:cubicBezTo>
                  <a:cubicBezTo>
                    <a:pt x="690462" y="11985"/>
                    <a:pt x="992726" y="-15838"/>
                    <a:pt x="1142691" y="0"/>
                  </a:cubicBezTo>
                  <a:cubicBezTo>
                    <a:pt x="1147713" y="534"/>
                    <a:pt x="1151253" y="4473"/>
                    <a:pt x="1151257" y="8566"/>
                  </a:cubicBezTo>
                  <a:cubicBezTo>
                    <a:pt x="1124035" y="234463"/>
                    <a:pt x="1184467" y="504806"/>
                    <a:pt x="1151257" y="685065"/>
                  </a:cubicBezTo>
                  <a:cubicBezTo>
                    <a:pt x="1150985" y="689330"/>
                    <a:pt x="1147549" y="693497"/>
                    <a:pt x="1142691" y="693631"/>
                  </a:cubicBezTo>
                  <a:cubicBezTo>
                    <a:pt x="880247" y="694259"/>
                    <a:pt x="868694" y="705211"/>
                    <a:pt x="598311" y="693631"/>
                  </a:cubicBezTo>
                  <a:cubicBezTo>
                    <a:pt x="327928" y="682051"/>
                    <a:pt x="141152" y="705037"/>
                    <a:pt x="8566" y="693631"/>
                  </a:cubicBezTo>
                  <a:cubicBezTo>
                    <a:pt x="4556" y="693793"/>
                    <a:pt x="-472" y="690200"/>
                    <a:pt x="0" y="685065"/>
                  </a:cubicBezTo>
                  <a:cubicBezTo>
                    <a:pt x="20394" y="420098"/>
                    <a:pt x="-31892" y="319217"/>
                    <a:pt x="0" y="8566"/>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54" name="Left Arrow">
              <a:extLst>
                <a:ext uri="{FF2B5EF4-FFF2-40B4-BE49-F238E27FC236}">
                  <a16:creationId xmlns:a16="http://schemas.microsoft.com/office/drawing/2014/main" id="{27FF9CC9-FBE8-483C-80A2-D8E22AE150D3}"/>
                </a:ext>
              </a:extLst>
            </p:cNvPr>
            <p:cNvGrpSpPr/>
            <p:nvPr/>
          </p:nvGrpSpPr>
          <p:grpSpPr>
            <a:xfrm>
              <a:off x="4289540" y="8374549"/>
              <a:ext cx="115082" cy="115082"/>
              <a:chOff x="4289540" y="8374549"/>
              <a:chExt cx="115082" cy="115082"/>
            </a:xfrm>
          </p:grpSpPr>
          <p:sp>
            <p:nvSpPr>
              <p:cNvPr id="133" name="Circle">
                <a:extLst>
                  <a:ext uri="{FF2B5EF4-FFF2-40B4-BE49-F238E27FC236}">
                    <a16:creationId xmlns:a16="http://schemas.microsoft.com/office/drawing/2014/main" id="{D53A0210-E159-4AA3-968F-B7EF2D8B4BB9}"/>
                  </a:ext>
                </a:extLst>
              </p:cNvPr>
              <p:cNvSpPr/>
              <p:nvPr/>
            </p:nvSpPr>
            <p:spPr>
              <a:xfrm flipH="1">
                <a:off x="4289540" y="8374549"/>
                <a:ext cx="115082" cy="115082"/>
              </a:xfrm>
              <a:custGeom>
                <a:avLst/>
                <a:gdLst>
                  <a:gd name="connsiteX0" fmla="*/ 0 w 115082"/>
                  <a:gd name="connsiteY0" fmla="*/ 57541 h 115082"/>
                  <a:gd name="connsiteX1" fmla="*/ 57541 w 115082"/>
                  <a:gd name="connsiteY1" fmla="*/ 0 h 115082"/>
                  <a:gd name="connsiteX2" fmla="*/ 115082 w 115082"/>
                  <a:gd name="connsiteY2" fmla="*/ 57541 h 115082"/>
                  <a:gd name="connsiteX3" fmla="*/ 57541 w 115082"/>
                  <a:gd name="connsiteY3" fmla="*/ 115082 h 115082"/>
                  <a:gd name="connsiteX4" fmla="*/ 0 w 115082"/>
                  <a:gd name="connsiteY4" fmla="*/ 57541 h 1150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082" h="115082" fill="none" extrusionOk="0">
                    <a:moveTo>
                      <a:pt x="0" y="57541"/>
                    </a:moveTo>
                    <a:cubicBezTo>
                      <a:pt x="-2033" y="24939"/>
                      <a:pt x="28939" y="-3747"/>
                      <a:pt x="57541" y="0"/>
                    </a:cubicBezTo>
                    <a:cubicBezTo>
                      <a:pt x="89039" y="-1215"/>
                      <a:pt x="114697" y="22856"/>
                      <a:pt x="115082" y="57541"/>
                    </a:cubicBezTo>
                    <a:cubicBezTo>
                      <a:pt x="121642" y="89102"/>
                      <a:pt x="84404" y="115471"/>
                      <a:pt x="57541" y="115082"/>
                    </a:cubicBezTo>
                    <a:cubicBezTo>
                      <a:pt x="22807" y="122040"/>
                      <a:pt x="-3009" y="93825"/>
                      <a:pt x="0" y="57541"/>
                    </a:cubicBezTo>
                    <a:close/>
                  </a:path>
                  <a:path w="115082" h="115082" stroke="0" extrusionOk="0">
                    <a:moveTo>
                      <a:pt x="0" y="57541"/>
                    </a:moveTo>
                    <a:cubicBezTo>
                      <a:pt x="-6277" y="21217"/>
                      <a:pt x="29914" y="20"/>
                      <a:pt x="57541" y="0"/>
                    </a:cubicBezTo>
                    <a:cubicBezTo>
                      <a:pt x="87236" y="-7144"/>
                      <a:pt x="110465" y="22071"/>
                      <a:pt x="115082" y="57541"/>
                    </a:cubicBezTo>
                    <a:cubicBezTo>
                      <a:pt x="117759" y="87871"/>
                      <a:pt x="95910" y="116769"/>
                      <a:pt x="57541" y="115082"/>
                    </a:cubicBezTo>
                    <a:cubicBezTo>
                      <a:pt x="26721" y="115707"/>
                      <a:pt x="-130" y="81423"/>
                      <a:pt x="0" y="57541"/>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662386096">
                      <a:prstGeom prst="ellipse">
                        <a:avLst/>
                      </a:prstGeom>
                      <ask:type>
                        <ask:lineSketchFreehand/>
                      </ask:type>
                      <ask:seed>662386096</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4" name="Left Arrow">
                <a:extLst>
                  <a:ext uri="{FF2B5EF4-FFF2-40B4-BE49-F238E27FC236}">
                    <a16:creationId xmlns:a16="http://schemas.microsoft.com/office/drawing/2014/main" id="{41E3550A-41CE-497F-B2B7-756C52041A02}"/>
                  </a:ext>
                </a:extLst>
              </p:cNvPr>
              <p:cNvGrpSpPr/>
              <p:nvPr/>
            </p:nvGrpSpPr>
            <p:grpSpPr>
              <a:xfrm rot="8370376" flipH="1">
                <a:off x="4323574" y="8412941"/>
                <a:ext cx="38359" cy="38362"/>
                <a:chOff x="1415260" y="3106129"/>
                <a:chExt cx="182860" cy="191535"/>
              </a:xfrm>
            </p:grpSpPr>
            <p:cxnSp>
              <p:nvCxnSpPr>
                <p:cNvPr id="135" name="Line 2">
                  <a:extLst>
                    <a:ext uri="{FF2B5EF4-FFF2-40B4-BE49-F238E27FC236}">
                      <a16:creationId xmlns:a16="http://schemas.microsoft.com/office/drawing/2014/main" id="{B726B4AF-F23B-4D59-8D55-FA965C953F16}"/>
                    </a:ext>
                  </a:extLst>
                </p:cNvPr>
                <p:cNvCxnSpPr>
                  <a:cxnSpLocks/>
                </p:cNvCxnSpPr>
                <p:nvPr/>
              </p:nvCxnSpPr>
              <p:spPr>
                <a:xfrm rot="19092243">
                  <a:off x="1488394" y="3187934"/>
                  <a:ext cx="109726" cy="109730"/>
                </a:xfrm>
                <a:prstGeom prst="line">
                  <a:avLst/>
                </a:prstGeom>
                <a:ln w="15875" cap="rnd">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36" name="Line 1">
                  <a:extLst>
                    <a:ext uri="{FF2B5EF4-FFF2-40B4-BE49-F238E27FC236}">
                      <a16:creationId xmlns:a16="http://schemas.microsoft.com/office/drawing/2014/main" id="{774C7149-2995-431C-8FD3-186468FD6129}"/>
                    </a:ext>
                  </a:extLst>
                </p:cNvPr>
                <p:cNvCxnSpPr>
                  <a:cxnSpLocks/>
                </p:cNvCxnSpPr>
                <p:nvPr/>
              </p:nvCxnSpPr>
              <p:spPr>
                <a:xfrm rot="19092243" flipV="1">
                  <a:off x="1415260" y="3106129"/>
                  <a:ext cx="109727" cy="109731"/>
                </a:xfrm>
                <a:prstGeom prst="line">
                  <a:avLst/>
                </a:prstGeom>
                <a:ln w="15875" cap="rnd">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grpSp>
        <p:grpSp>
          <p:nvGrpSpPr>
            <p:cNvPr id="118" name="Slideshow Options">
              <a:extLst>
                <a:ext uri="{FF2B5EF4-FFF2-40B4-BE49-F238E27FC236}">
                  <a16:creationId xmlns:a16="http://schemas.microsoft.com/office/drawing/2014/main" id="{13E95713-63F7-4B9E-B083-BC263331BC66}"/>
                </a:ext>
              </a:extLst>
            </p:cNvPr>
            <p:cNvGrpSpPr/>
            <p:nvPr/>
          </p:nvGrpSpPr>
          <p:grpSpPr>
            <a:xfrm>
              <a:off x="4787164" y="8859359"/>
              <a:ext cx="315462" cy="42088"/>
              <a:chOff x="3121134" y="9682405"/>
              <a:chExt cx="350633" cy="46780"/>
            </a:xfrm>
          </p:grpSpPr>
          <p:sp>
            <p:nvSpPr>
              <p:cNvPr id="128" name="Circle">
                <a:extLst>
                  <a:ext uri="{FF2B5EF4-FFF2-40B4-BE49-F238E27FC236}">
                    <a16:creationId xmlns:a16="http://schemas.microsoft.com/office/drawing/2014/main" id="{BCB60196-C967-4579-B739-292BB98B9107}"/>
                  </a:ext>
                </a:extLst>
              </p:cNvPr>
              <p:cNvSpPr/>
              <p:nvPr/>
            </p:nvSpPr>
            <p:spPr>
              <a:xfrm>
                <a:off x="3424987" y="9682405"/>
                <a:ext cx="46780" cy="46780"/>
              </a:xfrm>
              <a:custGeom>
                <a:avLst/>
                <a:gdLst>
                  <a:gd name="connsiteX0" fmla="*/ 0 w 46780"/>
                  <a:gd name="connsiteY0" fmla="*/ 23390 h 46780"/>
                  <a:gd name="connsiteX1" fmla="*/ 23390 w 46780"/>
                  <a:gd name="connsiteY1" fmla="*/ 0 h 46780"/>
                  <a:gd name="connsiteX2" fmla="*/ 46780 w 46780"/>
                  <a:gd name="connsiteY2" fmla="*/ 23390 h 46780"/>
                  <a:gd name="connsiteX3" fmla="*/ 23390 w 46780"/>
                  <a:gd name="connsiteY3" fmla="*/ 46780 h 46780"/>
                  <a:gd name="connsiteX4" fmla="*/ 0 w 46780"/>
                  <a:gd name="connsiteY4" fmla="*/ 23390 h 467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780" h="46780" fill="none" extrusionOk="0">
                    <a:moveTo>
                      <a:pt x="0" y="23390"/>
                    </a:moveTo>
                    <a:cubicBezTo>
                      <a:pt x="1682" y="10671"/>
                      <a:pt x="11803" y="-2739"/>
                      <a:pt x="23390" y="0"/>
                    </a:cubicBezTo>
                    <a:cubicBezTo>
                      <a:pt x="35723" y="-90"/>
                      <a:pt x="45882" y="11317"/>
                      <a:pt x="46780" y="23390"/>
                    </a:cubicBezTo>
                    <a:cubicBezTo>
                      <a:pt x="46545" y="34063"/>
                      <a:pt x="34440" y="49376"/>
                      <a:pt x="23390" y="46780"/>
                    </a:cubicBezTo>
                    <a:cubicBezTo>
                      <a:pt x="12129" y="47708"/>
                      <a:pt x="1203" y="36597"/>
                      <a:pt x="0" y="23390"/>
                    </a:cubicBezTo>
                    <a:close/>
                  </a:path>
                  <a:path w="46780" h="46780" stroke="0" extrusionOk="0">
                    <a:moveTo>
                      <a:pt x="0" y="23390"/>
                    </a:moveTo>
                    <a:cubicBezTo>
                      <a:pt x="-1117" y="9783"/>
                      <a:pt x="8406" y="775"/>
                      <a:pt x="23390" y="0"/>
                    </a:cubicBezTo>
                    <a:cubicBezTo>
                      <a:pt x="37830" y="320"/>
                      <a:pt x="44047" y="10559"/>
                      <a:pt x="46780" y="23390"/>
                    </a:cubicBezTo>
                    <a:cubicBezTo>
                      <a:pt x="46336" y="36742"/>
                      <a:pt x="35901" y="49032"/>
                      <a:pt x="23390" y="46780"/>
                    </a:cubicBezTo>
                    <a:cubicBezTo>
                      <a:pt x="9576" y="46290"/>
                      <a:pt x="265" y="36434"/>
                      <a:pt x="0" y="23390"/>
                    </a:cubicBezTo>
                    <a:close/>
                  </a:path>
                </a:pathLst>
              </a:custGeom>
              <a:solidFill>
                <a:schemeClr val="bg1">
                  <a:lumMod val="75000"/>
                </a:schemeClr>
              </a:solidFill>
              <a:ln w="6350">
                <a:solidFill>
                  <a:schemeClr val="bg1">
                    <a:lumMod val="75000"/>
                  </a:schemeClr>
                </a:solidFill>
                <a:extLst>
                  <a:ext uri="{C807C97D-BFC1-408E-A445-0C87EB9F89A2}">
                    <ask:lineSketchStyleProps xmlns:ask="http://schemas.microsoft.com/office/drawing/2018/sketchyshapes" sd="1219033472">
                      <a:prstGeom prst="ellipse">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9" name="Circle">
                <a:extLst>
                  <a:ext uri="{FF2B5EF4-FFF2-40B4-BE49-F238E27FC236}">
                    <a16:creationId xmlns:a16="http://schemas.microsoft.com/office/drawing/2014/main" id="{D5C9C6DC-4882-40A2-A30C-B8A184AB1E64}"/>
                  </a:ext>
                </a:extLst>
              </p:cNvPr>
              <p:cNvSpPr/>
              <p:nvPr/>
            </p:nvSpPr>
            <p:spPr>
              <a:xfrm>
                <a:off x="3349619" y="9682405"/>
                <a:ext cx="46780" cy="46780"/>
              </a:xfrm>
              <a:custGeom>
                <a:avLst/>
                <a:gdLst>
                  <a:gd name="connsiteX0" fmla="*/ 0 w 46780"/>
                  <a:gd name="connsiteY0" fmla="*/ 23390 h 46780"/>
                  <a:gd name="connsiteX1" fmla="*/ 23390 w 46780"/>
                  <a:gd name="connsiteY1" fmla="*/ 0 h 46780"/>
                  <a:gd name="connsiteX2" fmla="*/ 46780 w 46780"/>
                  <a:gd name="connsiteY2" fmla="*/ 23390 h 46780"/>
                  <a:gd name="connsiteX3" fmla="*/ 23390 w 46780"/>
                  <a:gd name="connsiteY3" fmla="*/ 46780 h 46780"/>
                  <a:gd name="connsiteX4" fmla="*/ 0 w 46780"/>
                  <a:gd name="connsiteY4" fmla="*/ 23390 h 467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780" h="46780" fill="none" extrusionOk="0">
                    <a:moveTo>
                      <a:pt x="0" y="23390"/>
                    </a:moveTo>
                    <a:cubicBezTo>
                      <a:pt x="471" y="10024"/>
                      <a:pt x="13487" y="199"/>
                      <a:pt x="23390" y="0"/>
                    </a:cubicBezTo>
                    <a:cubicBezTo>
                      <a:pt x="37098" y="1350"/>
                      <a:pt x="43891" y="10410"/>
                      <a:pt x="46780" y="23390"/>
                    </a:cubicBezTo>
                    <a:cubicBezTo>
                      <a:pt x="47115" y="36357"/>
                      <a:pt x="34161" y="45800"/>
                      <a:pt x="23390" y="46780"/>
                    </a:cubicBezTo>
                    <a:cubicBezTo>
                      <a:pt x="9958" y="46933"/>
                      <a:pt x="1797" y="33872"/>
                      <a:pt x="0" y="23390"/>
                    </a:cubicBezTo>
                    <a:close/>
                  </a:path>
                  <a:path w="46780" h="46780" stroke="0" extrusionOk="0">
                    <a:moveTo>
                      <a:pt x="0" y="23390"/>
                    </a:moveTo>
                    <a:cubicBezTo>
                      <a:pt x="-249" y="10909"/>
                      <a:pt x="9164" y="-540"/>
                      <a:pt x="23390" y="0"/>
                    </a:cubicBezTo>
                    <a:cubicBezTo>
                      <a:pt x="38771" y="-364"/>
                      <a:pt x="45375" y="13031"/>
                      <a:pt x="46780" y="23390"/>
                    </a:cubicBezTo>
                    <a:cubicBezTo>
                      <a:pt x="45187" y="36840"/>
                      <a:pt x="35644" y="47565"/>
                      <a:pt x="23390" y="46780"/>
                    </a:cubicBezTo>
                    <a:cubicBezTo>
                      <a:pt x="10883" y="46514"/>
                      <a:pt x="-842" y="36501"/>
                      <a:pt x="0" y="23390"/>
                    </a:cubicBezTo>
                    <a:close/>
                  </a:path>
                </a:pathLst>
              </a:custGeom>
              <a:solidFill>
                <a:schemeClr val="bg1">
                  <a:lumMod val="75000"/>
                </a:schemeClr>
              </a:solidFill>
              <a:ln w="6350">
                <a:solidFill>
                  <a:schemeClr val="bg1">
                    <a:lumMod val="75000"/>
                  </a:schemeClr>
                </a:solidFill>
                <a:extLst>
                  <a:ext uri="{C807C97D-BFC1-408E-A445-0C87EB9F89A2}">
                    <ask:lineSketchStyleProps xmlns:ask="http://schemas.microsoft.com/office/drawing/2018/sketchyshapes" sd="981765707">
                      <a:prstGeom prst="ellipse">
                        <a:avLst/>
                      </a:prstGeom>
                      <ask:type>
                        <ask:lineSketchFreehand/>
                      </ask:type>
                      <ask:seed>981765707</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0" name="Circle">
                <a:extLst>
                  <a:ext uri="{FF2B5EF4-FFF2-40B4-BE49-F238E27FC236}">
                    <a16:creationId xmlns:a16="http://schemas.microsoft.com/office/drawing/2014/main" id="{710A3527-4E05-4DAF-9007-C1DDC403C1E7}"/>
                  </a:ext>
                </a:extLst>
              </p:cNvPr>
              <p:cNvSpPr/>
              <p:nvPr/>
            </p:nvSpPr>
            <p:spPr>
              <a:xfrm>
                <a:off x="3274252" y="9682405"/>
                <a:ext cx="46780" cy="46780"/>
              </a:xfrm>
              <a:custGeom>
                <a:avLst/>
                <a:gdLst>
                  <a:gd name="connsiteX0" fmla="*/ 0 w 46780"/>
                  <a:gd name="connsiteY0" fmla="*/ 23390 h 46780"/>
                  <a:gd name="connsiteX1" fmla="*/ 23390 w 46780"/>
                  <a:gd name="connsiteY1" fmla="*/ 0 h 46780"/>
                  <a:gd name="connsiteX2" fmla="*/ 46780 w 46780"/>
                  <a:gd name="connsiteY2" fmla="*/ 23390 h 46780"/>
                  <a:gd name="connsiteX3" fmla="*/ 23390 w 46780"/>
                  <a:gd name="connsiteY3" fmla="*/ 46780 h 46780"/>
                  <a:gd name="connsiteX4" fmla="*/ 0 w 46780"/>
                  <a:gd name="connsiteY4" fmla="*/ 23390 h 467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780" h="46780" fill="none" extrusionOk="0">
                    <a:moveTo>
                      <a:pt x="0" y="23390"/>
                    </a:moveTo>
                    <a:cubicBezTo>
                      <a:pt x="1806" y="11981"/>
                      <a:pt x="9589" y="-1108"/>
                      <a:pt x="23390" y="0"/>
                    </a:cubicBezTo>
                    <a:cubicBezTo>
                      <a:pt x="35544" y="48"/>
                      <a:pt x="46548" y="11408"/>
                      <a:pt x="46780" y="23390"/>
                    </a:cubicBezTo>
                    <a:cubicBezTo>
                      <a:pt x="46782" y="35750"/>
                      <a:pt x="34580" y="47371"/>
                      <a:pt x="23390" y="46780"/>
                    </a:cubicBezTo>
                    <a:cubicBezTo>
                      <a:pt x="9929" y="46078"/>
                      <a:pt x="741" y="35893"/>
                      <a:pt x="0" y="23390"/>
                    </a:cubicBezTo>
                    <a:close/>
                  </a:path>
                  <a:path w="46780" h="46780" stroke="0" extrusionOk="0">
                    <a:moveTo>
                      <a:pt x="0" y="23390"/>
                    </a:moveTo>
                    <a:cubicBezTo>
                      <a:pt x="-624" y="9321"/>
                      <a:pt x="11223" y="-335"/>
                      <a:pt x="23390" y="0"/>
                    </a:cubicBezTo>
                    <a:cubicBezTo>
                      <a:pt x="37217" y="1928"/>
                      <a:pt x="46453" y="10624"/>
                      <a:pt x="46780" y="23390"/>
                    </a:cubicBezTo>
                    <a:cubicBezTo>
                      <a:pt x="44479" y="34311"/>
                      <a:pt x="37291" y="46415"/>
                      <a:pt x="23390" y="46780"/>
                    </a:cubicBezTo>
                    <a:cubicBezTo>
                      <a:pt x="8554" y="44780"/>
                      <a:pt x="2482" y="38189"/>
                      <a:pt x="0" y="23390"/>
                    </a:cubicBezTo>
                    <a:close/>
                  </a:path>
                </a:pathLst>
              </a:custGeom>
              <a:solidFill>
                <a:schemeClr val="bg1">
                  <a:lumMod val="75000"/>
                </a:schemeClr>
              </a:solidFill>
              <a:ln w="6350">
                <a:solidFill>
                  <a:schemeClr val="bg1">
                    <a:lumMod val="75000"/>
                  </a:schemeClr>
                </a:solidFill>
                <a:extLst>
                  <a:ext uri="{C807C97D-BFC1-408E-A445-0C87EB9F89A2}">
                    <ask:lineSketchStyleProps xmlns:ask="http://schemas.microsoft.com/office/drawing/2018/sketchyshapes" sd="3978248048">
                      <a:prstGeom prst="ellipse">
                        <a:avLst/>
                      </a:prstGeom>
                      <ask:type>
                        <ask:lineSketchFreehand/>
                      </ask:type>
                      <ask:seed>3978248048</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1" name="Circle">
                <a:extLst>
                  <a:ext uri="{FF2B5EF4-FFF2-40B4-BE49-F238E27FC236}">
                    <a16:creationId xmlns:a16="http://schemas.microsoft.com/office/drawing/2014/main" id="{903E8AFB-B195-4F0B-A43A-7BBBC24C3ACE}"/>
                  </a:ext>
                </a:extLst>
              </p:cNvPr>
              <p:cNvSpPr/>
              <p:nvPr/>
            </p:nvSpPr>
            <p:spPr>
              <a:xfrm>
                <a:off x="3198884" y="9682405"/>
                <a:ext cx="46780" cy="46780"/>
              </a:xfrm>
              <a:custGeom>
                <a:avLst/>
                <a:gdLst>
                  <a:gd name="connsiteX0" fmla="*/ 0 w 46780"/>
                  <a:gd name="connsiteY0" fmla="*/ 23390 h 46780"/>
                  <a:gd name="connsiteX1" fmla="*/ 23390 w 46780"/>
                  <a:gd name="connsiteY1" fmla="*/ 0 h 46780"/>
                  <a:gd name="connsiteX2" fmla="*/ 46780 w 46780"/>
                  <a:gd name="connsiteY2" fmla="*/ 23390 h 46780"/>
                  <a:gd name="connsiteX3" fmla="*/ 23390 w 46780"/>
                  <a:gd name="connsiteY3" fmla="*/ 46780 h 46780"/>
                  <a:gd name="connsiteX4" fmla="*/ 0 w 46780"/>
                  <a:gd name="connsiteY4" fmla="*/ 23390 h 467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780" h="46780" fill="none" extrusionOk="0">
                    <a:moveTo>
                      <a:pt x="0" y="23390"/>
                    </a:moveTo>
                    <a:cubicBezTo>
                      <a:pt x="-1586" y="9822"/>
                      <a:pt x="10126" y="626"/>
                      <a:pt x="23390" y="0"/>
                    </a:cubicBezTo>
                    <a:cubicBezTo>
                      <a:pt x="37229" y="1058"/>
                      <a:pt x="47417" y="11123"/>
                      <a:pt x="46780" y="23390"/>
                    </a:cubicBezTo>
                    <a:cubicBezTo>
                      <a:pt x="45132" y="35803"/>
                      <a:pt x="36988" y="47565"/>
                      <a:pt x="23390" y="46780"/>
                    </a:cubicBezTo>
                    <a:cubicBezTo>
                      <a:pt x="10231" y="47106"/>
                      <a:pt x="-2231" y="34262"/>
                      <a:pt x="0" y="23390"/>
                    </a:cubicBezTo>
                    <a:close/>
                  </a:path>
                  <a:path w="46780" h="46780" stroke="0" extrusionOk="0">
                    <a:moveTo>
                      <a:pt x="0" y="23390"/>
                    </a:moveTo>
                    <a:cubicBezTo>
                      <a:pt x="1695" y="7977"/>
                      <a:pt x="11002" y="831"/>
                      <a:pt x="23390" y="0"/>
                    </a:cubicBezTo>
                    <a:cubicBezTo>
                      <a:pt x="35303" y="-2798"/>
                      <a:pt x="47494" y="10899"/>
                      <a:pt x="46780" y="23390"/>
                    </a:cubicBezTo>
                    <a:cubicBezTo>
                      <a:pt x="46640" y="34778"/>
                      <a:pt x="33519" y="48036"/>
                      <a:pt x="23390" y="46780"/>
                    </a:cubicBezTo>
                    <a:cubicBezTo>
                      <a:pt x="10028" y="44647"/>
                      <a:pt x="1129" y="37936"/>
                      <a:pt x="0" y="23390"/>
                    </a:cubicBezTo>
                    <a:close/>
                  </a:path>
                </a:pathLst>
              </a:custGeom>
              <a:solidFill>
                <a:schemeClr val="bg1">
                  <a:lumMod val="75000"/>
                </a:schemeClr>
              </a:solidFill>
              <a:ln w="6350">
                <a:solidFill>
                  <a:schemeClr val="bg1">
                    <a:lumMod val="75000"/>
                  </a:schemeClr>
                </a:solidFill>
                <a:extLst>
                  <a:ext uri="{C807C97D-BFC1-408E-A445-0C87EB9F89A2}">
                    <ask:lineSketchStyleProps xmlns:ask="http://schemas.microsoft.com/office/drawing/2018/sketchyshapes" sd="1617256088">
                      <a:prstGeom prst="ellipse">
                        <a:avLst/>
                      </a:prstGeom>
                      <ask:type>
                        <ask:lineSketchFreehand/>
                      </ask:type>
                      <ask:seed>1617256088</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2" name="Filled Circle">
                <a:extLst>
                  <a:ext uri="{FF2B5EF4-FFF2-40B4-BE49-F238E27FC236}">
                    <a16:creationId xmlns:a16="http://schemas.microsoft.com/office/drawing/2014/main" id="{F493130D-1D53-4578-9C5E-57AC98B41C6E}"/>
                  </a:ext>
                </a:extLst>
              </p:cNvPr>
              <p:cNvSpPr/>
              <p:nvPr/>
            </p:nvSpPr>
            <p:spPr>
              <a:xfrm>
                <a:off x="3121134" y="9682405"/>
                <a:ext cx="46780" cy="46780"/>
              </a:xfrm>
              <a:custGeom>
                <a:avLst/>
                <a:gdLst>
                  <a:gd name="connsiteX0" fmla="*/ 0 w 46780"/>
                  <a:gd name="connsiteY0" fmla="*/ 23390 h 46780"/>
                  <a:gd name="connsiteX1" fmla="*/ 23390 w 46780"/>
                  <a:gd name="connsiteY1" fmla="*/ 0 h 46780"/>
                  <a:gd name="connsiteX2" fmla="*/ 46780 w 46780"/>
                  <a:gd name="connsiteY2" fmla="*/ 23390 h 46780"/>
                  <a:gd name="connsiteX3" fmla="*/ 23390 w 46780"/>
                  <a:gd name="connsiteY3" fmla="*/ 46780 h 46780"/>
                  <a:gd name="connsiteX4" fmla="*/ 0 w 46780"/>
                  <a:gd name="connsiteY4" fmla="*/ 23390 h 467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780" h="46780" fill="none" extrusionOk="0">
                    <a:moveTo>
                      <a:pt x="0" y="23390"/>
                    </a:moveTo>
                    <a:cubicBezTo>
                      <a:pt x="1682" y="10671"/>
                      <a:pt x="11803" y="-2739"/>
                      <a:pt x="23390" y="0"/>
                    </a:cubicBezTo>
                    <a:cubicBezTo>
                      <a:pt x="35723" y="-90"/>
                      <a:pt x="45882" y="11317"/>
                      <a:pt x="46780" y="23390"/>
                    </a:cubicBezTo>
                    <a:cubicBezTo>
                      <a:pt x="46545" y="34063"/>
                      <a:pt x="34440" y="49376"/>
                      <a:pt x="23390" y="46780"/>
                    </a:cubicBezTo>
                    <a:cubicBezTo>
                      <a:pt x="12129" y="47708"/>
                      <a:pt x="1203" y="36597"/>
                      <a:pt x="0" y="23390"/>
                    </a:cubicBezTo>
                    <a:close/>
                  </a:path>
                  <a:path w="46780" h="46780" stroke="0" extrusionOk="0">
                    <a:moveTo>
                      <a:pt x="0" y="23390"/>
                    </a:moveTo>
                    <a:cubicBezTo>
                      <a:pt x="-1117" y="9783"/>
                      <a:pt x="8406" y="775"/>
                      <a:pt x="23390" y="0"/>
                    </a:cubicBezTo>
                    <a:cubicBezTo>
                      <a:pt x="37830" y="320"/>
                      <a:pt x="44047" y="10559"/>
                      <a:pt x="46780" y="23390"/>
                    </a:cubicBezTo>
                    <a:cubicBezTo>
                      <a:pt x="46336" y="36742"/>
                      <a:pt x="35901" y="49032"/>
                      <a:pt x="23390" y="46780"/>
                    </a:cubicBezTo>
                    <a:cubicBezTo>
                      <a:pt x="9576" y="46290"/>
                      <a:pt x="265" y="36434"/>
                      <a:pt x="0" y="23390"/>
                    </a:cubicBezTo>
                    <a:close/>
                  </a:path>
                </a:pathLst>
              </a:custGeom>
              <a:solidFill>
                <a:schemeClr val="tx1">
                  <a:lumMod val="75000"/>
                  <a:lumOff val="25000"/>
                </a:schemeClr>
              </a:solidFill>
              <a:ln w="6350">
                <a:solidFill>
                  <a:schemeClr val="tx1">
                    <a:lumMod val="75000"/>
                    <a:lumOff val="25000"/>
                  </a:schemeClr>
                </a:solidFill>
                <a:extLst>
                  <a:ext uri="{C807C97D-BFC1-408E-A445-0C87EB9F89A2}">
                    <ask:lineSketchStyleProps xmlns:ask="http://schemas.microsoft.com/office/drawing/2018/sketchyshapes" sd="1219033472">
                      <a:prstGeom prst="ellipse">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19" name="Picture Placeholder Graphic">
              <a:extLst>
                <a:ext uri="{FF2B5EF4-FFF2-40B4-BE49-F238E27FC236}">
                  <a16:creationId xmlns:a16="http://schemas.microsoft.com/office/drawing/2014/main" id="{75B004C9-08BC-4CAE-83EA-E896EF609215}"/>
                </a:ext>
              </a:extLst>
            </p:cNvPr>
            <p:cNvGrpSpPr/>
            <p:nvPr/>
          </p:nvGrpSpPr>
          <p:grpSpPr>
            <a:xfrm>
              <a:off x="4628143" y="8280537"/>
              <a:ext cx="628542" cy="305204"/>
              <a:chOff x="3311823" y="5344496"/>
              <a:chExt cx="1844171" cy="895483"/>
            </a:xfrm>
            <a:solidFill>
              <a:schemeClr val="tx1">
                <a:lumMod val="75000"/>
                <a:lumOff val="25000"/>
              </a:schemeClr>
            </a:solidFill>
          </p:grpSpPr>
          <p:sp>
            <p:nvSpPr>
              <p:cNvPr id="126" name="Triangle 2">
                <a:extLst>
                  <a:ext uri="{FF2B5EF4-FFF2-40B4-BE49-F238E27FC236}">
                    <a16:creationId xmlns:a16="http://schemas.microsoft.com/office/drawing/2014/main" id="{DE988B27-1C98-47E8-B71A-AC3FF1E5DFA9}"/>
                  </a:ext>
                </a:extLst>
              </p:cNvPr>
              <p:cNvSpPr/>
              <p:nvPr/>
            </p:nvSpPr>
            <p:spPr>
              <a:xfrm>
                <a:off x="4043293" y="5528225"/>
                <a:ext cx="1112701" cy="711754"/>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5" name="Triangle 1">
                <a:extLst>
                  <a:ext uri="{FF2B5EF4-FFF2-40B4-BE49-F238E27FC236}">
                    <a16:creationId xmlns:a16="http://schemas.microsoft.com/office/drawing/2014/main" id="{C86B7D5D-01F3-453E-9449-97FD865A3789}"/>
                  </a:ext>
                </a:extLst>
              </p:cNvPr>
              <p:cNvSpPr/>
              <p:nvPr/>
            </p:nvSpPr>
            <p:spPr>
              <a:xfrm>
                <a:off x="3311823" y="5347787"/>
                <a:ext cx="1394784" cy="89219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7" name="Circle">
                <a:extLst>
                  <a:ext uri="{FF2B5EF4-FFF2-40B4-BE49-F238E27FC236}">
                    <a16:creationId xmlns:a16="http://schemas.microsoft.com/office/drawing/2014/main" id="{2418589E-F4F8-4136-B803-3BDD116C9A9B}"/>
                  </a:ext>
                </a:extLst>
              </p:cNvPr>
              <p:cNvSpPr/>
              <p:nvPr/>
            </p:nvSpPr>
            <p:spPr>
              <a:xfrm>
                <a:off x="4855842" y="5344496"/>
                <a:ext cx="182880" cy="17999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53" name="Right Arrow">
              <a:extLst>
                <a:ext uri="{FF2B5EF4-FFF2-40B4-BE49-F238E27FC236}">
                  <a16:creationId xmlns:a16="http://schemas.microsoft.com/office/drawing/2014/main" id="{5FE34543-C018-464D-9C0B-EA9768FE7E79}"/>
                </a:ext>
              </a:extLst>
            </p:cNvPr>
            <p:cNvGrpSpPr/>
            <p:nvPr/>
          </p:nvGrpSpPr>
          <p:grpSpPr>
            <a:xfrm>
              <a:off x="5485415" y="8375981"/>
              <a:ext cx="115082" cy="115082"/>
              <a:chOff x="5485415" y="8375981"/>
              <a:chExt cx="115082" cy="115082"/>
            </a:xfrm>
          </p:grpSpPr>
          <p:sp>
            <p:nvSpPr>
              <p:cNvPr id="121" name="Circle">
                <a:extLst>
                  <a:ext uri="{FF2B5EF4-FFF2-40B4-BE49-F238E27FC236}">
                    <a16:creationId xmlns:a16="http://schemas.microsoft.com/office/drawing/2014/main" id="{A39D2EB5-52E5-4C86-A2B1-688BAA6C31EA}"/>
                  </a:ext>
                </a:extLst>
              </p:cNvPr>
              <p:cNvSpPr/>
              <p:nvPr/>
            </p:nvSpPr>
            <p:spPr>
              <a:xfrm>
                <a:off x="5485415" y="8375981"/>
                <a:ext cx="115082" cy="115082"/>
              </a:xfrm>
              <a:custGeom>
                <a:avLst/>
                <a:gdLst>
                  <a:gd name="connsiteX0" fmla="*/ 0 w 115082"/>
                  <a:gd name="connsiteY0" fmla="*/ 57541 h 115082"/>
                  <a:gd name="connsiteX1" fmla="*/ 57541 w 115082"/>
                  <a:gd name="connsiteY1" fmla="*/ 0 h 115082"/>
                  <a:gd name="connsiteX2" fmla="*/ 115082 w 115082"/>
                  <a:gd name="connsiteY2" fmla="*/ 57541 h 115082"/>
                  <a:gd name="connsiteX3" fmla="*/ 57541 w 115082"/>
                  <a:gd name="connsiteY3" fmla="*/ 115082 h 115082"/>
                  <a:gd name="connsiteX4" fmla="*/ 0 w 115082"/>
                  <a:gd name="connsiteY4" fmla="*/ 57541 h 1150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082" h="115082" fill="none" extrusionOk="0">
                    <a:moveTo>
                      <a:pt x="0" y="57541"/>
                    </a:moveTo>
                    <a:cubicBezTo>
                      <a:pt x="-2033" y="24939"/>
                      <a:pt x="28939" y="-3747"/>
                      <a:pt x="57541" y="0"/>
                    </a:cubicBezTo>
                    <a:cubicBezTo>
                      <a:pt x="89039" y="-1215"/>
                      <a:pt x="114697" y="22856"/>
                      <a:pt x="115082" y="57541"/>
                    </a:cubicBezTo>
                    <a:cubicBezTo>
                      <a:pt x="121642" y="89102"/>
                      <a:pt x="84404" y="115471"/>
                      <a:pt x="57541" y="115082"/>
                    </a:cubicBezTo>
                    <a:cubicBezTo>
                      <a:pt x="22807" y="122040"/>
                      <a:pt x="-3009" y="93825"/>
                      <a:pt x="0" y="57541"/>
                    </a:cubicBezTo>
                    <a:close/>
                  </a:path>
                  <a:path w="115082" h="115082" stroke="0" extrusionOk="0">
                    <a:moveTo>
                      <a:pt x="0" y="57541"/>
                    </a:moveTo>
                    <a:cubicBezTo>
                      <a:pt x="-6277" y="21217"/>
                      <a:pt x="29914" y="20"/>
                      <a:pt x="57541" y="0"/>
                    </a:cubicBezTo>
                    <a:cubicBezTo>
                      <a:pt x="87236" y="-7144"/>
                      <a:pt x="110465" y="22071"/>
                      <a:pt x="115082" y="57541"/>
                    </a:cubicBezTo>
                    <a:cubicBezTo>
                      <a:pt x="117759" y="87871"/>
                      <a:pt x="95910" y="116769"/>
                      <a:pt x="57541" y="115082"/>
                    </a:cubicBezTo>
                    <a:cubicBezTo>
                      <a:pt x="26721" y="115707"/>
                      <a:pt x="-130" y="81423"/>
                      <a:pt x="0" y="57541"/>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662386096">
                      <a:prstGeom prst="ellipse">
                        <a:avLst/>
                      </a:prstGeom>
                      <ask:type>
                        <ask:lineSketchFreehand/>
                      </ask:type>
                      <ask:seed>662386096</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2" name="Right Arrow">
                <a:extLst>
                  <a:ext uri="{FF2B5EF4-FFF2-40B4-BE49-F238E27FC236}">
                    <a16:creationId xmlns:a16="http://schemas.microsoft.com/office/drawing/2014/main" id="{66903DFA-5FF3-4609-A6F9-0DF93AEB45CD}"/>
                  </a:ext>
                </a:extLst>
              </p:cNvPr>
              <p:cNvGrpSpPr/>
              <p:nvPr/>
            </p:nvGrpSpPr>
            <p:grpSpPr>
              <a:xfrm rot="13229624">
                <a:off x="5529172" y="8414378"/>
                <a:ext cx="38361" cy="38361"/>
                <a:chOff x="1411369" y="3109610"/>
                <a:chExt cx="182868" cy="191529"/>
              </a:xfrm>
            </p:grpSpPr>
            <p:cxnSp>
              <p:nvCxnSpPr>
                <p:cNvPr id="123" name="Line 2">
                  <a:extLst>
                    <a:ext uri="{FF2B5EF4-FFF2-40B4-BE49-F238E27FC236}">
                      <a16:creationId xmlns:a16="http://schemas.microsoft.com/office/drawing/2014/main" id="{BCB37EDE-8347-4117-8A10-0470971C27E7}"/>
                    </a:ext>
                  </a:extLst>
                </p:cNvPr>
                <p:cNvCxnSpPr>
                  <a:cxnSpLocks/>
                </p:cNvCxnSpPr>
                <p:nvPr/>
              </p:nvCxnSpPr>
              <p:spPr>
                <a:xfrm rot="19092243">
                  <a:off x="1484509" y="3191411"/>
                  <a:ext cx="109728" cy="109728"/>
                </a:xfrm>
                <a:prstGeom prst="line">
                  <a:avLst/>
                </a:prstGeom>
                <a:ln w="15875" cap="rnd">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24" name="Line 1">
                  <a:extLst>
                    <a:ext uri="{FF2B5EF4-FFF2-40B4-BE49-F238E27FC236}">
                      <a16:creationId xmlns:a16="http://schemas.microsoft.com/office/drawing/2014/main" id="{673EC754-6590-4FE0-A784-EC43210EE3C2}"/>
                    </a:ext>
                  </a:extLst>
                </p:cNvPr>
                <p:cNvCxnSpPr>
                  <a:cxnSpLocks/>
                </p:cNvCxnSpPr>
                <p:nvPr/>
              </p:nvCxnSpPr>
              <p:spPr>
                <a:xfrm rot="19092243" flipV="1">
                  <a:off x="1411369" y="3109610"/>
                  <a:ext cx="109728" cy="109729"/>
                </a:xfrm>
                <a:prstGeom prst="line">
                  <a:avLst/>
                </a:prstGeom>
                <a:ln w="15875" cap="rnd">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grpSp>
      </p:grpSp>
      <p:grpSp>
        <p:nvGrpSpPr>
          <p:cNvPr id="560" name="Unfilled Picture Placeholder 1" descr="Picture placeholder">
            <a:extLst>
              <a:ext uri="{FF2B5EF4-FFF2-40B4-BE49-F238E27FC236}">
                <a16:creationId xmlns:a16="http://schemas.microsoft.com/office/drawing/2014/main" id="{1D245200-0809-4054-9368-4515D6E10204}"/>
              </a:ext>
            </a:extLst>
          </p:cNvPr>
          <p:cNvGrpSpPr/>
          <p:nvPr/>
        </p:nvGrpSpPr>
        <p:grpSpPr>
          <a:xfrm>
            <a:off x="2550754" y="7997124"/>
            <a:ext cx="1486280" cy="895482"/>
            <a:chOff x="2550754" y="7997124"/>
            <a:chExt cx="1486280" cy="895482"/>
          </a:xfrm>
        </p:grpSpPr>
        <p:sp>
          <p:nvSpPr>
            <p:cNvPr id="167" name="Picture Placeholder Background">
              <a:extLst>
                <a:ext uri="{FF2B5EF4-FFF2-40B4-BE49-F238E27FC236}">
                  <a16:creationId xmlns:a16="http://schemas.microsoft.com/office/drawing/2014/main" id="{EC91FC05-5069-4E71-9BCB-7B0E93A3EA16}"/>
                </a:ext>
              </a:extLst>
            </p:cNvPr>
            <p:cNvSpPr/>
            <p:nvPr/>
          </p:nvSpPr>
          <p:spPr>
            <a:xfrm>
              <a:off x="2550754" y="7997124"/>
              <a:ext cx="1486280" cy="895482"/>
            </a:xfrm>
            <a:custGeom>
              <a:avLst/>
              <a:gdLst>
                <a:gd name="connsiteX0" fmla="*/ 0 w 1486280"/>
                <a:gd name="connsiteY0" fmla="*/ 11059 h 895482"/>
                <a:gd name="connsiteX1" fmla="*/ 11059 w 1486280"/>
                <a:gd name="connsiteY1" fmla="*/ 0 h 895482"/>
                <a:gd name="connsiteX2" fmla="*/ 499113 w 1486280"/>
                <a:gd name="connsiteY2" fmla="*/ 0 h 895482"/>
                <a:gd name="connsiteX3" fmla="*/ 1016450 w 1486280"/>
                <a:gd name="connsiteY3" fmla="*/ 0 h 895482"/>
                <a:gd name="connsiteX4" fmla="*/ 1475221 w 1486280"/>
                <a:gd name="connsiteY4" fmla="*/ 0 h 895482"/>
                <a:gd name="connsiteX5" fmla="*/ 1486280 w 1486280"/>
                <a:gd name="connsiteY5" fmla="*/ 11059 h 895482"/>
                <a:gd name="connsiteX6" fmla="*/ 1486280 w 1486280"/>
                <a:gd name="connsiteY6" fmla="*/ 421540 h 895482"/>
                <a:gd name="connsiteX7" fmla="*/ 1486280 w 1486280"/>
                <a:gd name="connsiteY7" fmla="*/ 884423 h 895482"/>
                <a:gd name="connsiteX8" fmla="*/ 1475221 w 1486280"/>
                <a:gd name="connsiteY8" fmla="*/ 895482 h 895482"/>
                <a:gd name="connsiteX9" fmla="*/ 1001809 w 1486280"/>
                <a:gd name="connsiteY9" fmla="*/ 895482 h 895482"/>
                <a:gd name="connsiteX10" fmla="*/ 484471 w 1486280"/>
                <a:gd name="connsiteY10" fmla="*/ 895482 h 895482"/>
                <a:gd name="connsiteX11" fmla="*/ 11059 w 1486280"/>
                <a:gd name="connsiteY11" fmla="*/ 895482 h 895482"/>
                <a:gd name="connsiteX12" fmla="*/ 0 w 1486280"/>
                <a:gd name="connsiteY12" fmla="*/ 884423 h 895482"/>
                <a:gd name="connsiteX13" fmla="*/ 0 w 1486280"/>
                <a:gd name="connsiteY13" fmla="*/ 430274 h 895482"/>
                <a:gd name="connsiteX14" fmla="*/ 0 w 1486280"/>
                <a:gd name="connsiteY14" fmla="*/ 11059 h 89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86280" h="895482" fill="none" extrusionOk="0">
                  <a:moveTo>
                    <a:pt x="0" y="11059"/>
                  </a:moveTo>
                  <a:cubicBezTo>
                    <a:pt x="-436" y="3699"/>
                    <a:pt x="3935" y="-872"/>
                    <a:pt x="11059" y="0"/>
                  </a:cubicBezTo>
                  <a:cubicBezTo>
                    <a:pt x="129745" y="-14247"/>
                    <a:pt x="278309" y="463"/>
                    <a:pt x="499113" y="0"/>
                  </a:cubicBezTo>
                  <a:cubicBezTo>
                    <a:pt x="719917" y="-463"/>
                    <a:pt x="889362" y="6558"/>
                    <a:pt x="1016450" y="0"/>
                  </a:cubicBezTo>
                  <a:cubicBezTo>
                    <a:pt x="1143538" y="-6558"/>
                    <a:pt x="1306616" y="7602"/>
                    <a:pt x="1475221" y="0"/>
                  </a:cubicBezTo>
                  <a:cubicBezTo>
                    <a:pt x="1479980" y="-230"/>
                    <a:pt x="1485988" y="3853"/>
                    <a:pt x="1486280" y="11059"/>
                  </a:cubicBezTo>
                  <a:cubicBezTo>
                    <a:pt x="1493740" y="119039"/>
                    <a:pt x="1466487" y="241796"/>
                    <a:pt x="1486280" y="421540"/>
                  </a:cubicBezTo>
                  <a:cubicBezTo>
                    <a:pt x="1506073" y="601284"/>
                    <a:pt x="1482326" y="671521"/>
                    <a:pt x="1486280" y="884423"/>
                  </a:cubicBezTo>
                  <a:cubicBezTo>
                    <a:pt x="1486555" y="889567"/>
                    <a:pt x="1481314" y="895071"/>
                    <a:pt x="1475221" y="895482"/>
                  </a:cubicBezTo>
                  <a:cubicBezTo>
                    <a:pt x="1304707" y="908088"/>
                    <a:pt x="1150498" y="918973"/>
                    <a:pt x="1001809" y="895482"/>
                  </a:cubicBezTo>
                  <a:cubicBezTo>
                    <a:pt x="853120" y="871991"/>
                    <a:pt x="663144" y="889333"/>
                    <a:pt x="484471" y="895482"/>
                  </a:cubicBezTo>
                  <a:cubicBezTo>
                    <a:pt x="305798" y="901631"/>
                    <a:pt x="171067" y="890286"/>
                    <a:pt x="11059" y="895482"/>
                  </a:cubicBezTo>
                  <a:cubicBezTo>
                    <a:pt x="4518" y="895762"/>
                    <a:pt x="-1450" y="890801"/>
                    <a:pt x="0" y="884423"/>
                  </a:cubicBezTo>
                  <a:cubicBezTo>
                    <a:pt x="15747" y="714670"/>
                    <a:pt x="-4572" y="654731"/>
                    <a:pt x="0" y="430274"/>
                  </a:cubicBezTo>
                  <a:cubicBezTo>
                    <a:pt x="4572" y="205817"/>
                    <a:pt x="-5942" y="149382"/>
                    <a:pt x="0" y="11059"/>
                  </a:cubicBezTo>
                  <a:close/>
                </a:path>
                <a:path w="1486280" h="895482" stroke="0" extrusionOk="0">
                  <a:moveTo>
                    <a:pt x="0" y="11059"/>
                  </a:moveTo>
                  <a:cubicBezTo>
                    <a:pt x="-36" y="4415"/>
                    <a:pt x="5208" y="-781"/>
                    <a:pt x="11059" y="0"/>
                  </a:cubicBezTo>
                  <a:cubicBezTo>
                    <a:pt x="209051" y="13988"/>
                    <a:pt x="312137" y="-16179"/>
                    <a:pt x="469830" y="0"/>
                  </a:cubicBezTo>
                  <a:cubicBezTo>
                    <a:pt x="627523" y="16179"/>
                    <a:pt x="822833" y="-5954"/>
                    <a:pt x="957884" y="0"/>
                  </a:cubicBezTo>
                  <a:cubicBezTo>
                    <a:pt x="1092935" y="5954"/>
                    <a:pt x="1322742" y="-7621"/>
                    <a:pt x="1475221" y="0"/>
                  </a:cubicBezTo>
                  <a:cubicBezTo>
                    <a:pt x="1481624" y="450"/>
                    <a:pt x="1485123" y="5246"/>
                    <a:pt x="1486280" y="11059"/>
                  </a:cubicBezTo>
                  <a:cubicBezTo>
                    <a:pt x="1496153" y="128826"/>
                    <a:pt x="1485025" y="233832"/>
                    <a:pt x="1486280" y="447741"/>
                  </a:cubicBezTo>
                  <a:cubicBezTo>
                    <a:pt x="1487535" y="661650"/>
                    <a:pt x="1470725" y="737570"/>
                    <a:pt x="1486280" y="884423"/>
                  </a:cubicBezTo>
                  <a:cubicBezTo>
                    <a:pt x="1485136" y="890105"/>
                    <a:pt x="1481283" y="894382"/>
                    <a:pt x="1475221" y="895482"/>
                  </a:cubicBezTo>
                  <a:cubicBezTo>
                    <a:pt x="1357411" y="885738"/>
                    <a:pt x="1208016" y="904977"/>
                    <a:pt x="987167" y="895482"/>
                  </a:cubicBezTo>
                  <a:cubicBezTo>
                    <a:pt x="766318" y="885987"/>
                    <a:pt x="716857" y="915957"/>
                    <a:pt x="499113" y="895482"/>
                  </a:cubicBezTo>
                  <a:cubicBezTo>
                    <a:pt x="281369" y="875007"/>
                    <a:pt x="196447" y="916921"/>
                    <a:pt x="11059" y="895482"/>
                  </a:cubicBezTo>
                  <a:cubicBezTo>
                    <a:pt x="4933" y="895996"/>
                    <a:pt x="-177" y="889979"/>
                    <a:pt x="0" y="884423"/>
                  </a:cubicBezTo>
                  <a:cubicBezTo>
                    <a:pt x="7997" y="796455"/>
                    <a:pt x="-20273" y="644828"/>
                    <a:pt x="0" y="447741"/>
                  </a:cubicBezTo>
                  <a:cubicBezTo>
                    <a:pt x="20273" y="250654"/>
                    <a:pt x="3656" y="111964"/>
                    <a:pt x="0" y="11059"/>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8" name="Picture Placeholder Graphic">
              <a:extLst>
                <a:ext uri="{FF2B5EF4-FFF2-40B4-BE49-F238E27FC236}">
                  <a16:creationId xmlns:a16="http://schemas.microsoft.com/office/drawing/2014/main" id="{C421072E-E6A1-48E3-BBA8-2880D87B7E8F}"/>
                </a:ext>
              </a:extLst>
            </p:cNvPr>
            <p:cNvGrpSpPr/>
            <p:nvPr/>
          </p:nvGrpSpPr>
          <p:grpSpPr>
            <a:xfrm>
              <a:off x="2891763" y="8241250"/>
              <a:ext cx="811451" cy="394021"/>
              <a:chOff x="3311823" y="5344496"/>
              <a:chExt cx="1844171" cy="895483"/>
            </a:xfrm>
            <a:solidFill>
              <a:schemeClr val="tx1">
                <a:lumMod val="75000"/>
                <a:lumOff val="25000"/>
              </a:schemeClr>
            </a:solidFill>
          </p:grpSpPr>
          <p:sp>
            <p:nvSpPr>
              <p:cNvPr id="170" name="Triangle 2">
                <a:extLst>
                  <a:ext uri="{FF2B5EF4-FFF2-40B4-BE49-F238E27FC236}">
                    <a16:creationId xmlns:a16="http://schemas.microsoft.com/office/drawing/2014/main" id="{FD7A86BB-C5E5-40A6-854F-686837540ACC}"/>
                  </a:ext>
                </a:extLst>
              </p:cNvPr>
              <p:cNvSpPr/>
              <p:nvPr/>
            </p:nvSpPr>
            <p:spPr>
              <a:xfrm>
                <a:off x="4043293" y="5528225"/>
                <a:ext cx="1112701" cy="711754"/>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9" name="Triangle 1">
                <a:extLst>
                  <a:ext uri="{FF2B5EF4-FFF2-40B4-BE49-F238E27FC236}">
                    <a16:creationId xmlns:a16="http://schemas.microsoft.com/office/drawing/2014/main" id="{69BFEE5F-21C0-42D0-B4BE-F535F71256E0}"/>
                  </a:ext>
                </a:extLst>
              </p:cNvPr>
              <p:cNvSpPr/>
              <p:nvPr/>
            </p:nvSpPr>
            <p:spPr>
              <a:xfrm>
                <a:off x="3311823" y="5347787"/>
                <a:ext cx="1394784" cy="89219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1" name="Circle">
                <a:extLst>
                  <a:ext uri="{FF2B5EF4-FFF2-40B4-BE49-F238E27FC236}">
                    <a16:creationId xmlns:a16="http://schemas.microsoft.com/office/drawing/2014/main" id="{E99E6994-6427-4666-863B-90EF3631C6AD}"/>
                  </a:ext>
                </a:extLst>
              </p:cNvPr>
              <p:cNvSpPr/>
              <p:nvPr/>
            </p:nvSpPr>
            <p:spPr>
              <a:xfrm>
                <a:off x="4855842" y="5344496"/>
                <a:ext cx="182880" cy="17999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44" name="Photo Title">
            <a:extLst>
              <a:ext uri="{FF2B5EF4-FFF2-40B4-BE49-F238E27FC236}">
                <a16:creationId xmlns:a16="http://schemas.microsoft.com/office/drawing/2014/main" id="{1F05A6EE-AA95-455F-BB16-158CABB6584D}"/>
              </a:ext>
            </a:extLst>
          </p:cNvPr>
          <p:cNvSpPr txBox="1"/>
          <p:nvPr/>
        </p:nvSpPr>
        <p:spPr>
          <a:xfrm>
            <a:off x="2465665" y="7429985"/>
            <a:ext cx="2184113" cy="332286"/>
          </a:xfrm>
          <a:prstGeom prst="rect">
            <a:avLst/>
          </a:prstGeom>
          <a:noFill/>
        </p:spPr>
        <p:txBody>
          <a:bodyPr wrap="square" rtlCol="0">
            <a:spAutoFit/>
          </a:bodyPr>
          <a:lstStyle/>
          <a:p>
            <a:r>
              <a:rPr lang="en-US" dirty="0">
                <a:solidFill>
                  <a:srgbClr val="D83B01"/>
                </a:solidFill>
              </a:rPr>
              <a:t>Photo Placeholder</a:t>
            </a:r>
          </a:p>
        </p:txBody>
      </p:sp>
      <p:grpSp>
        <p:nvGrpSpPr>
          <p:cNvPr id="543" name="Upload Here" descr="Upload photo placeholder">
            <a:extLst>
              <a:ext uri="{FF2B5EF4-FFF2-40B4-BE49-F238E27FC236}">
                <a16:creationId xmlns:a16="http://schemas.microsoft.com/office/drawing/2014/main" id="{4A62981F-69EA-41C0-B8F8-C512CF1A5E7A}"/>
              </a:ext>
            </a:extLst>
          </p:cNvPr>
          <p:cNvGrpSpPr/>
          <p:nvPr/>
        </p:nvGrpSpPr>
        <p:grpSpPr>
          <a:xfrm>
            <a:off x="-500866" y="3685579"/>
            <a:ext cx="1279613" cy="770965"/>
            <a:chOff x="-500866" y="3685579"/>
            <a:chExt cx="1279613" cy="770965"/>
          </a:xfrm>
        </p:grpSpPr>
        <p:sp>
          <p:nvSpPr>
            <p:cNvPr id="223" name="Upload Here Box Outline">
              <a:extLst>
                <a:ext uri="{FF2B5EF4-FFF2-40B4-BE49-F238E27FC236}">
                  <a16:creationId xmlns:a16="http://schemas.microsoft.com/office/drawing/2014/main" id="{BC8BF5B0-680B-4AEE-BED1-EF1E8335509F}"/>
                </a:ext>
              </a:extLst>
            </p:cNvPr>
            <p:cNvSpPr/>
            <p:nvPr/>
          </p:nvSpPr>
          <p:spPr>
            <a:xfrm>
              <a:off x="-500866" y="3685579"/>
              <a:ext cx="1279613" cy="770965"/>
            </a:xfrm>
            <a:custGeom>
              <a:avLst/>
              <a:gdLst>
                <a:gd name="connsiteX0" fmla="*/ 0 w 1279613"/>
                <a:gd name="connsiteY0" fmla="*/ 4672 h 770965"/>
                <a:gd name="connsiteX1" fmla="*/ 4672 w 1279613"/>
                <a:gd name="connsiteY1" fmla="*/ 0 h 770965"/>
                <a:gd name="connsiteX2" fmla="*/ 652509 w 1279613"/>
                <a:gd name="connsiteY2" fmla="*/ 0 h 770965"/>
                <a:gd name="connsiteX3" fmla="*/ 1274941 w 1279613"/>
                <a:gd name="connsiteY3" fmla="*/ 0 h 770965"/>
                <a:gd name="connsiteX4" fmla="*/ 1279613 w 1279613"/>
                <a:gd name="connsiteY4" fmla="*/ 4672 h 770965"/>
                <a:gd name="connsiteX5" fmla="*/ 1279613 w 1279613"/>
                <a:gd name="connsiteY5" fmla="*/ 385483 h 770965"/>
                <a:gd name="connsiteX6" fmla="*/ 1279613 w 1279613"/>
                <a:gd name="connsiteY6" fmla="*/ 766293 h 770965"/>
                <a:gd name="connsiteX7" fmla="*/ 1274941 w 1279613"/>
                <a:gd name="connsiteY7" fmla="*/ 770965 h 770965"/>
                <a:gd name="connsiteX8" fmla="*/ 652509 w 1279613"/>
                <a:gd name="connsiteY8" fmla="*/ 770965 h 770965"/>
                <a:gd name="connsiteX9" fmla="*/ 4672 w 1279613"/>
                <a:gd name="connsiteY9" fmla="*/ 770965 h 770965"/>
                <a:gd name="connsiteX10" fmla="*/ 0 w 1279613"/>
                <a:gd name="connsiteY10" fmla="*/ 766293 h 770965"/>
                <a:gd name="connsiteX11" fmla="*/ 0 w 1279613"/>
                <a:gd name="connsiteY11" fmla="*/ 385483 h 770965"/>
                <a:gd name="connsiteX12" fmla="*/ 0 w 1279613"/>
                <a:gd name="connsiteY12" fmla="*/ 4672 h 77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79613" h="770965" fill="none" extrusionOk="0">
                  <a:moveTo>
                    <a:pt x="0" y="4672"/>
                  </a:moveTo>
                  <a:cubicBezTo>
                    <a:pt x="-109" y="2110"/>
                    <a:pt x="1861" y="64"/>
                    <a:pt x="4672" y="0"/>
                  </a:cubicBezTo>
                  <a:cubicBezTo>
                    <a:pt x="168378" y="14292"/>
                    <a:pt x="519265" y="-19746"/>
                    <a:pt x="652509" y="0"/>
                  </a:cubicBezTo>
                  <a:cubicBezTo>
                    <a:pt x="785753" y="19746"/>
                    <a:pt x="1121813" y="4644"/>
                    <a:pt x="1274941" y="0"/>
                  </a:cubicBezTo>
                  <a:cubicBezTo>
                    <a:pt x="1277888" y="-41"/>
                    <a:pt x="1279345" y="2525"/>
                    <a:pt x="1279613" y="4672"/>
                  </a:cubicBezTo>
                  <a:cubicBezTo>
                    <a:pt x="1264663" y="152314"/>
                    <a:pt x="1285670" y="257041"/>
                    <a:pt x="1279613" y="385483"/>
                  </a:cubicBezTo>
                  <a:cubicBezTo>
                    <a:pt x="1273556" y="513925"/>
                    <a:pt x="1294810" y="584968"/>
                    <a:pt x="1279613" y="766293"/>
                  </a:cubicBezTo>
                  <a:cubicBezTo>
                    <a:pt x="1279786" y="769422"/>
                    <a:pt x="1277390" y="771213"/>
                    <a:pt x="1274941" y="770965"/>
                  </a:cubicBezTo>
                  <a:cubicBezTo>
                    <a:pt x="1080345" y="778933"/>
                    <a:pt x="821787" y="771430"/>
                    <a:pt x="652509" y="770965"/>
                  </a:cubicBezTo>
                  <a:cubicBezTo>
                    <a:pt x="483231" y="770500"/>
                    <a:pt x="221454" y="799350"/>
                    <a:pt x="4672" y="770965"/>
                  </a:cubicBezTo>
                  <a:cubicBezTo>
                    <a:pt x="2270" y="770820"/>
                    <a:pt x="421" y="768885"/>
                    <a:pt x="0" y="766293"/>
                  </a:cubicBezTo>
                  <a:cubicBezTo>
                    <a:pt x="-15731" y="604756"/>
                    <a:pt x="12932" y="549474"/>
                    <a:pt x="0" y="385483"/>
                  </a:cubicBezTo>
                  <a:cubicBezTo>
                    <a:pt x="-12932" y="221492"/>
                    <a:pt x="-7049" y="162498"/>
                    <a:pt x="0" y="4672"/>
                  </a:cubicBezTo>
                  <a:close/>
                </a:path>
                <a:path w="1279613" h="770965" stroke="0" extrusionOk="0">
                  <a:moveTo>
                    <a:pt x="0" y="4672"/>
                  </a:moveTo>
                  <a:cubicBezTo>
                    <a:pt x="-24" y="1737"/>
                    <a:pt x="2174" y="-249"/>
                    <a:pt x="4672" y="0"/>
                  </a:cubicBezTo>
                  <a:cubicBezTo>
                    <a:pt x="151534" y="27786"/>
                    <a:pt x="454337" y="-19518"/>
                    <a:pt x="614401" y="0"/>
                  </a:cubicBezTo>
                  <a:cubicBezTo>
                    <a:pt x="774465" y="19518"/>
                    <a:pt x="1037887" y="-6955"/>
                    <a:pt x="1274941" y="0"/>
                  </a:cubicBezTo>
                  <a:cubicBezTo>
                    <a:pt x="1277771" y="458"/>
                    <a:pt x="1279613" y="2158"/>
                    <a:pt x="1279613" y="4672"/>
                  </a:cubicBezTo>
                  <a:cubicBezTo>
                    <a:pt x="1274234" y="113782"/>
                    <a:pt x="1286544" y="223303"/>
                    <a:pt x="1279613" y="370250"/>
                  </a:cubicBezTo>
                  <a:cubicBezTo>
                    <a:pt x="1272682" y="517197"/>
                    <a:pt x="1283027" y="646822"/>
                    <a:pt x="1279613" y="766293"/>
                  </a:cubicBezTo>
                  <a:cubicBezTo>
                    <a:pt x="1279764" y="768333"/>
                    <a:pt x="1277651" y="771255"/>
                    <a:pt x="1274941" y="770965"/>
                  </a:cubicBezTo>
                  <a:cubicBezTo>
                    <a:pt x="966478" y="751046"/>
                    <a:pt x="859191" y="772656"/>
                    <a:pt x="652509" y="770965"/>
                  </a:cubicBezTo>
                  <a:cubicBezTo>
                    <a:pt x="445827" y="769274"/>
                    <a:pt x="321349" y="746082"/>
                    <a:pt x="4672" y="770965"/>
                  </a:cubicBezTo>
                  <a:cubicBezTo>
                    <a:pt x="1908" y="771360"/>
                    <a:pt x="-147" y="769067"/>
                    <a:pt x="0" y="766293"/>
                  </a:cubicBezTo>
                  <a:cubicBezTo>
                    <a:pt x="12797" y="687860"/>
                    <a:pt x="-10327" y="485006"/>
                    <a:pt x="0" y="385483"/>
                  </a:cubicBezTo>
                  <a:cubicBezTo>
                    <a:pt x="10327" y="285960"/>
                    <a:pt x="406" y="92416"/>
                    <a:pt x="0" y="4672"/>
                  </a:cubicBezTo>
                  <a:close/>
                </a:path>
              </a:pathLst>
            </a:custGeom>
            <a:solidFill>
              <a:schemeClr val="bg1"/>
            </a:solidFill>
            <a:ln>
              <a:solidFill>
                <a:schemeClr val="tx1">
                  <a:lumMod val="75000"/>
                  <a:lumOff val="25000"/>
                </a:schemeClr>
              </a:solidFill>
              <a:prstDash val="lgDash"/>
              <a:extLst>
                <a:ext uri="{C807C97D-BFC1-408E-A445-0C87EB9F89A2}">
                  <ask:lineSketchStyleProps xmlns:ask="http://schemas.microsoft.com/office/drawing/2018/sketchyshapes" sd="4121754831">
                    <a:prstGeom prst="roundRect">
                      <a:avLst>
                        <a:gd name="adj" fmla="val 606"/>
                      </a:avLst>
                    </a:prstGeom>
                    <ask:type>
                      <ask:lineSketchFreehan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24" name="Upload Here">
              <a:extLst>
                <a:ext uri="{FF2B5EF4-FFF2-40B4-BE49-F238E27FC236}">
                  <a16:creationId xmlns:a16="http://schemas.microsoft.com/office/drawing/2014/main" id="{18586ED8-A837-4BFB-ACFF-B6784ED59F74}"/>
                </a:ext>
              </a:extLst>
            </p:cNvPr>
            <p:cNvGrpSpPr/>
            <p:nvPr/>
          </p:nvGrpSpPr>
          <p:grpSpPr>
            <a:xfrm>
              <a:off x="-226825" y="3997543"/>
              <a:ext cx="905915" cy="191578"/>
              <a:chOff x="7424888" y="8033564"/>
              <a:chExt cx="905915" cy="191578"/>
            </a:xfrm>
          </p:grpSpPr>
          <p:sp>
            <p:nvSpPr>
              <p:cNvPr id="225" name="Upload Here Text">
                <a:extLst>
                  <a:ext uri="{FF2B5EF4-FFF2-40B4-BE49-F238E27FC236}">
                    <a16:creationId xmlns:a16="http://schemas.microsoft.com/office/drawing/2014/main" id="{ECEBB0AC-7AD2-427A-88C9-455DB978AC65}"/>
                  </a:ext>
                </a:extLst>
              </p:cNvPr>
              <p:cNvSpPr txBox="1"/>
              <p:nvPr/>
            </p:nvSpPr>
            <p:spPr>
              <a:xfrm>
                <a:off x="7650467" y="8063559"/>
                <a:ext cx="680336" cy="161583"/>
              </a:xfrm>
              <a:prstGeom prst="rect">
                <a:avLst/>
              </a:prstGeom>
              <a:noFill/>
            </p:spPr>
            <p:txBody>
              <a:bodyPr wrap="square" lIns="0" tIns="0" rIns="0" rtlCol="0" anchor="ctr">
                <a:spAutoFit/>
              </a:bodyPr>
              <a:lstStyle/>
              <a:p>
                <a:r>
                  <a:rPr lang="en-US" sz="750" dirty="0">
                    <a:solidFill>
                      <a:schemeClr val="tx1">
                        <a:lumMod val="75000"/>
                        <a:lumOff val="25000"/>
                        <a:alpha val="35000"/>
                      </a:schemeClr>
                    </a:solidFill>
                  </a:rPr>
                  <a:t>Upload Here</a:t>
                </a:r>
              </a:p>
            </p:txBody>
          </p:sp>
          <p:pic>
            <p:nvPicPr>
              <p:cNvPr id="226" name="Picture Icon" descr="Camera">
                <a:extLst>
                  <a:ext uri="{FF2B5EF4-FFF2-40B4-BE49-F238E27FC236}">
                    <a16:creationId xmlns:a16="http://schemas.microsoft.com/office/drawing/2014/main" id="{D984C881-8A31-4F24-9A3B-E4172F7EC51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424888" y="8033564"/>
                <a:ext cx="171831" cy="171831"/>
              </a:xfrm>
              <a:prstGeom prst="rect">
                <a:avLst/>
              </a:prstGeom>
            </p:spPr>
          </p:pic>
        </p:grpSp>
      </p:grpSp>
      <p:grpSp>
        <p:nvGrpSpPr>
          <p:cNvPr id="205" name="Drag File Here" descr="Drag photo here placeholder">
            <a:extLst>
              <a:ext uri="{FF2B5EF4-FFF2-40B4-BE49-F238E27FC236}">
                <a16:creationId xmlns:a16="http://schemas.microsoft.com/office/drawing/2014/main" id="{586D7235-5945-4A60-A458-F62AA75F184A}"/>
              </a:ext>
              <a:ext uri="{C183D7F6-B498-43B3-948B-1728B52AA6E4}">
                <adec:decorative xmlns:adec="http://schemas.microsoft.com/office/drawing/2017/decorative" val="0"/>
              </a:ext>
            </a:extLst>
          </p:cNvPr>
          <p:cNvGrpSpPr/>
          <p:nvPr/>
        </p:nvGrpSpPr>
        <p:grpSpPr>
          <a:xfrm>
            <a:off x="-509501" y="2748156"/>
            <a:ext cx="1279613" cy="770965"/>
            <a:chOff x="7150847" y="7721600"/>
            <a:chExt cx="1279613" cy="770965"/>
          </a:xfrm>
        </p:grpSpPr>
        <p:sp>
          <p:nvSpPr>
            <p:cNvPr id="217" name="Drag File Box Outline">
              <a:extLst>
                <a:ext uri="{FF2B5EF4-FFF2-40B4-BE49-F238E27FC236}">
                  <a16:creationId xmlns:a16="http://schemas.microsoft.com/office/drawing/2014/main" id="{1190AA34-10E0-4AD7-A8BF-99A38ABAFC78}"/>
                </a:ext>
              </a:extLst>
            </p:cNvPr>
            <p:cNvSpPr/>
            <p:nvPr/>
          </p:nvSpPr>
          <p:spPr>
            <a:xfrm>
              <a:off x="7150847" y="7721600"/>
              <a:ext cx="1279613" cy="770965"/>
            </a:xfrm>
            <a:custGeom>
              <a:avLst/>
              <a:gdLst>
                <a:gd name="connsiteX0" fmla="*/ 0 w 1279613"/>
                <a:gd name="connsiteY0" fmla="*/ 4672 h 770965"/>
                <a:gd name="connsiteX1" fmla="*/ 4672 w 1279613"/>
                <a:gd name="connsiteY1" fmla="*/ 0 h 770965"/>
                <a:gd name="connsiteX2" fmla="*/ 652509 w 1279613"/>
                <a:gd name="connsiteY2" fmla="*/ 0 h 770965"/>
                <a:gd name="connsiteX3" fmla="*/ 1274941 w 1279613"/>
                <a:gd name="connsiteY3" fmla="*/ 0 h 770965"/>
                <a:gd name="connsiteX4" fmla="*/ 1279613 w 1279613"/>
                <a:gd name="connsiteY4" fmla="*/ 4672 h 770965"/>
                <a:gd name="connsiteX5" fmla="*/ 1279613 w 1279613"/>
                <a:gd name="connsiteY5" fmla="*/ 385483 h 770965"/>
                <a:gd name="connsiteX6" fmla="*/ 1279613 w 1279613"/>
                <a:gd name="connsiteY6" fmla="*/ 766293 h 770965"/>
                <a:gd name="connsiteX7" fmla="*/ 1274941 w 1279613"/>
                <a:gd name="connsiteY7" fmla="*/ 770965 h 770965"/>
                <a:gd name="connsiteX8" fmla="*/ 652509 w 1279613"/>
                <a:gd name="connsiteY8" fmla="*/ 770965 h 770965"/>
                <a:gd name="connsiteX9" fmla="*/ 4672 w 1279613"/>
                <a:gd name="connsiteY9" fmla="*/ 770965 h 770965"/>
                <a:gd name="connsiteX10" fmla="*/ 0 w 1279613"/>
                <a:gd name="connsiteY10" fmla="*/ 766293 h 770965"/>
                <a:gd name="connsiteX11" fmla="*/ 0 w 1279613"/>
                <a:gd name="connsiteY11" fmla="*/ 385483 h 770965"/>
                <a:gd name="connsiteX12" fmla="*/ 0 w 1279613"/>
                <a:gd name="connsiteY12" fmla="*/ 4672 h 77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79613" h="770965" fill="none" extrusionOk="0">
                  <a:moveTo>
                    <a:pt x="0" y="4672"/>
                  </a:moveTo>
                  <a:cubicBezTo>
                    <a:pt x="-109" y="2110"/>
                    <a:pt x="1861" y="64"/>
                    <a:pt x="4672" y="0"/>
                  </a:cubicBezTo>
                  <a:cubicBezTo>
                    <a:pt x="168378" y="14292"/>
                    <a:pt x="519265" y="-19746"/>
                    <a:pt x="652509" y="0"/>
                  </a:cubicBezTo>
                  <a:cubicBezTo>
                    <a:pt x="785753" y="19746"/>
                    <a:pt x="1121813" y="4644"/>
                    <a:pt x="1274941" y="0"/>
                  </a:cubicBezTo>
                  <a:cubicBezTo>
                    <a:pt x="1277888" y="-41"/>
                    <a:pt x="1279345" y="2525"/>
                    <a:pt x="1279613" y="4672"/>
                  </a:cubicBezTo>
                  <a:cubicBezTo>
                    <a:pt x="1264663" y="152314"/>
                    <a:pt x="1285670" y="257041"/>
                    <a:pt x="1279613" y="385483"/>
                  </a:cubicBezTo>
                  <a:cubicBezTo>
                    <a:pt x="1273556" y="513925"/>
                    <a:pt x="1294810" y="584968"/>
                    <a:pt x="1279613" y="766293"/>
                  </a:cubicBezTo>
                  <a:cubicBezTo>
                    <a:pt x="1279786" y="769422"/>
                    <a:pt x="1277390" y="771213"/>
                    <a:pt x="1274941" y="770965"/>
                  </a:cubicBezTo>
                  <a:cubicBezTo>
                    <a:pt x="1080345" y="778933"/>
                    <a:pt x="821787" y="771430"/>
                    <a:pt x="652509" y="770965"/>
                  </a:cubicBezTo>
                  <a:cubicBezTo>
                    <a:pt x="483231" y="770500"/>
                    <a:pt x="221454" y="799350"/>
                    <a:pt x="4672" y="770965"/>
                  </a:cubicBezTo>
                  <a:cubicBezTo>
                    <a:pt x="2270" y="770820"/>
                    <a:pt x="421" y="768885"/>
                    <a:pt x="0" y="766293"/>
                  </a:cubicBezTo>
                  <a:cubicBezTo>
                    <a:pt x="-15731" y="604756"/>
                    <a:pt x="12932" y="549474"/>
                    <a:pt x="0" y="385483"/>
                  </a:cubicBezTo>
                  <a:cubicBezTo>
                    <a:pt x="-12932" y="221492"/>
                    <a:pt x="-7049" y="162498"/>
                    <a:pt x="0" y="4672"/>
                  </a:cubicBezTo>
                  <a:close/>
                </a:path>
                <a:path w="1279613" h="770965" stroke="0" extrusionOk="0">
                  <a:moveTo>
                    <a:pt x="0" y="4672"/>
                  </a:moveTo>
                  <a:cubicBezTo>
                    <a:pt x="-24" y="1737"/>
                    <a:pt x="2174" y="-249"/>
                    <a:pt x="4672" y="0"/>
                  </a:cubicBezTo>
                  <a:cubicBezTo>
                    <a:pt x="151534" y="27786"/>
                    <a:pt x="454337" y="-19518"/>
                    <a:pt x="614401" y="0"/>
                  </a:cubicBezTo>
                  <a:cubicBezTo>
                    <a:pt x="774465" y="19518"/>
                    <a:pt x="1037887" y="-6955"/>
                    <a:pt x="1274941" y="0"/>
                  </a:cubicBezTo>
                  <a:cubicBezTo>
                    <a:pt x="1277771" y="458"/>
                    <a:pt x="1279613" y="2158"/>
                    <a:pt x="1279613" y="4672"/>
                  </a:cubicBezTo>
                  <a:cubicBezTo>
                    <a:pt x="1274234" y="113782"/>
                    <a:pt x="1286544" y="223303"/>
                    <a:pt x="1279613" y="370250"/>
                  </a:cubicBezTo>
                  <a:cubicBezTo>
                    <a:pt x="1272682" y="517197"/>
                    <a:pt x="1283027" y="646822"/>
                    <a:pt x="1279613" y="766293"/>
                  </a:cubicBezTo>
                  <a:cubicBezTo>
                    <a:pt x="1279764" y="768333"/>
                    <a:pt x="1277651" y="771255"/>
                    <a:pt x="1274941" y="770965"/>
                  </a:cubicBezTo>
                  <a:cubicBezTo>
                    <a:pt x="966478" y="751046"/>
                    <a:pt x="859191" y="772656"/>
                    <a:pt x="652509" y="770965"/>
                  </a:cubicBezTo>
                  <a:cubicBezTo>
                    <a:pt x="445827" y="769274"/>
                    <a:pt x="321349" y="746082"/>
                    <a:pt x="4672" y="770965"/>
                  </a:cubicBezTo>
                  <a:cubicBezTo>
                    <a:pt x="1908" y="771360"/>
                    <a:pt x="-147" y="769067"/>
                    <a:pt x="0" y="766293"/>
                  </a:cubicBezTo>
                  <a:cubicBezTo>
                    <a:pt x="12797" y="687860"/>
                    <a:pt x="-10327" y="485006"/>
                    <a:pt x="0" y="385483"/>
                  </a:cubicBezTo>
                  <a:cubicBezTo>
                    <a:pt x="10327" y="285960"/>
                    <a:pt x="406" y="92416"/>
                    <a:pt x="0" y="4672"/>
                  </a:cubicBezTo>
                  <a:close/>
                </a:path>
              </a:pathLst>
            </a:custGeom>
            <a:solidFill>
              <a:schemeClr val="bg1"/>
            </a:solidFill>
            <a:ln>
              <a:solidFill>
                <a:schemeClr val="tx1">
                  <a:lumMod val="75000"/>
                  <a:lumOff val="25000"/>
                </a:schemeClr>
              </a:solidFill>
              <a:prstDash val="lgDash"/>
              <a:extLst>
                <a:ext uri="{C807C97D-BFC1-408E-A445-0C87EB9F89A2}">
                  <ask:lineSketchStyleProps xmlns:ask="http://schemas.microsoft.com/office/drawing/2018/sketchyshapes" sd="4121754831">
                    <a:prstGeom prst="roundRect">
                      <a:avLst>
                        <a:gd name="adj" fmla="val 606"/>
                      </a:avLst>
                    </a:prstGeom>
                    <ask:type>
                      <ask:lineSketchFreehan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8" name="Drag File Here Text">
              <a:extLst>
                <a:ext uri="{FF2B5EF4-FFF2-40B4-BE49-F238E27FC236}">
                  <a16:creationId xmlns:a16="http://schemas.microsoft.com/office/drawing/2014/main" id="{19CAC823-4A0D-4DE0-B164-37C928B07201}"/>
                </a:ext>
              </a:extLst>
            </p:cNvPr>
            <p:cNvSpPr txBox="1"/>
            <p:nvPr/>
          </p:nvSpPr>
          <p:spPr>
            <a:xfrm>
              <a:off x="7314328" y="8054877"/>
              <a:ext cx="914400" cy="161583"/>
            </a:xfrm>
            <a:prstGeom prst="rect">
              <a:avLst/>
            </a:prstGeom>
            <a:noFill/>
          </p:spPr>
          <p:txBody>
            <a:bodyPr wrap="square" lIns="0" tIns="0" rIns="0" rtlCol="0" anchor="ctr">
              <a:noAutofit/>
            </a:bodyPr>
            <a:lstStyle/>
            <a:p>
              <a:pPr algn="ctr"/>
              <a:r>
                <a:rPr lang="en-US" sz="750" dirty="0">
                  <a:solidFill>
                    <a:schemeClr val="tx1">
                      <a:lumMod val="75000"/>
                      <a:lumOff val="25000"/>
                      <a:alpha val="35000"/>
                    </a:schemeClr>
                  </a:solidFill>
                </a:rPr>
                <a:t>Drag File Here</a:t>
              </a:r>
            </a:p>
          </p:txBody>
        </p:sp>
      </p:grpSp>
      <p:grpSp>
        <p:nvGrpSpPr>
          <p:cNvPr id="199" name="Slider" descr="Slider">
            <a:extLst>
              <a:ext uri="{FF2B5EF4-FFF2-40B4-BE49-F238E27FC236}">
                <a16:creationId xmlns:a16="http://schemas.microsoft.com/office/drawing/2014/main" id="{32D59E3B-81FB-42E3-954B-81460718FBD8}"/>
              </a:ext>
            </a:extLst>
          </p:cNvPr>
          <p:cNvGrpSpPr/>
          <p:nvPr/>
        </p:nvGrpSpPr>
        <p:grpSpPr>
          <a:xfrm>
            <a:off x="-517340" y="2417912"/>
            <a:ext cx="1723132" cy="152781"/>
            <a:chOff x="9040141" y="9776591"/>
            <a:chExt cx="1683357" cy="128016"/>
          </a:xfrm>
        </p:grpSpPr>
        <p:sp>
          <p:nvSpPr>
            <p:cNvPr id="235" name="Slider Background">
              <a:extLst>
                <a:ext uri="{FF2B5EF4-FFF2-40B4-BE49-F238E27FC236}">
                  <a16:creationId xmlns:a16="http://schemas.microsoft.com/office/drawing/2014/main" id="{CFEB103F-5598-4A4F-8173-D8103EADCEF7}"/>
                </a:ext>
              </a:extLst>
            </p:cNvPr>
            <p:cNvSpPr/>
            <p:nvPr/>
          </p:nvSpPr>
          <p:spPr>
            <a:xfrm>
              <a:off x="9040982" y="9811524"/>
              <a:ext cx="1682516" cy="54864"/>
            </a:xfrm>
            <a:custGeom>
              <a:avLst/>
              <a:gdLst>
                <a:gd name="connsiteX0" fmla="*/ 0 w 1682516"/>
                <a:gd name="connsiteY0" fmla="*/ 27432 h 54864"/>
                <a:gd name="connsiteX1" fmla="*/ 27432 w 1682516"/>
                <a:gd name="connsiteY1" fmla="*/ 0 h 54864"/>
                <a:gd name="connsiteX2" fmla="*/ 602536 w 1682516"/>
                <a:gd name="connsiteY2" fmla="*/ 0 h 54864"/>
                <a:gd name="connsiteX3" fmla="*/ 1177639 w 1682516"/>
                <a:gd name="connsiteY3" fmla="*/ 0 h 54864"/>
                <a:gd name="connsiteX4" fmla="*/ 1655084 w 1682516"/>
                <a:gd name="connsiteY4" fmla="*/ 0 h 54864"/>
                <a:gd name="connsiteX5" fmla="*/ 1682516 w 1682516"/>
                <a:gd name="connsiteY5" fmla="*/ 27432 h 54864"/>
                <a:gd name="connsiteX6" fmla="*/ 1682516 w 1682516"/>
                <a:gd name="connsiteY6" fmla="*/ 27432 h 54864"/>
                <a:gd name="connsiteX7" fmla="*/ 1655084 w 1682516"/>
                <a:gd name="connsiteY7" fmla="*/ 54864 h 54864"/>
                <a:gd name="connsiteX8" fmla="*/ 1161363 w 1682516"/>
                <a:gd name="connsiteY8" fmla="*/ 54864 h 54864"/>
                <a:gd name="connsiteX9" fmla="*/ 586259 w 1682516"/>
                <a:gd name="connsiteY9" fmla="*/ 54864 h 54864"/>
                <a:gd name="connsiteX10" fmla="*/ 27432 w 1682516"/>
                <a:gd name="connsiteY10" fmla="*/ 54864 h 54864"/>
                <a:gd name="connsiteX11" fmla="*/ 0 w 1682516"/>
                <a:gd name="connsiteY11" fmla="*/ 27432 h 54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82516" h="54864" fill="none" extrusionOk="0">
                  <a:moveTo>
                    <a:pt x="0" y="27432"/>
                  </a:moveTo>
                  <a:cubicBezTo>
                    <a:pt x="263" y="15011"/>
                    <a:pt x="14036" y="2701"/>
                    <a:pt x="27432" y="0"/>
                  </a:cubicBezTo>
                  <a:cubicBezTo>
                    <a:pt x="210825" y="3674"/>
                    <a:pt x="409597" y="-1890"/>
                    <a:pt x="602536" y="0"/>
                  </a:cubicBezTo>
                  <a:cubicBezTo>
                    <a:pt x="795475" y="1890"/>
                    <a:pt x="976802" y="14985"/>
                    <a:pt x="1177639" y="0"/>
                  </a:cubicBezTo>
                  <a:cubicBezTo>
                    <a:pt x="1378476" y="-14985"/>
                    <a:pt x="1485912" y="3088"/>
                    <a:pt x="1655084" y="0"/>
                  </a:cubicBezTo>
                  <a:cubicBezTo>
                    <a:pt x="1668832" y="-2095"/>
                    <a:pt x="1681700" y="15352"/>
                    <a:pt x="1682516" y="27432"/>
                  </a:cubicBezTo>
                  <a:lnTo>
                    <a:pt x="1682516" y="27432"/>
                  </a:lnTo>
                  <a:cubicBezTo>
                    <a:pt x="1681756" y="40295"/>
                    <a:pt x="1672429" y="54418"/>
                    <a:pt x="1655084" y="54864"/>
                  </a:cubicBezTo>
                  <a:cubicBezTo>
                    <a:pt x="1497790" y="52206"/>
                    <a:pt x="1264831" y="48645"/>
                    <a:pt x="1161363" y="54864"/>
                  </a:cubicBezTo>
                  <a:cubicBezTo>
                    <a:pt x="1057895" y="61083"/>
                    <a:pt x="729036" y="64864"/>
                    <a:pt x="586259" y="54864"/>
                  </a:cubicBezTo>
                  <a:cubicBezTo>
                    <a:pt x="443482" y="44864"/>
                    <a:pt x="274959" y="42407"/>
                    <a:pt x="27432" y="54864"/>
                  </a:cubicBezTo>
                  <a:cubicBezTo>
                    <a:pt x="13189" y="56660"/>
                    <a:pt x="-1137" y="43182"/>
                    <a:pt x="0" y="27432"/>
                  </a:cubicBezTo>
                  <a:close/>
                </a:path>
                <a:path w="1682516" h="54864" stroke="0" extrusionOk="0">
                  <a:moveTo>
                    <a:pt x="0" y="27432"/>
                  </a:moveTo>
                  <a:cubicBezTo>
                    <a:pt x="-328" y="12080"/>
                    <a:pt x="11229" y="395"/>
                    <a:pt x="27432" y="0"/>
                  </a:cubicBezTo>
                  <a:cubicBezTo>
                    <a:pt x="288430" y="-21545"/>
                    <a:pt x="420188" y="-8768"/>
                    <a:pt x="602536" y="0"/>
                  </a:cubicBezTo>
                  <a:cubicBezTo>
                    <a:pt x="784884" y="8768"/>
                    <a:pt x="1021528" y="-18315"/>
                    <a:pt x="1128810" y="0"/>
                  </a:cubicBezTo>
                  <a:cubicBezTo>
                    <a:pt x="1236092" y="18315"/>
                    <a:pt x="1503586" y="24309"/>
                    <a:pt x="1655084" y="0"/>
                  </a:cubicBezTo>
                  <a:cubicBezTo>
                    <a:pt x="1669997" y="-763"/>
                    <a:pt x="1682854" y="11032"/>
                    <a:pt x="1682516" y="27432"/>
                  </a:cubicBezTo>
                  <a:lnTo>
                    <a:pt x="1682516" y="27432"/>
                  </a:lnTo>
                  <a:cubicBezTo>
                    <a:pt x="1680933" y="41544"/>
                    <a:pt x="1671001" y="53616"/>
                    <a:pt x="1655084" y="54864"/>
                  </a:cubicBezTo>
                  <a:cubicBezTo>
                    <a:pt x="1523476" y="72127"/>
                    <a:pt x="1319793" y="30964"/>
                    <a:pt x="1079980" y="54864"/>
                  </a:cubicBezTo>
                  <a:cubicBezTo>
                    <a:pt x="840167" y="78764"/>
                    <a:pt x="677306" y="47319"/>
                    <a:pt x="569983" y="54864"/>
                  </a:cubicBezTo>
                  <a:cubicBezTo>
                    <a:pt x="462660" y="62409"/>
                    <a:pt x="176556" y="42112"/>
                    <a:pt x="27432" y="54864"/>
                  </a:cubicBezTo>
                  <a:cubicBezTo>
                    <a:pt x="13331" y="55722"/>
                    <a:pt x="841" y="43834"/>
                    <a:pt x="0" y="27432"/>
                  </a:cubicBezTo>
                  <a:close/>
                </a:path>
              </a:pathLst>
            </a:custGeom>
            <a:solidFill>
              <a:schemeClr val="bg1"/>
            </a:solidFill>
            <a:ln w="12700">
              <a:solidFill>
                <a:schemeClr val="tx1">
                  <a:lumMod val="75000"/>
                  <a:lumOff val="25000"/>
                </a:schemeClr>
              </a:solidFill>
              <a:extLst>
                <a:ext uri="{C807C97D-BFC1-408E-A445-0C87EB9F89A2}">
                  <ask:lineSketchStyleProps xmlns:ask="http://schemas.microsoft.com/office/drawing/2018/sketchyshapes" sd="1219033472">
                    <a:prstGeom prst="roundRect">
                      <a:avLst>
                        <a:gd name="adj" fmla="val 50000"/>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6" name="Slider Line">
              <a:extLst>
                <a:ext uri="{FF2B5EF4-FFF2-40B4-BE49-F238E27FC236}">
                  <a16:creationId xmlns:a16="http://schemas.microsoft.com/office/drawing/2014/main" id="{B75AC6EB-C3DF-45E7-BC5E-6C00755D1058}"/>
                </a:ext>
              </a:extLst>
            </p:cNvPr>
            <p:cNvSpPr/>
            <p:nvPr/>
          </p:nvSpPr>
          <p:spPr>
            <a:xfrm>
              <a:off x="9040141" y="9809928"/>
              <a:ext cx="1071837" cy="55960"/>
            </a:xfrm>
            <a:custGeom>
              <a:avLst/>
              <a:gdLst>
                <a:gd name="connsiteX0" fmla="*/ 0 w 1071837"/>
                <a:gd name="connsiteY0" fmla="*/ 27980 h 55960"/>
                <a:gd name="connsiteX1" fmla="*/ 27980 w 1071837"/>
                <a:gd name="connsiteY1" fmla="*/ 0 h 55960"/>
                <a:gd name="connsiteX2" fmla="*/ 546077 w 1071837"/>
                <a:gd name="connsiteY2" fmla="*/ 0 h 55960"/>
                <a:gd name="connsiteX3" fmla="*/ 1043857 w 1071837"/>
                <a:gd name="connsiteY3" fmla="*/ 0 h 55960"/>
                <a:gd name="connsiteX4" fmla="*/ 1071837 w 1071837"/>
                <a:gd name="connsiteY4" fmla="*/ 27980 h 55960"/>
                <a:gd name="connsiteX5" fmla="*/ 1071837 w 1071837"/>
                <a:gd name="connsiteY5" fmla="*/ 27980 h 55960"/>
                <a:gd name="connsiteX6" fmla="*/ 1043857 w 1071837"/>
                <a:gd name="connsiteY6" fmla="*/ 55960 h 55960"/>
                <a:gd name="connsiteX7" fmla="*/ 566395 w 1071837"/>
                <a:gd name="connsiteY7" fmla="*/ 55960 h 55960"/>
                <a:gd name="connsiteX8" fmla="*/ 27980 w 1071837"/>
                <a:gd name="connsiteY8" fmla="*/ 55960 h 55960"/>
                <a:gd name="connsiteX9" fmla="*/ 0 w 1071837"/>
                <a:gd name="connsiteY9" fmla="*/ 27980 h 55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1837" h="55960" fill="none" extrusionOk="0">
                  <a:moveTo>
                    <a:pt x="0" y="27980"/>
                  </a:moveTo>
                  <a:cubicBezTo>
                    <a:pt x="1644" y="11917"/>
                    <a:pt x="12813" y="299"/>
                    <a:pt x="27980" y="0"/>
                  </a:cubicBezTo>
                  <a:cubicBezTo>
                    <a:pt x="270277" y="-7182"/>
                    <a:pt x="348831" y="-15900"/>
                    <a:pt x="546077" y="0"/>
                  </a:cubicBezTo>
                  <a:cubicBezTo>
                    <a:pt x="743323" y="15900"/>
                    <a:pt x="889059" y="-9530"/>
                    <a:pt x="1043857" y="0"/>
                  </a:cubicBezTo>
                  <a:cubicBezTo>
                    <a:pt x="1060242" y="926"/>
                    <a:pt x="1073421" y="14058"/>
                    <a:pt x="1071837" y="27980"/>
                  </a:cubicBezTo>
                  <a:lnTo>
                    <a:pt x="1071837" y="27980"/>
                  </a:lnTo>
                  <a:cubicBezTo>
                    <a:pt x="1070877" y="42464"/>
                    <a:pt x="1057155" y="58997"/>
                    <a:pt x="1043857" y="55960"/>
                  </a:cubicBezTo>
                  <a:cubicBezTo>
                    <a:pt x="852743" y="36346"/>
                    <a:pt x="782111" y="45234"/>
                    <a:pt x="566395" y="55960"/>
                  </a:cubicBezTo>
                  <a:cubicBezTo>
                    <a:pt x="350679" y="66686"/>
                    <a:pt x="215461" y="31690"/>
                    <a:pt x="27980" y="55960"/>
                  </a:cubicBezTo>
                  <a:cubicBezTo>
                    <a:pt x="11327" y="54838"/>
                    <a:pt x="848" y="40669"/>
                    <a:pt x="0" y="27980"/>
                  </a:cubicBezTo>
                  <a:close/>
                </a:path>
                <a:path w="1071837" h="55960" stroke="0" extrusionOk="0">
                  <a:moveTo>
                    <a:pt x="0" y="27980"/>
                  </a:moveTo>
                  <a:cubicBezTo>
                    <a:pt x="-1353" y="11749"/>
                    <a:pt x="12570" y="-1312"/>
                    <a:pt x="27980" y="0"/>
                  </a:cubicBezTo>
                  <a:cubicBezTo>
                    <a:pt x="210082" y="9500"/>
                    <a:pt x="296652" y="23027"/>
                    <a:pt x="556236" y="0"/>
                  </a:cubicBezTo>
                  <a:cubicBezTo>
                    <a:pt x="815820" y="-23027"/>
                    <a:pt x="918553" y="-842"/>
                    <a:pt x="1043857" y="0"/>
                  </a:cubicBezTo>
                  <a:cubicBezTo>
                    <a:pt x="1062010" y="2509"/>
                    <a:pt x="1072110" y="13141"/>
                    <a:pt x="1071837" y="27980"/>
                  </a:cubicBezTo>
                  <a:lnTo>
                    <a:pt x="1071837" y="27980"/>
                  </a:lnTo>
                  <a:cubicBezTo>
                    <a:pt x="1071953" y="44604"/>
                    <a:pt x="1056880" y="57889"/>
                    <a:pt x="1043857" y="55960"/>
                  </a:cubicBezTo>
                  <a:cubicBezTo>
                    <a:pt x="790602" y="68341"/>
                    <a:pt x="657542" y="36972"/>
                    <a:pt x="535919" y="55960"/>
                  </a:cubicBezTo>
                  <a:cubicBezTo>
                    <a:pt x="414296" y="74948"/>
                    <a:pt x="241776" y="65372"/>
                    <a:pt x="27980" y="55960"/>
                  </a:cubicBezTo>
                  <a:cubicBezTo>
                    <a:pt x="9961" y="55450"/>
                    <a:pt x="3329" y="42808"/>
                    <a:pt x="0" y="27980"/>
                  </a:cubicBezTo>
                  <a:close/>
                </a:path>
              </a:pathLst>
            </a:custGeom>
            <a:solidFill>
              <a:schemeClr val="tx1">
                <a:lumMod val="75000"/>
                <a:lumOff val="25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7" name="Slider Button">
              <a:extLst>
                <a:ext uri="{FF2B5EF4-FFF2-40B4-BE49-F238E27FC236}">
                  <a16:creationId xmlns:a16="http://schemas.microsoft.com/office/drawing/2014/main" id="{C3EC9599-1679-478B-87DF-D9E1C216EFF0}"/>
                </a:ext>
              </a:extLst>
            </p:cNvPr>
            <p:cNvSpPr/>
            <p:nvPr/>
          </p:nvSpPr>
          <p:spPr>
            <a:xfrm>
              <a:off x="10032507" y="9776591"/>
              <a:ext cx="128016" cy="128016"/>
            </a:xfrm>
            <a:custGeom>
              <a:avLst/>
              <a:gdLst>
                <a:gd name="connsiteX0" fmla="*/ 0 w 128016"/>
                <a:gd name="connsiteY0" fmla="*/ 64008 h 128016"/>
                <a:gd name="connsiteX1" fmla="*/ 64008 w 128016"/>
                <a:gd name="connsiteY1" fmla="*/ 0 h 128016"/>
                <a:gd name="connsiteX2" fmla="*/ 128016 w 128016"/>
                <a:gd name="connsiteY2" fmla="*/ 64008 h 128016"/>
                <a:gd name="connsiteX3" fmla="*/ 64008 w 128016"/>
                <a:gd name="connsiteY3" fmla="*/ 128016 h 128016"/>
                <a:gd name="connsiteX4" fmla="*/ 0 w 128016"/>
                <a:gd name="connsiteY4" fmla="*/ 64008 h 1280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016" h="128016" fill="none" extrusionOk="0">
                  <a:moveTo>
                    <a:pt x="0" y="64008"/>
                  </a:moveTo>
                  <a:cubicBezTo>
                    <a:pt x="176" y="30442"/>
                    <a:pt x="27806" y="676"/>
                    <a:pt x="64008" y="0"/>
                  </a:cubicBezTo>
                  <a:cubicBezTo>
                    <a:pt x="103017" y="6192"/>
                    <a:pt x="125044" y="28305"/>
                    <a:pt x="128016" y="64008"/>
                  </a:cubicBezTo>
                  <a:cubicBezTo>
                    <a:pt x="128690" y="101197"/>
                    <a:pt x="103070" y="134795"/>
                    <a:pt x="64008" y="128016"/>
                  </a:cubicBezTo>
                  <a:cubicBezTo>
                    <a:pt x="25495" y="127388"/>
                    <a:pt x="5968" y="98239"/>
                    <a:pt x="0" y="64008"/>
                  </a:cubicBezTo>
                  <a:close/>
                </a:path>
                <a:path w="128016" h="128016" stroke="0" extrusionOk="0">
                  <a:moveTo>
                    <a:pt x="0" y="64008"/>
                  </a:moveTo>
                  <a:cubicBezTo>
                    <a:pt x="-2406" y="27274"/>
                    <a:pt x="28770" y="-3453"/>
                    <a:pt x="64008" y="0"/>
                  </a:cubicBezTo>
                  <a:cubicBezTo>
                    <a:pt x="95673" y="-4909"/>
                    <a:pt x="124812" y="31387"/>
                    <a:pt x="128016" y="64008"/>
                  </a:cubicBezTo>
                  <a:cubicBezTo>
                    <a:pt x="134142" y="104610"/>
                    <a:pt x="98815" y="125310"/>
                    <a:pt x="64008" y="128016"/>
                  </a:cubicBezTo>
                  <a:cubicBezTo>
                    <a:pt x="34506" y="133452"/>
                    <a:pt x="780" y="101112"/>
                    <a:pt x="0" y="64008"/>
                  </a:cubicBezTo>
                  <a:close/>
                </a:path>
              </a:pathLst>
            </a:custGeom>
            <a:solidFill>
              <a:schemeClr val="tx1">
                <a:lumMod val="75000"/>
                <a:lumOff val="25000"/>
              </a:schemeClr>
            </a:solidFill>
            <a:ln>
              <a:noFill/>
              <a:extLst>
                <a:ext uri="{C807C97D-BFC1-408E-A445-0C87EB9F89A2}">
                  <ask:lineSketchStyleProps xmlns:ask="http://schemas.microsoft.com/office/drawing/2018/sketchyshapes" sd="782294884">
                    <a:prstGeom prst="ellipse">
                      <a:avLst/>
                    </a:prstGeom>
                    <ask:type>
                      <ask:lineSketchFreehand/>
                    </ask:type>
                    <ask:seed>782294884</ask:seed>
                  </ask:lineSketchStyleProps>
                </a:ext>
              </a:extLst>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98" name="Selected Outline Button">
            <a:extLst>
              <a:ext uri="{FF2B5EF4-FFF2-40B4-BE49-F238E27FC236}">
                <a16:creationId xmlns:a16="http://schemas.microsoft.com/office/drawing/2014/main" id="{D95FB9CB-4381-458E-B521-E8F749852FD5}"/>
              </a:ext>
            </a:extLst>
          </p:cNvPr>
          <p:cNvSpPr/>
          <p:nvPr/>
        </p:nvSpPr>
        <p:spPr>
          <a:xfrm>
            <a:off x="-508925" y="1969826"/>
            <a:ext cx="1213585" cy="236196"/>
          </a:xfrm>
          <a:custGeom>
            <a:avLst/>
            <a:gdLst>
              <a:gd name="connsiteX0" fmla="*/ 0 w 1213585"/>
              <a:gd name="connsiteY0" fmla="*/ 14840 h 236196"/>
              <a:gd name="connsiteX1" fmla="*/ 14840 w 1213585"/>
              <a:gd name="connsiteY1" fmla="*/ 0 h 236196"/>
              <a:gd name="connsiteX2" fmla="*/ 630471 w 1213585"/>
              <a:gd name="connsiteY2" fmla="*/ 0 h 236196"/>
              <a:gd name="connsiteX3" fmla="*/ 1198745 w 1213585"/>
              <a:gd name="connsiteY3" fmla="*/ 0 h 236196"/>
              <a:gd name="connsiteX4" fmla="*/ 1213585 w 1213585"/>
              <a:gd name="connsiteY4" fmla="*/ 14840 h 236196"/>
              <a:gd name="connsiteX5" fmla="*/ 1213585 w 1213585"/>
              <a:gd name="connsiteY5" fmla="*/ 221356 h 236196"/>
              <a:gd name="connsiteX6" fmla="*/ 1198745 w 1213585"/>
              <a:gd name="connsiteY6" fmla="*/ 236196 h 236196"/>
              <a:gd name="connsiteX7" fmla="*/ 606793 w 1213585"/>
              <a:gd name="connsiteY7" fmla="*/ 236196 h 236196"/>
              <a:gd name="connsiteX8" fmla="*/ 14840 w 1213585"/>
              <a:gd name="connsiteY8" fmla="*/ 236196 h 236196"/>
              <a:gd name="connsiteX9" fmla="*/ 0 w 1213585"/>
              <a:gd name="connsiteY9" fmla="*/ 221356 h 236196"/>
              <a:gd name="connsiteX10" fmla="*/ 0 w 1213585"/>
              <a:gd name="connsiteY10" fmla="*/ 14840 h 236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3585" h="236196" extrusionOk="0">
                <a:moveTo>
                  <a:pt x="0" y="14840"/>
                </a:moveTo>
                <a:cubicBezTo>
                  <a:pt x="-1153" y="5933"/>
                  <a:pt x="5044" y="600"/>
                  <a:pt x="14840" y="0"/>
                </a:cubicBezTo>
                <a:cubicBezTo>
                  <a:pt x="245764" y="-17497"/>
                  <a:pt x="470524" y="1026"/>
                  <a:pt x="630471" y="0"/>
                </a:cubicBezTo>
                <a:cubicBezTo>
                  <a:pt x="790418" y="-1026"/>
                  <a:pt x="1043067" y="-11074"/>
                  <a:pt x="1198745" y="0"/>
                </a:cubicBezTo>
                <a:cubicBezTo>
                  <a:pt x="1205320" y="-887"/>
                  <a:pt x="1214164" y="6921"/>
                  <a:pt x="1213585" y="14840"/>
                </a:cubicBezTo>
                <a:cubicBezTo>
                  <a:pt x="1207032" y="58950"/>
                  <a:pt x="1216942" y="137827"/>
                  <a:pt x="1213585" y="221356"/>
                </a:cubicBezTo>
                <a:cubicBezTo>
                  <a:pt x="1213956" y="228948"/>
                  <a:pt x="1205922" y="237091"/>
                  <a:pt x="1198745" y="236196"/>
                </a:cubicBezTo>
                <a:cubicBezTo>
                  <a:pt x="1004547" y="215178"/>
                  <a:pt x="876034" y="254971"/>
                  <a:pt x="606793" y="236196"/>
                </a:cubicBezTo>
                <a:cubicBezTo>
                  <a:pt x="337552" y="217421"/>
                  <a:pt x="136590" y="254137"/>
                  <a:pt x="14840" y="236196"/>
                </a:cubicBezTo>
                <a:cubicBezTo>
                  <a:pt x="4960" y="236100"/>
                  <a:pt x="124" y="229213"/>
                  <a:pt x="0" y="221356"/>
                </a:cubicBezTo>
                <a:cubicBezTo>
                  <a:pt x="-2853" y="160489"/>
                  <a:pt x="9699" y="105884"/>
                  <a:pt x="0" y="14840"/>
                </a:cubicBezTo>
                <a:close/>
              </a:path>
            </a:pathLst>
          </a:custGeom>
          <a:noFill/>
          <a:ln>
            <a:solidFill>
              <a:schemeClr val="bg1">
                <a:lumMod val="85000"/>
              </a:schemeClr>
            </a:solidFill>
            <a:extLst>
              <a:ext uri="{C807C97D-BFC1-408E-A445-0C87EB9F89A2}">
                <ask:lineSketchStyleProps xmlns:ask="http://schemas.microsoft.com/office/drawing/2018/sketchyshapes" sd="1219033472">
                  <a:prstGeom prst="roundRect">
                    <a:avLst>
                      <a:gd name="adj" fmla="val 6283"/>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50" spc="20" dirty="0">
                <a:solidFill>
                  <a:schemeClr val="bg1">
                    <a:lumMod val="75000"/>
                  </a:schemeClr>
                </a:solidFill>
              </a:rPr>
              <a:t>Button</a:t>
            </a:r>
          </a:p>
        </p:txBody>
      </p:sp>
      <p:sp>
        <p:nvSpPr>
          <p:cNvPr id="197" name="Outline Button">
            <a:extLst>
              <a:ext uri="{FF2B5EF4-FFF2-40B4-BE49-F238E27FC236}">
                <a16:creationId xmlns:a16="http://schemas.microsoft.com/office/drawing/2014/main" id="{EFCDD74E-4985-4049-8CCB-208C66C5DFE5}"/>
              </a:ext>
            </a:extLst>
          </p:cNvPr>
          <p:cNvSpPr/>
          <p:nvPr/>
        </p:nvSpPr>
        <p:spPr>
          <a:xfrm>
            <a:off x="-508925" y="1667493"/>
            <a:ext cx="1213585" cy="236196"/>
          </a:xfrm>
          <a:custGeom>
            <a:avLst/>
            <a:gdLst>
              <a:gd name="connsiteX0" fmla="*/ 0 w 1213585"/>
              <a:gd name="connsiteY0" fmla="*/ 14840 h 236196"/>
              <a:gd name="connsiteX1" fmla="*/ 14840 w 1213585"/>
              <a:gd name="connsiteY1" fmla="*/ 0 h 236196"/>
              <a:gd name="connsiteX2" fmla="*/ 630471 w 1213585"/>
              <a:gd name="connsiteY2" fmla="*/ 0 h 236196"/>
              <a:gd name="connsiteX3" fmla="*/ 1198745 w 1213585"/>
              <a:gd name="connsiteY3" fmla="*/ 0 h 236196"/>
              <a:gd name="connsiteX4" fmla="*/ 1213585 w 1213585"/>
              <a:gd name="connsiteY4" fmla="*/ 14840 h 236196"/>
              <a:gd name="connsiteX5" fmla="*/ 1213585 w 1213585"/>
              <a:gd name="connsiteY5" fmla="*/ 221356 h 236196"/>
              <a:gd name="connsiteX6" fmla="*/ 1198745 w 1213585"/>
              <a:gd name="connsiteY6" fmla="*/ 236196 h 236196"/>
              <a:gd name="connsiteX7" fmla="*/ 606793 w 1213585"/>
              <a:gd name="connsiteY7" fmla="*/ 236196 h 236196"/>
              <a:gd name="connsiteX8" fmla="*/ 14840 w 1213585"/>
              <a:gd name="connsiteY8" fmla="*/ 236196 h 236196"/>
              <a:gd name="connsiteX9" fmla="*/ 0 w 1213585"/>
              <a:gd name="connsiteY9" fmla="*/ 221356 h 236196"/>
              <a:gd name="connsiteX10" fmla="*/ 0 w 1213585"/>
              <a:gd name="connsiteY10" fmla="*/ 14840 h 236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3585" h="236196" extrusionOk="0">
                <a:moveTo>
                  <a:pt x="0" y="14840"/>
                </a:moveTo>
                <a:cubicBezTo>
                  <a:pt x="-1153" y="5933"/>
                  <a:pt x="5044" y="600"/>
                  <a:pt x="14840" y="0"/>
                </a:cubicBezTo>
                <a:cubicBezTo>
                  <a:pt x="245764" y="-17497"/>
                  <a:pt x="470524" y="1026"/>
                  <a:pt x="630471" y="0"/>
                </a:cubicBezTo>
                <a:cubicBezTo>
                  <a:pt x="790418" y="-1026"/>
                  <a:pt x="1043067" y="-11074"/>
                  <a:pt x="1198745" y="0"/>
                </a:cubicBezTo>
                <a:cubicBezTo>
                  <a:pt x="1205320" y="-887"/>
                  <a:pt x="1214164" y="6921"/>
                  <a:pt x="1213585" y="14840"/>
                </a:cubicBezTo>
                <a:cubicBezTo>
                  <a:pt x="1207032" y="58950"/>
                  <a:pt x="1216942" y="137827"/>
                  <a:pt x="1213585" y="221356"/>
                </a:cubicBezTo>
                <a:cubicBezTo>
                  <a:pt x="1213956" y="228948"/>
                  <a:pt x="1205922" y="237091"/>
                  <a:pt x="1198745" y="236196"/>
                </a:cubicBezTo>
                <a:cubicBezTo>
                  <a:pt x="1004547" y="215178"/>
                  <a:pt x="876034" y="254971"/>
                  <a:pt x="606793" y="236196"/>
                </a:cubicBezTo>
                <a:cubicBezTo>
                  <a:pt x="337552" y="217421"/>
                  <a:pt x="136590" y="254137"/>
                  <a:pt x="14840" y="236196"/>
                </a:cubicBezTo>
                <a:cubicBezTo>
                  <a:pt x="4960" y="236100"/>
                  <a:pt x="124" y="229213"/>
                  <a:pt x="0" y="221356"/>
                </a:cubicBezTo>
                <a:cubicBezTo>
                  <a:pt x="-2853" y="160489"/>
                  <a:pt x="9699" y="105884"/>
                  <a:pt x="0" y="14840"/>
                </a:cubicBezTo>
                <a:close/>
              </a:path>
            </a:pathLst>
          </a:custGeom>
          <a:noFill/>
          <a:ln>
            <a:solidFill>
              <a:schemeClr val="tx1">
                <a:lumMod val="75000"/>
                <a:lumOff val="25000"/>
              </a:schemeClr>
            </a:solidFill>
            <a:extLst>
              <a:ext uri="{C807C97D-BFC1-408E-A445-0C87EB9F89A2}">
                <ask:lineSketchStyleProps xmlns:ask="http://schemas.microsoft.com/office/drawing/2018/sketchyshapes" sd="1219033472">
                  <a:prstGeom prst="roundRect">
                    <a:avLst>
                      <a:gd name="adj" fmla="val 6283"/>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50" spc="20" dirty="0">
                <a:solidFill>
                  <a:schemeClr val="tx1">
                    <a:lumMod val="75000"/>
                    <a:lumOff val="25000"/>
                  </a:schemeClr>
                </a:solidFill>
              </a:rPr>
              <a:t>Button</a:t>
            </a:r>
          </a:p>
        </p:txBody>
      </p:sp>
      <p:sp>
        <p:nvSpPr>
          <p:cNvPr id="196" name="Selected Button">
            <a:extLst>
              <a:ext uri="{FF2B5EF4-FFF2-40B4-BE49-F238E27FC236}">
                <a16:creationId xmlns:a16="http://schemas.microsoft.com/office/drawing/2014/main" id="{7AAC6BC5-CFBD-4B3C-BBFB-5E1FC38FE0B6}"/>
              </a:ext>
            </a:extLst>
          </p:cNvPr>
          <p:cNvSpPr/>
          <p:nvPr/>
        </p:nvSpPr>
        <p:spPr>
          <a:xfrm>
            <a:off x="-508924" y="1377761"/>
            <a:ext cx="1213585" cy="236196"/>
          </a:xfrm>
          <a:custGeom>
            <a:avLst/>
            <a:gdLst>
              <a:gd name="connsiteX0" fmla="*/ 0 w 1213585"/>
              <a:gd name="connsiteY0" fmla="*/ 14840 h 236196"/>
              <a:gd name="connsiteX1" fmla="*/ 14840 w 1213585"/>
              <a:gd name="connsiteY1" fmla="*/ 0 h 236196"/>
              <a:gd name="connsiteX2" fmla="*/ 606793 w 1213585"/>
              <a:gd name="connsiteY2" fmla="*/ 0 h 236196"/>
              <a:gd name="connsiteX3" fmla="*/ 1198745 w 1213585"/>
              <a:gd name="connsiteY3" fmla="*/ 0 h 236196"/>
              <a:gd name="connsiteX4" fmla="*/ 1213585 w 1213585"/>
              <a:gd name="connsiteY4" fmla="*/ 14840 h 236196"/>
              <a:gd name="connsiteX5" fmla="*/ 1213585 w 1213585"/>
              <a:gd name="connsiteY5" fmla="*/ 221356 h 236196"/>
              <a:gd name="connsiteX6" fmla="*/ 1198745 w 1213585"/>
              <a:gd name="connsiteY6" fmla="*/ 236196 h 236196"/>
              <a:gd name="connsiteX7" fmla="*/ 594953 w 1213585"/>
              <a:gd name="connsiteY7" fmla="*/ 236196 h 236196"/>
              <a:gd name="connsiteX8" fmla="*/ 14840 w 1213585"/>
              <a:gd name="connsiteY8" fmla="*/ 236196 h 236196"/>
              <a:gd name="connsiteX9" fmla="*/ 0 w 1213585"/>
              <a:gd name="connsiteY9" fmla="*/ 221356 h 236196"/>
              <a:gd name="connsiteX10" fmla="*/ 0 w 1213585"/>
              <a:gd name="connsiteY10" fmla="*/ 14840 h 236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3585" h="236196" fill="none" extrusionOk="0">
                <a:moveTo>
                  <a:pt x="0" y="14840"/>
                </a:moveTo>
                <a:cubicBezTo>
                  <a:pt x="711" y="7515"/>
                  <a:pt x="6911" y="-234"/>
                  <a:pt x="14840" y="0"/>
                </a:cubicBezTo>
                <a:cubicBezTo>
                  <a:pt x="273710" y="17988"/>
                  <a:pt x="453486" y="-11083"/>
                  <a:pt x="606793" y="0"/>
                </a:cubicBezTo>
                <a:cubicBezTo>
                  <a:pt x="760100" y="11083"/>
                  <a:pt x="913693" y="-18955"/>
                  <a:pt x="1198745" y="0"/>
                </a:cubicBezTo>
                <a:cubicBezTo>
                  <a:pt x="1206594" y="-707"/>
                  <a:pt x="1213624" y="6111"/>
                  <a:pt x="1213585" y="14840"/>
                </a:cubicBezTo>
                <a:cubicBezTo>
                  <a:pt x="1214479" y="110517"/>
                  <a:pt x="1213042" y="132156"/>
                  <a:pt x="1213585" y="221356"/>
                </a:cubicBezTo>
                <a:cubicBezTo>
                  <a:pt x="1212929" y="229579"/>
                  <a:pt x="1207270" y="235604"/>
                  <a:pt x="1198745" y="236196"/>
                </a:cubicBezTo>
                <a:cubicBezTo>
                  <a:pt x="930356" y="215815"/>
                  <a:pt x="798157" y="251706"/>
                  <a:pt x="594953" y="236196"/>
                </a:cubicBezTo>
                <a:cubicBezTo>
                  <a:pt x="391749" y="220686"/>
                  <a:pt x="194877" y="224430"/>
                  <a:pt x="14840" y="236196"/>
                </a:cubicBezTo>
                <a:cubicBezTo>
                  <a:pt x="6625" y="235671"/>
                  <a:pt x="325" y="229620"/>
                  <a:pt x="0" y="221356"/>
                </a:cubicBezTo>
                <a:cubicBezTo>
                  <a:pt x="3283" y="168239"/>
                  <a:pt x="-1559" y="112777"/>
                  <a:pt x="0" y="14840"/>
                </a:cubicBezTo>
                <a:close/>
              </a:path>
              <a:path w="1213585" h="236196" stroke="0" extrusionOk="0">
                <a:moveTo>
                  <a:pt x="0" y="14840"/>
                </a:moveTo>
                <a:cubicBezTo>
                  <a:pt x="-1153" y="5933"/>
                  <a:pt x="5044" y="600"/>
                  <a:pt x="14840" y="0"/>
                </a:cubicBezTo>
                <a:cubicBezTo>
                  <a:pt x="245764" y="-17497"/>
                  <a:pt x="470524" y="1026"/>
                  <a:pt x="630471" y="0"/>
                </a:cubicBezTo>
                <a:cubicBezTo>
                  <a:pt x="790418" y="-1026"/>
                  <a:pt x="1043067" y="-11074"/>
                  <a:pt x="1198745" y="0"/>
                </a:cubicBezTo>
                <a:cubicBezTo>
                  <a:pt x="1205320" y="-887"/>
                  <a:pt x="1214164" y="6921"/>
                  <a:pt x="1213585" y="14840"/>
                </a:cubicBezTo>
                <a:cubicBezTo>
                  <a:pt x="1207032" y="58950"/>
                  <a:pt x="1216942" y="137827"/>
                  <a:pt x="1213585" y="221356"/>
                </a:cubicBezTo>
                <a:cubicBezTo>
                  <a:pt x="1213956" y="228948"/>
                  <a:pt x="1205922" y="237091"/>
                  <a:pt x="1198745" y="236196"/>
                </a:cubicBezTo>
                <a:cubicBezTo>
                  <a:pt x="1004547" y="215178"/>
                  <a:pt x="876034" y="254971"/>
                  <a:pt x="606793" y="236196"/>
                </a:cubicBezTo>
                <a:cubicBezTo>
                  <a:pt x="337552" y="217421"/>
                  <a:pt x="136590" y="254137"/>
                  <a:pt x="14840" y="236196"/>
                </a:cubicBezTo>
                <a:cubicBezTo>
                  <a:pt x="4960" y="236100"/>
                  <a:pt x="124" y="229213"/>
                  <a:pt x="0" y="221356"/>
                </a:cubicBezTo>
                <a:cubicBezTo>
                  <a:pt x="-2853" y="160489"/>
                  <a:pt x="9699" y="105884"/>
                  <a:pt x="0" y="14840"/>
                </a:cubicBezTo>
                <a:close/>
              </a:path>
            </a:pathLst>
          </a:custGeom>
          <a:solidFill>
            <a:schemeClr val="bg1">
              <a:lumMod val="85000"/>
            </a:schemeClr>
          </a:solidFill>
          <a:ln>
            <a:solidFill>
              <a:srgbClr val="D9D9D9">
                <a:alpha val="0"/>
              </a:srgbClr>
            </a:solidFill>
            <a:extLst>
              <a:ext uri="{C807C97D-BFC1-408E-A445-0C87EB9F89A2}">
                <ask:lineSketchStyleProps xmlns:ask="http://schemas.microsoft.com/office/drawing/2018/sketchyshapes" sd="1219033472">
                  <a:prstGeom prst="roundRect">
                    <a:avLst>
                      <a:gd name="adj" fmla="val 6283"/>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50" spc="20" dirty="0">
                <a:solidFill>
                  <a:schemeClr val="tx1">
                    <a:lumMod val="65000"/>
                    <a:lumOff val="35000"/>
                  </a:schemeClr>
                </a:solidFill>
              </a:rPr>
              <a:t>Button</a:t>
            </a:r>
          </a:p>
        </p:txBody>
      </p:sp>
      <p:sp>
        <p:nvSpPr>
          <p:cNvPr id="195" name="Button">
            <a:extLst>
              <a:ext uri="{FF2B5EF4-FFF2-40B4-BE49-F238E27FC236}">
                <a16:creationId xmlns:a16="http://schemas.microsoft.com/office/drawing/2014/main" id="{98EF4DA3-F9ED-4333-9B0C-B91F553B430B}"/>
              </a:ext>
            </a:extLst>
          </p:cNvPr>
          <p:cNvSpPr/>
          <p:nvPr/>
        </p:nvSpPr>
        <p:spPr>
          <a:xfrm>
            <a:off x="-508922" y="1083331"/>
            <a:ext cx="1216152" cy="240894"/>
          </a:xfrm>
          <a:custGeom>
            <a:avLst/>
            <a:gdLst>
              <a:gd name="connsiteX0" fmla="*/ 0 w 1216152"/>
              <a:gd name="connsiteY0" fmla="*/ 15135 h 240894"/>
              <a:gd name="connsiteX1" fmla="*/ 15135 w 1216152"/>
              <a:gd name="connsiteY1" fmla="*/ 0 h 240894"/>
              <a:gd name="connsiteX2" fmla="*/ 608076 w 1216152"/>
              <a:gd name="connsiteY2" fmla="*/ 0 h 240894"/>
              <a:gd name="connsiteX3" fmla="*/ 1201017 w 1216152"/>
              <a:gd name="connsiteY3" fmla="*/ 0 h 240894"/>
              <a:gd name="connsiteX4" fmla="*/ 1216152 w 1216152"/>
              <a:gd name="connsiteY4" fmla="*/ 15135 h 240894"/>
              <a:gd name="connsiteX5" fmla="*/ 1216152 w 1216152"/>
              <a:gd name="connsiteY5" fmla="*/ 225759 h 240894"/>
              <a:gd name="connsiteX6" fmla="*/ 1201017 w 1216152"/>
              <a:gd name="connsiteY6" fmla="*/ 240894 h 240894"/>
              <a:gd name="connsiteX7" fmla="*/ 643652 w 1216152"/>
              <a:gd name="connsiteY7" fmla="*/ 240894 h 240894"/>
              <a:gd name="connsiteX8" fmla="*/ 15135 w 1216152"/>
              <a:gd name="connsiteY8" fmla="*/ 240894 h 240894"/>
              <a:gd name="connsiteX9" fmla="*/ 0 w 1216152"/>
              <a:gd name="connsiteY9" fmla="*/ 225759 h 240894"/>
              <a:gd name="connsiteX10" fmla="*/ 0 w 1216152"/>
              <a:gd name="connsiteY10" fmla="*/ 15135 h 240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6152" h="240894" fill="none" extrusionOk="0">
                <a:moveTo>
                  <a:pt x="0" y="15135"/>
                </a:moveTo>
                <a:cubicBezTo>
                  <a:pt x="-639" y="6668"/>
                  <a:pt x="7436" y="-715"/>
                  <a:pt x="15135" y="0"/>
                </a:cubicBezTo>
                <a:cubicBezTo>
                  <a:pt x="229944" y="-16142"/>
                  <a:pt x="487875" y="-3658"/>
                  <a:pt x="608076" y="0"/>
                </a:cubicBezTo>
                <a:cubicBezTo>
                  <a:pt x="728277" y="3658"/>
                  <a:pt x="949924" y="12266"/>
                  <a:pt x="1201017" y="0"/>
                </a:cubicBezTo>
                <a:cubicBezTo>
                  <a:pt x="1209555" y="143"/>
                  <a:pt x="1214875" y="6026"/>
                  <a:pt x="1216152" y="15135"/>
                </a:cubicBezTo>
                <a:cubicBezTo>
                  <a:pt x="1207408" y="100234"/>
                  <a:pt x="1225302" y="156023"/>
                  <a:pt x="1216152" y="225759"/>
                </a:cubicBezTo>
                <a:cubicBezTo>
                  <a:pt x="1216881" y="234480"/>
                  <a:pt x="1209035" y="240489"/>
                  <a:pt x="1201017" y="240894"/>
                </a:cubicBezTo>
                <a:cubicBezTo>
                  <a:pt x="978557" y="234754"/>
                  <a:pt x="904480" y="234404"/>
                  <a:pt x="643652" y="240894"/>
                </a:cubicBezTo>
                <a:cubicBezTo>
                  <a:pt x="382825" y="247384"/>
                  <a:pt x="216866" y="244167"/>
                  <a:pt x="15135" y="240894"/>
                </a:cubicBezTo>
                <a:cubicBezTo>
                  <a:pt x="5932" y="239407"/>
                  <a:pt x="604" y="235468"/>
                  <a:pt x="0" y="225759"/>
                </a:cubicBezTo>
                <a:cubicBezTo>
                  <a:pt x="998" y="145450"/>
                  <a:pt x="-3344" y="100858"/>
                  <a:pt x="0" y="15135"/>
                </a:cubicBezTo>
                <a:close/>
              </a:path>
              <a:path w="1216152" h="240894" stroke="0" extrusionOk="0">
                <a:moveTo>
                  <a:pt x="0" y="15135"/>
                </a:moveTo>
                <a:cubicBezTo>
                  <a:pt x="177" y="6901"/>
                  <a:pt x="7796" y="452"/>
                  <a:pt x="15135" y="0"/>
                </a:cubicBezTo>
                <a:cubicBezTo>
                  <a:pt x="147063" y="-28318"/>
                  <a:pt x="370193" y="18771"/>
                  <a:pt x="619935" y="0"/>
                </a:cubicBezTo>
                <a:cubicBezTo>
                  <a:pt x="869677" y="-18771"/>
                  <a:pt x="1058604" y="6156"/>
                  <a:pt x="1201017" y="0"/>
                </a:cubicBezTo>
                <a:cubicBezTo>
                  <a:pt x="1208830" y="-507"/>
                  <a:pt x="1215986" y="7095"/>
                  <a:pt x="1216152" y="15135"/>
                </a:cubicBezTo>
                <a:cubicBezTo>
                  <a:pt x="1225655" y="93195"/>
                  <a:pt x="1225768" y="124941"/>
                  <a:pt x="1216152" y="225759"/>
                </a:cubicBezTo>
                <a:cubicBezTo>
                  <a:pt x="1215535" y="232662"/>
                  <a:pt x="1211049" y="241393"/>
                  <a:pt x="1201017" y="240894"/>
                </a:cubicBezTo>
                <a:cubicBezTo>
                  <a:pt x="994349" y="236423"/>
                  <a:pt x="728174" y="237544"/>
                  <a:pt x="596217" y="240894"/>
                </a:cubicBezTo>
                <a:cubicBezTo>
                  <a:pt x="464260" y="244244"/>
                  <a:pt x="201676" y="242850"/>
                  <a:pt x="15135" y="240894"/>
                </a:cubicBezTo>
                <a:cubicBezTo>
                  <a:pt x="5815" y="240244"/>
                  <a:pt x="-690" y="234333"/>
                  <a:pt x="0" y="225759"/>
                </a:cubicBezTo>
                <a:cubicBezTo>
                  <a:pt x="8036" y="149301"/>
                  <a:pt x="-4385" y="110036"/>
                  <a:pt x="0" y="15135"/>
                </a:cubicBezTo>
                <a:close/>
              </a:path>
            </a:pathLst>
          </a:custGeom>
          <a:solidFill>
            <a:schemeClr val="tx1">
              <a:lumMod val="75000"/>
              <a:lumOff val="25000"/>
            </a:schemeClr>
          </a:solidFill>
          <a:ln>
            <a:solidFill>
              <a:srgbClr val="404040">
                <a:alpha val="0"/>
              </a:srgbClr>
            </a:solidFill>
            <a:extLst>
              <a:ext uri="{C807C97D-BFC1-408E-A445-0C87EB9F89A2}">
                <ask:lineSketchStyleProps xmlns:ask="http://schemas.microsoft.com/office/drawing/2018/sketchyshapes" sd="3520093239">
                  <a:prstGeom prst="roundRect">
                    <a:avLst>
                      <a:gd name="adj" fmla="val 6283"/>
                    </a:avLst>
                  </a:prstGeom>
                  <ask:type>
                    <ask:lineSketchFreehand/>
                  </ask:type>
                  <ask:seed>3520093239</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50" spc="20" dirty="0">
                <a:solidFill>
                  <a:schemeClr val="bg1"/>
                </a:solidFill>
              </a:rPr>
              <a:t>Button</a:t>
            </a:r>
          </a:p>
        </p:txBody>
      </p:sp>
      <p:grpSp>
        <p:nvGrpSpPr>
          <p:cNvPr id="204" name="Submit Bar" descr="Type and submit bar">
            <a:extLst>
              <a:ext uri="{FF2B5EF4-FFF2-40B4-BE49-F238E27FC236}">
                <a16:creationId xmlns:a16="http://schemas.microsoft.com/office/drawing/2014/main" id="{A081671D-40E7-4993-9F81-8CAD170742C7}"/>
              </a:ext>
            </a:extLst>
          </p:cNvPr>
          <p:cNvGrpSpPr/>
          <p:nvPr/>
        </p:nvGrpSpPr>
        <p:grpSpPr>
          <a:xfrm>
            <a:off x="-3274402" y="4651611"/>
            <a:ext cx="2790296" cy="223159"/>
            <a:chOff x="314422" y="4283541"/>
            <a:chExt cx="2790296" cy="223159"/>
          </a:xfrm>
        </p:grpSpPr>
        <p:sp>
          <p:nvSpPr>
            <p:cNvPr id="219" name="Submit Bar Background">
              <a:extLst>
                <a:ext uri="{FF2B5EF4-FFF2-40B4-BE49-F238E27FC236}">
                  <a16:creationId xmlns:a16="http://schemas.microsoft.com/office/drawing/2014/main" id="{E630B137-5D4B-4DAC-B7F6-5C73B4BCCBBE}"/>
                </a:ext>
              </a:extLst>
            </p:cNvPr>
            <p:cNvSpPr/>
            <p:nvPr/>
          </p:nvSpPr>
          <p:spPr>
            <a:xfrm>
              <a:off x="316214" y="4284076"/>
              <a:ext cx="2787982" cy="222624"/>
            </a:xfrm>
            <a:custGeom>
              <a:avLst/>
              <a:gdLst>
                <a:gd name="connsiteX0" fmla="*/ 0 w 2787982"/>
                <a:gd name="connsiteY0" fmla="*/ 10913 h 222624"/>
                <a:gd name="connsiteX1" fmla="*/ 10913 w 2787982"/>
                <a:gd name="connsiteY1" fmla="*/ 0 h 222624"/>
                <a:gd name="connsiteX2" fmla="*/ 674790 w 2787982"/>
                <a:gd name="connsiteY2" fmla="*/ 0 h 222624"/>
                <a:gd name="connsiteX3" fmla="*/ 1338668 w 2787982"/>
                <a:gd name="connsiteY3" fmla="*/ 0 h 222624"/>
                <a:gd name="connsiteX4" fmla="*/ 2057868 w 2787982"/>
                <a:gd name="connsiteY4" fmla="*/ 0 h 222624"/>
                <a:gd name="connsiteX5" fmla="*/ 2777069 w 2787982"/>
                <a:gd name="connsiteY5" fmla="*/ 0 h 222624"/>
                <a:gd name="connsiteX6" fmla="*/ 2787982 w 2787982"/>
                <a:gd name="connsiteY6" fmla="*/ 10913 h 222624"/>
                <a:gd name="connsiteX7" fmla="*/ 2787982 w 2787982"/>
                <a:gd name="connsiteY7" fmla="*/ 211711 h 222624"/>
                <a:gd name="connsiteX8" fmla="*/ 2777069 w 2787982"/>
                <a:gd name="connsiteY8" fmla="*/ 222624 h 222624"/>
                <a:gd name="connsiteX9" fmla="*/ 2085530 w 2787982"/>
                <a:gd name="connsiteY9" fmla="*/ 222624 h 222624"/>
                <a:gd name="connsiteX10" fmla="*/ 1449314 w 2787982"/>
                <a:gd name="connsiteY10" fmla="*/ 222624 h 222624"/>
                <a:gd name="connsiteX11" fmla="*/ 813098 w 2787982"/>
                <a:gd name="connsiteY11" fmla="*/ 222624 h 222624"/>
                <a:gd name="connsiteX12" fmla="*/ 10913 w 2787982"/>
                <a:gd name="connsiteY12" fmla="*/ 222624 h 222624"/>
                <a:gd name="connsiteX13" fmla="*/ 0 w 2787982"/>
                <a:gd name="connsiteY13" fmla="*/ 211711 h 222624"/>
                <a:gd name="connsiteX14" fmla="*/ 0 w 2787982"/>
                <a:gd name="connsiteY14" fmla="*/ 10913 h 222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787982" h="222624" fill="none" extrusionOk="0">
                  <a:moveTo>
                    <a:pt x="0" y="10913"/>
                  </a:moveTo>
                  <a:cubicBezTo>
                    <a:pt x="564" y="6092"/>
                    <a:pt x="3422" y="-356"/>
                    <a:pt x="10913" y="0"/>
                  </a:cubicBezTo>
                  <a:cubicBezTo>
                    <a:pt x="249890" y="-27063"/>
                    <a:pt x="521271" y="26042"/>
                    <a:pt x="674790" y="0"/>
                  </a:cubicBezTo>
                  <a:cubicBezTo>
                    <a:pt x="828309" y="-26042"/>
                    <a:pt x="1165383" y="-23235"/>
                    <a:pt x="1338668" y="0"/>
                  </a:cubicBezTo>
                  <a:cubicBezTo>
                    <a:pt x="1511953" y="23235"/>
                    <a:pt x="1867498" y="-29286"/>
                    <a:pt x="2057868" y="0"/>
                  </a:cubicBezTo>
                  <a:cubicBezTo>
                    <a:pt x="2248238" y="29286"/>
                    <a:pt x="2568195" y="-11279"/>
                    <a:pt x="2777069" y="0"/>
                  </a:cubicBezTo>
                  <a:cubicBezTo>
                    <a:pt x="2782261" y="643"/>
                    <a:pt x="2787225" y="5236"/>
                    <a:pt x="2787982" y="10913"/>
                  </a:cubicBezTo>
                  <a:cubicBezTo>
                    <a:pt x="2788115" y="78119"/>
                    <a:pt x="2782226" y="119246"/>
                    <a:pt x="2787982" y="211711"/>
                  </a:cubicBezTo>
                  <a:cubicBezTo>
                    <a:pt x="2787706" y="217582"/>
                    <a:pt x="2783317" y="222603"/>
                    <a:pt x="2777069" y="222624"/>
                  </a:cubicBezTo>
                  <a:cubicBezTo>
                    <a:pt x="2539929" y="250980"/>
                    <a:pt x="2422078" y="229667"/>
                    <a:pt x="2085530" y="222624"/>
                  </a:cubicBezTo>
                  <a:cubicBezTo>
                    <a:pt x="1748982" y="215581"/>
                    <a:pt x="1758012" y="214260"/>
                    <a:pt x="1449314" y="222624"/>
                  </a:cubicBezTo>
                  <a:cubicBezTo>
                    <a:pt x="1140616" y="230988"/>
                    <a:pt x="1064988" y="196615"/>
                    <a:pt x="813098" y="222624"/>
                  </a:cubicBezTo>
                  <a:cubicBezTo>
                    <a:pt x="561208" y="248633"/>
                    <a:pt x="349546" y="201770"/>
                    <a:pt x="10913" y="222624"/>
                  </a:cubicBezTo>
                  <a:cubicBezTo>
                    <a:pt x="5195" y="221156"/>
                    <a:pt x="441" y="217485"/>
                    <a:pt x="0" y="211711"/>
                  </a:cubicBezTo>
                  <a:cubicBezTo>
                    <a:pt x="1849" y="146393"/>
                    <a:pt x="-649" y="108674"/>
                    <a:pt x="0" y="10913"/>
                  </a:cubicBezTo>
                  <a:close/>
                </a:path>
                <a:path w="2787982" h="222624" stroke="0" extrusionOk="0">
                  <a:moveTo>
                    <a:pt x="0" y="10913"/>
                  </a:moveTo>
                  <a:cubicBezTo>
                    <a:pt x="258" y="4398"/>
                    <a:pt x="4743" y="276"/>
                    <a:pt x="10913" y="0"/>
                  </a:cubicBezTo>
                  <a:cubicBezTo>
                    <a:pt x="275699" y="505"/>
                    <a:pt x="516588" y="-10800"/>
                    <a:pt x="730114" y="0"/>
                  </a:cubicBezTo>
                  <a:cubicBezTo>
                    <a:pt x="943640" y="10800"/>
                    <a:pt x="1288194" y="-5631"/>
                    <a:pt x="1476976" y="0"/>
                  </a:cubicBezTo>
                  <a:cubicBezTo>
                    <a:pt x="1665758" y="5631"/>
                    <a:pt x="2181071" y="64161"/>
                    <a:pt x="2777069" y="0"/>
                  </a:cubicBezTo>
                  <a:cubicBezTo>
                    <a:pt x="2782290" y="-150"/>
                    <a:pt x="2788512" y="5207"/>
                    <a:pt x="2787982" y="10913"/>
                  </a:cubicBezTo>
                  <a:cubicBezTo>
                    <a:pt x="2785169" y="88248"/>
                    <a:pt x="2785922" y="114887"/>
                    <a:pt x="2787982" y="211711"/>
                  </a:cubicBezTo>
                  <a:cubicBezTo>
                    <a:pt x="2787705" y="216706"/>
                    <a:pt x="2782105" y="222068"/>
                    <a:pt x="2777069" y="222624"/>
                  </a:cubicBezTo>
                  <a:cubicBezTo>
                    <a:pt x="2648189" y="246124"/>
                    <a:pt x="2373813" y="197733"/>
                    <a:pt x="2168515" y="222624"/>
                  </a:cubicBezTo>
                  <a:cubicBezTo>
                    <a:pt x="1963217" y="247515"/>
                    <a:pt x="1813799" y="252926"/>
                    <a:pt x="1476976" y="222624"/>
                  </a:cubicBezTo>
                  <a:cubicBezTo>
                    <a:pt x="1140153" y="192322"/>
                    <a:pt x="1143624" y="230884"/>
                    <a:pt x="813098" y="222624"/>
                  </a:cubicBezTo>
                  <a:cubicBezTo>
                    <a:pt x="482572" y="214364"/>
                    <a:pt x="229660" y="212922"/>
                    <a:pt x="10913" y="222624"/>
                  </a:cubicBezTo>
                  <a:cubicBezTo>
                    <a:pt x="4942" y="221797"/>
                    <a:pt x="-425" y="218486"/>
                    <a:pt x="0" y="211711"/>
                  </a:cubicBezTo>
                  <a:cubicBezTo>
                    <a:pt x="-61" y="153860"/>
                    <a:pt x="-9970" y="78938"/>
                    <a:pt x="0" y="10913"/>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2024747198">
                    <a:prstGeom prst="roundRect">
                      <a:avLst>
                        <a:gd name="adj" fmla="val 4902"/>
                      </a:avLst>
                    </a:prstGeom>
                    <ask:type>
                      <ask:lineSketchFreehand/>
                    </ask:type>
                    <ask:seed>2024747198</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0" name="Submit Text Background">
              <a:extLst>
                <a:ext uri="{FF2B5EF4-FFF2-40B4-BE49-F238E27FC236}">
                  <a16:creationId xmlns:a16="http://schemas.microsoft.com/office/drawing/2014/main" id="{36BA7DEA-D4B6-4EBD-9460-2238190B4CF9}"/>
                </a:ext>
              </a:extLst>
            </p:cNvPr>
            <p:cNvSpPr/>
            <p:nvPr/>
          </p:nvSpPr>
          <p:spPr>
            <a:xfrm>
              <a:off x="2507533" y="4283541"/>
              <a:ext cx="597185" cy="222624"/>
            </a:xfrm>
            <a:custGeom>
              <a:avLst/>
              <a:gdLst>
                <a:gd name="connsiteX0" fmla="*/ 0 w 597185"/>
                <a:gd name="connsiteY0" fmla="*/ 10913 h 222624"/>
                <a:gd name="connsiteX1" fmla="*/ 10913 w 597185"/>
                <a:gd name="connsiteY1" fmla="*/ 0 h 222624"/>
                <a:gd name="connsiteX2" fmla="*/ 586272 w 597185"/>
                <a:gd name="connsiteY2" fmla="*/ 0 h 222624"/>
                <a:gd name="connsiteX3" fmla="*/ 597185 w 597185"/>
                <a:gd name="connsiteY3" fmla="*/ 10913 h 222624"/>
                <a:gd name="connsiteX4" fmla="*/ 597185 w 597185"/>
                <a:gd name="connsiteY4" fmla="*/ 211711 h 222624"/>
                <a:gd name="connsiteX5" fmla="*/ 586272 w 597185"/>
                <a:gd name="connsiteY5" fmla="*/ 222624 h 222624"/>
                <a:gd name="connsiteX6" fmla="*/ 10913 w 597185"/>
                <a:gd name="connsiteY6" fmla="*/ 222624 h 222624"/>
                <a:gd name="connsiteX7" fmla="*/ 0 w 597185"/>
                <a:gd name="connsiteY7" fmla="*/ 211711 h 222624"/>
                <a:gd name="connsiteX8" fmla="*/ 0 w 597185"/>
                <a:gd name="connsiteY8" fmla="*/ 10913 h 222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185" h="222624" fill="none" extrusionOk="0">
                  <a:moveTo>
                    <a:pt x="0" y="10913"/>
                  </a:moveTo>
                  <a:cubicBezTo>
                    <a:pt x="-782" y="4715"/>
                    <a:pt x="4962" y="-736"/>
                    <a:pt x="10913" y="0"/>
                  </a:cubicBezTo>
                  <a:cubicBezTo>
                    <a:pt x="274964" y="-29955"/>
                    <a:pt x="439491" y="3100"/>
                    <a:pt x="586272" y="0"/>
                  </a:cubicBezTo>
                  <a:cubicBezTo>
                    <a:pt x="592670" y="793"/>
                    <a:pt x="597335" y="5280"/>
                    <a:pt x="597185" y="10913"/>
                  </a:cubicBezTo>
                  <a:cubicBezTo>
                    <a:pt x="619629" y="95343"/>
                    <a:pt x="578451" y="168442"/>
                    <a:pt x="597185" y="211711"/>
                  </a:cubicBezTo>
                  <a:cubicBezTo>
                    <a:pt x="596187" y="218004"/>
                    <a:pt x="592337" y="222204"/>
                    <a:pt x="586272" y="222624"/>
                  </a:cubicBezTo>
                  <a:cubicBezTo>
                    <a:pt x="332136" y="272442"/>
                    <a:pt x="188689" y="154670"/>
                    <a:pt x="10913" y="222624"/>
                  </a:cubicBezTo>
                  <a:cubicBezTo>
                    <a:pt x="4487" y="223601"/>
                    <a:pt x="848" y="219166"/>
                    <a:pt x="0" y="211711"/>
                  </a:cubicBezTo>
                  <a:cubicBezTo>
                    <a:pt x="-8912" y="113153"/>
                    <a:pt x="2809" y="79521"/>
                    <a:pt x="0" y="10913"/>
                  </a:cubicBezTo>
                  <a:close/>
                </a:path>
                <a:path w="597185" h="222624" stroke="0" extrusionOk="0">
                  <a:moveTo>
                    <a:pt x="0" y="10913"/>
                  </a:moveTo>
                  <a:cubicBezTo>
                    <a:pt x="271" y="4373"/>
                    <a:pt x="4559" y="632"/>
                    <a:pt x="10913" y="0"/>
                  </a:cubicBezTo>
                  <a:cubicBezTo>
                    <a:pt x="167999" y="-27926"/>
                    <a:pt x="452014" y="6480"/>
                    <a:pt x="586272" y="0"/>
                  </a:cubicBezTo>
                  <a:cubicBezTo>
                    <a:pt x="590640" y="-74"/>
                    <a:pt x="597416" y="3504"/>
                    <a:pt x="597185" y="10913"/>
                  </a:cubicBezTo>
                  <a:cubicBezTo>
                    <a:pt x="605554" y="81701"/>
                    <a:pt x="588214" y="151708"/>
                    <a:pt x="597185" y="211711"/>
                  </a:cubicBezTo>
                  <a:cubicBezTo>
                    <a:pt x="597537" y="218653"/>
                    <a:pt x="592069" y="221112"/>
                    <a:pt x="586272" y="222624"/>
                  </a:cubicBezTo>
                  <a:cubicBezTo>
                    <a:pt x="371974" y="283755"/>
                    <a:pt x="221817" y="215671"/>
                    <a:pt x="10913" y="222624"/>
                  </a:cubicBezTo>
                  <a:cubicBezTo>
                    <a:pt x="4871" y="220980"/>
                    <a:pt x="-23" y="217154"/>
                    <a:pt x="0" y="211711"/>
                  </a:cubicBezTo>
                  <a:cubicBezTo>
                    <a:pt x="-12827" y="161156"/>
                    <a:pt x="6572" y="69927"/>
                    <a:pt x="0" y="10913"/>
                  </a:cubicBezTo>
                  <a:close/>
                </a:path>
              </a:pathLst>
            </a:custGeom>
            <a:solidFill>
              <a:schemeClr val="tx1">
                <a:lumMod val="75000"/>
                <a:lumOff val="25000"/>
              </a:schemeClr>
            </a:solidFill>
            <a:ln w="9525">
              <a:solidFill>
                <a:srgbClr val="404040">
                  <a:alpha val="0"/>
                </a:srgbClr>
              </a:solidFill>
              <a:extLst>
                <a:ext uri="{C807C97D-BFC1-408E-A445-0C87EB9F89A2}">
                  <ask:lineSketchStyleProps xmlns:ask="http://schemas.microsoft.com/office/drawing/2018/sketchyshapes" sd="2024747198">
                    <a:prstGeom prst="roundRect">
                      <a:avLst>
                        <a:gd name="adj" fmla="val 4902"/>
                      </a:avLst>
                    </a:prstGeom>
                    <ask:type>
                      <ask:lineSketchScribble/>
                    </ask:type>
                    <ask:seed>2024747198</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1" name="Submit Text">
              <a:extLst>
                <a:ext uri="{FF2B5EF4-FFF2-40B4-BE49-F238E27FC236}">
                  <a16:creationId xmlns:a16="http://schemas.microsoft.com/office/drawing/2014/main" id="{963A15CC-A1B9-48A0-B997-4DBEC4EF8750}"/>
                </a:ext>
              </a:extLst>
            </p:cNvPr>
            <p:cNvSpPr txBox="1"/>
            <p:nvPr/>
          </p:nvSpPr>
          <p:spPr>
            <a:xfrm>
              <a:off x="2577368" y="4335179"/>
              <a:ext cx="452757" cy="161583"/>
            </a:xfrm>
            <a:prstGeom prst="rect">
              <a:avLst/>
            </a:prstGeom>
            <a:noFill/>
          </p:spPr>
          <p:txBody>
            <a:bodyPr wrap="square" lIns="0" tIns="0" rIns="0" rtlCol="0" anchor="ctr">
              <a:spAutoFit/>
            </a:bodyPr>
            <a:lstStyle/>
            <a:p>
              <a:pPr algn="ctr"/>
              <a:r>
                <a:rPr lang="en-US" sz="750" dirty="0">
                  <a:solidFill>
                    <a:schemeClr val="bg1"/>
                  </a:solidFill>
                </a:rPr>
                <a:t>Submit</a:t>
              </a:r>
            </a:p>
          </p:txBody>
        </p:sp>
        <p:sp>
          <p:nvSpPr>
            <p:cNvPr id="222" name="Text Placeholder">
              <a:extLst>
                <a:ext uri="{FF2B5EF4-FFF2-40B4-BE49-F238E27FC236}">
                  <a16:creationId xmlns:a16="http://schemas.microsoft.com/office/drawing/2014/main" id="{F5262600-DE6B-470A-8253-E36383C0D64C}"/>
                </a:ext>
              </a:extLst>
            </p:cNvPr>
            <p:cNvSpPr txBox="1"/>
            <p:nvPr/>
          </p:nvSpPr>
          <p:spPr>
            <a:xfrm>
              <a:off x="314422" y="4291757"/>
              <a:ext cx="1982698" cy="207749"/>
            </a:xfrm>
            <a:prstGeom prst="rect">
              <a:avLst/>
            </a:prstGeom>
            <a:noFill/>
            <a:ln>
              <a:noFill/>
            </a:ln>
          </p:spPr>
          <p:txBody>
            <a:bodyPr wrap="square" rtlCol="0" anchor="ctr">
              <a:spAutoFit/>
            </a:bodyPr>
            <a:lstStyle/>
            <a:p>
              <a:r>
                <a:rPr lang="en-US" sz="750" dirty="0">
                  <a:solidFill>
                    <a:schemeClr val="tx1">
                      <a:lumMod val="75000"/>
                      <a:lumOff val="25000"/>
                      <a:alpha val="35000"/>
                    </a:schemeClr>
                  </a:solidFill>
                </a:rPr>
                <a:t>Type Here</a:t>
              </a:r>
            </a:p>
          </p:txBody>
        </p:sp>
      </p:grpSp>
      <p:grpSp>
        <p:nvGrpSpPr>
          <p:cNvPr id="202" name="Filled Input Text Box" descr="Scrolling text box, filled with text">
            <a:extLst>
              <a:ext uri="{FF2B5EF4-FFF2-40B4-BE49-F238E27FC236}">
                <a16:creationId xmlns:a16="http://schemas.microsoft.com/office/drawing/2014/main" id="{C371CE13-EF96-45FF-B403-AAD310B4A861}"/>
              </a:ext>
            </a:extLst>
          </p:cNvPr>
          <p:cNvGrpSpPr/>
          <p:nvPr/>
        </p:nvGrpSpPr>
        <p:grpSpPr>
          <a:xfrm>
            <a:off x="-3287482" y="3699980"/>
            <a:ext cx="2287067" cy="675189"/>
            <a:chOff x="672726" y="6194354"/>
            <a:chExt cx="2287067" cy="675189"/>
          </a:xfrm>
        </p:grpSpPr>
        <p:sp>
          <p:nvSpPr>
            <p:cNvPr id="227" name="Text Box Background">
              <a:extLst>
                <a:ext uri="{FF2B5EF4-FFF2-40B4-BE49-F238E27FC236}">
                  <a16:creationId xmlns:a16="http://schemas.microsoft.com/office/drawing/2014/main" id="{0DC09B18-AE4B-498F-9C54-89D10E7CCBCB}"/>
                </a:ext>
              </a:extLst>
            </p:cNvPr>
            <p:cNvSpPr/>
            <p:nvPr/>
          </p:nvSpPr>
          <p:spPr>
            <a:xfrm flipH="1">
              <a:off x="672726" y="6194354"/>
              <a:ext cx="2287067" cy="673924"/>
            </a:xfrm>
            <a:custGeom>
              <a:avLst/>
              <a:gdLst>
                <a:gd name="connsiteX0" fmla="*/ 0 w 2287067"/>
                <a:gd name="connsiteY0" fmla="*/ 14692 h 673924"/>
                <a:gd name="connsiteX1" fmla="*/ 14692 w 2287067"/>
                <a:gd name="connsiteY1" fmla="*/ 0 h 673924"/>
                <a:gd name="connsiteX2" fmla="*/ 601690 w 2287067"/>
                <a:gd name="connsiteY2" fmla="*/ 0 h 673924"/>
                <a:gd name="connsiteX3" fmla="*/ 1120957 w 2287067"/>
                <a:gd name="connsiteY3" fmla="*/ 0 h 673924"/>
                <a:gd name="connsiteX4" fmla="*/ 1730531 w 2287067"/>
                <a:gd name="connsiteY4" fmla="*/ 0 h 673924"/>
                <a:gd name="connsiteX5" fmla="*/ 2272375 w 2287067"/>
                <a:gd name="connsiteY5" fmla="*/ 0 h 673924"/>
                <a:gd name="connsiteX6" fmla="*/ 2287067 w 2287067"/>
                <a:gd name="connsiteY6" fmla="*/ 14692 h 673924"/>
                <a:gd name="connsiteX7" fmla="*/ 2287067 w 2287067"/>
                <a:gd name="connsiteY7" fmla="*/ 659232 h 673924"/>
                <a:gd name="connsiteX8" fmla="*/ 2272375 w 2287067"/>
                <a:gd name="connsiteY8" fmla="*/ 673924 h 673924"/>
                <a:gd name="connsiteX9" fmla="*/ 1662801 w 2287067"/>
                <a:gd name="connsiteY9" fmla="*/ 673924 h 673924"/>
                <a:gd name="connsiteX10" fmla="*/ 1075803 w 2287067"/>
                <a:gd name="connsiteY10" fmla="*/ 673924 h 673924"/>
                <a:gd name="connsiteX11" fmla="*/ 556536 w 2287067"/>
                <a:gd name="connsiteY11" fmla="*/ 673924 h 673924"/>
                <a:gd name="connsiteX12" fmla="*/ 14692 w 2287067"/>
                <a:gd name="connsiteY12" fmla="*/ 673924 h 673924"/>
                <a:gd name="connsiteX13" fmla="*/ 0 w 2287067"/>
                <a:gd name="connsiteY13" fmla="*/ 659232 h 673924"/>
                <a:gd name="connsiteX14" fmla="*/ 0 w 2287067"/>
                <a:gd name="connsiteY14" fmla="*/ 14692 h 673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87067" h="673924" fill="none" extrusionOk="0">
                  <a:moveTo>
                    <a:pt x="0" y="14692"/>
                  </a:moveTo>
                  <a:cubicBezTo>
                    <a:pt x="-329" y="5907"/>
                    <a:pt x="6612" y="-456"/>
                    <a:pt x="14692" y="0"/>
                  </a:cubicBezTo>
                  <a:cubicBezTo>
                    <a:pt x="201282" y="19936"/>
                    <a:pt x="391251" y="2522"/>
                    <a:pt x="601690" y="0"/>
                  </a:cubicBezTo>
                  <a:cubicBezTo>
                    <a:pt x="812129" y="-2522"/>
                    <a:pt x="970271" y="-23013"/>
                    <a:pt x="1120957" y="0"/>
                  </a:cubicBezTo>
                  <a:cubicBezTo>
                    <a:pt x="1271643" y="23013"/>
                    <a:pt x="1560932" y="-22798"/>
                    <a:pt x="1730531" y="0"/>
                  </a:cubicBezTo>
                  <a:cubicBezTo>
                    <a:pt x="1900130" y="22798"/>
                    <a:pt x="2039289" y="-13670"/>
                    <a:pt x="2272375" y="0"/>
                  </a:cubicBezTo>
                  <a:cubicBezTo>
                    <a:pt x="2281168" y="1344"/>
                    <a:pt x="2285621" y="7341"/>
                    <a:pt x="2287067" y="14692"/>
                  </a:cubicBezTo>
                  <a:cubicBezTo>
                    <a:pt x="2313246" y="292895"/>
                    <a:pt x="2311012" y="346458"/>
                    <a:pt x="2287067" y="659232"/>
                  </a:cubicBezTo>
                  <a:cubicBezTo>
                    <a:pt x="2287469" y="666111"/>
                    <a:pt x="2281333" y="674837"/>
                    <a:pt x="2272375" y="673924"/>
                  </a:cubicBezTo>
                  <a:cubicBezTo>
                    <a:pt x="2007649" y="693953"/>
                    <a:pt x="1909373" y="704160"/>
                    <a:pt x="1662801" y="673924"/>
                  </a:cubicBezTo>
                  <a:cubicBezTo>
                    <a:pt x="1416229" y="643688"/>
                    <a:pt x="1308536" y="664745"/>
                    <a:pt x="1075803" y="673924"/>
                  </a:cubicBezTo>
                  <a:cubicBezTo>
                    <a:pt x="843070" y="683103"/>
                    <a:pt x="794165" y="649928"/>
                    <a:pt x="556536" y="673924"/>
                  </a:cubicBezTo>
                  <a:cubicBezTo>
                    <a:pt x="318907" y="697920"/>
                    <a:pt x="138404" y="647919"/>
                    <a:pt x="14692" y="673924"/>
                  </a:cubicBezTo>
                  <a:cubicBezTo>
                    <a:pt x="5451" y="675064"/>
                    <a:pt x="-848" y="669162"/>
                    <a:pt x="0" y="659232"/>
                  </a:cubicBezTo>
                  <a:cubicBezTo>
                    <a:pt x="5176" y="414377"/>
                    <a:pt x="-9277" y="320235"/>
                    <a:pt x="0" y="14692"/>
                  </a:cubicBezTo>
                  <a:close/>
                </a:path>
                <a:path w="2287067" h="673924" stroke="0" extrusionOk="0">
                  <a:moveTo>
                    <a:pt x="0" y="14692"/>
                  </a:moveTo>
                  <a:cubicBezTo>
                    <a:pt x="-516" y="6260"/>
                    <a:pt x="5784" y="298"/>
                    <a:pt x="14692" y="0"/>
                  </a:cubicBezTo>
                  <a:cubicBezTo>
                    <a:pt x="229905" y="20948"/>
                    <a:pt x="346507" y="-21530"/>
                    <a:pt x="624266" y="0"/>
                  </a:cubicBezTo>
                  <a:cubicBezTo>
                    <a:pt x="902025" y="21530"/>
                    <a:pt x="911142" y="-26757"/>
                    <a:pt x="1166110" y="0"/>
                  </a:cubicBezTo>
                  <a:cubicBezTo>
                    <a:pt x="1421078" y="26757"/>
                    <a:pt x="1522442" y="881"/>
                    <a:pt x="1685377" y="0"/>
                  </a:cubicBezTo>
                  <a:cubicBezTo>
                    <a:pt x="1848312" y="-881"/>
                    <a:pt x="2060949" y="20153"/>
                    <a:pt x="2272375" y="0"/>
                  </a:cubicBezTo>
                  <a:cubicBezTo>
                    <a:pt x="2281031" y="-1115"/>
                    <a:pt x="2285257" y="6301"/>
                    <a:pt x="2287067" y="14692"/>
                  </a:cubicBezTo>
                  <a:cubicBezTo>
                    <a:pt x="2308375" y="153091"/>
                    <a:pt x="2299967" y="489497"/>
                    <a:pt x="2287067" y="659232"/>
                  </a:cubicBezTo>
                  <a:cubicBezTo>
                    <a:pt x="2286499" y="668285"/>
                    <a:pt x="2280348" y="673760"/>
                    <a:pt x="2272375" y="673924"/>
                  </a:cubicBezTo>
                  <a:cubicBezTo>
                    <a:pt x="2135307" y="678593"/>
                    <a:pt x="1964404" y="676976"/>
                    <a:pt x="1753108" y="673924"/>
                  </a:cubicBezTo>
                  <a:cubicBezTo>
                    <a:pt x="1541812" y="670872"/>
                    <a:pt x="1311198" y="663771"/>
                    <a:pt x="1188687" y="673924"/>
                  </a:cubicBezTo>
                  <a:cubicBezTo>
                    <a:pt x="1066176" y="684077"/>
                    <a:pt x="759632" y="681219"/>
                    <a:pt x="646843" y="673924"/>
                  </a:cubicBezTo>
                  <a:cubicBezTo>
                    <a:pt x="534054" y="666629"/>
                    <a:pt x="261300" y="665605"/>
                    <a:pt x="14692" y="673924"/>
                  </a:cubicBezTo>
                  <a:cubicBezTo>
                    <a:pt x="6858" y="673576"/>
                    <a:pt x="-522" y="667144"/>
                    <a:pt x="0" y="659232"/>
                  </a:cubicBezTo>
                  <a:cubicBezTo>
                    <a:pt x="24026" y="388074"/>
                    <a:pt x="2902" y="171882"/>
                    <a:pt x="0" y="14692"/>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1219033472">
                    <a:prstGeom prst="roundRect">
                      <a:avLst>
                        <a:gd name="adj" fmla="val 2180"/>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8" name="Scroll Bar">
              <a:extLst>
                <a:ext uri="{FF2B5EF4-FFF2-40B4-BE49-F238E27FC236}">
                  <a16:creationId xmlns:a16="http://schemas.microsoft.com/office/drawing/2014/main" id="{FA0414E0-6712-4333-8D95-1508FF48A22E}"/>
                </a:ext>
              </a:extLst>
            </p:cNvPr>
            <p:cNvSpPr/>
            <p:nvPr/>
          </p:nvSpPr>
          <p:spPr>
            <a:xfrm>
              <a:off x="2892136" y="6222121"/>
              <a:ext cx="36576" cy="351194"/>
            </a:xfrm>
            <a:prstGeom prst="roundRect">
              <a:avLst>
                <a:gd name="adj" fmla="val 5000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9" name="Filler Text">
              <a:extLst>
                <a:ext uri="{FF2B5EF4-FFF2-40B4-BE49-F238E27FC236}">
                  <a16:creationId xmlns:a16="http://schemas.microsoft.com/office/drawing/2014/main" id="{EE1542F4-34FE-4514-A0AC-B2A114A22A0E}"/>
                </a:ext>
              </a:extLst>
            </p:cNvPr>
            <p:cNvSpPr txBox="1"/>
            <p:nvPr/>
          </p:nvSpPr>
          <p:spPr>
            <a:xfrm>
              <a:off x="694596" y="6200129"/>
              <a:ext cx="2188123" cy="669414"/>
            </a:xfrm>
            <a:prstGeom prst="rect">
              <a:avLst/>
            </a:prstGeom>
            <a:noFill/>
            <a:ln>
              <a:noFill/>
            </a:ln>
          </p:spPr>
          <p:txBody>
            <a:bodyPr wrap="square" rtlCol="0">
              <a:spAutoFit/>
            </a:bodyPr>
            <a:lstStyle/>
            <a:p>
              <a:r>
                <a:rPr lang="en-US" sz="750" dirty="0">
                  <a:solidFill>
                    <a:schemeClr val="tx1">
                      <a:lumMod val="75000"/>
                      <a:lumOff val="25000"/>
                      <a:alpha val="35000"/>
                    </a:schemeClr>
                  </a:solidFill>
                </a:rPr>
                <a:t>Lorem ipsum dolor sit amet, consectetur adipiscing elit, sed do eiusmod tempor incididunt ut labore et dolore magna aliqua. Ut enim ad minim veniam, quis nostrud exercitation ullamco laboris nisi ut aliquip ex ea commodo consequat. Duis aute irure </a:t>
              </a:r>
            </a:p>
          </p:txBody>
        </p:sp>
      </p:grpSp>
      <p:grpSp>
        <p:nvGrpSpPr>
          <p:cNvPr id="194" name="Input Text Box" descr="Empty scolling text box">
            <a:extLst>
              <a:ext uri="{FF2B5EF4-FFF2-40B4-BE49-F238E27FC236}">
                <a16:creationId xmlns:a16="http://schemas.microsoft.com/office/drawing/2014/main" id="{825E18CB-0021-4BDF-8AB3-535AB8EDD7B2}"/>
              </a:ext>
            </a:extLst>
          </p:cNvPr>
          <p:cNvGrpSpPr/>
          <p:nvPr/>
        </p:nvGrpSpPr>
        <p:grpSpPr>
          <a:xfrm>
            <a:off x="-3279610" y="2841183"/>
            <a:ext cx="2287067" cy="673924"/>
            <a:chOff x="680598" y="5324842"/>
            <a:chExt cx="2287067" cy="673924"/>
          </a:xfrm>
        </p:grpSpPr>
        <p:sp>
          <p:nvSpPr>
            <p:cNvPr id="238" name="Text Box Background">
              <a:extLst>
                <a:ext uri="{FF2B5EF4-FFF2-40B4-BE49-F238E27FC236}">
                  <a16:creationId xmlns:a16="http://schemas.microsoft.com/office/drawing/2014/main" id="{57219143-F130-48B5-857C-B85B5DBAE2A8}"/>
                </a:ext>
              </a:extLst>
            </p:cNvPr>
            <p:cNvSpPr/>
            <p:nvPr/>
          </p:nvSpPr>
          <p:spPr>
            <a:xfrm flipH="1">
              <a:off x="680598" y="5324842"/>
              <a:ext cx="2287067" cy="673924"/>
            </a:xfrm>
            <a:custGeom>
              <a:avLst/>
              <a:gdLst>
                <a:gd name="connsiteX0" fmla="*/ 0 w 2287067"/>
                <a:gd name="connsiteY0" fmla="*/ 14692 h 673924"/>
                <a:gd name="connsiteX1" fmla="*/ 14692 w 2287067"/>
                <a:gd name="connsiteY1" fmla="*/ 0 h 673924"/>
                <a:gd name="connsiteX2" fmla="*/ 601690 w 2287067"/>
                <a:gd name="connsiteY2" fmla="*/ 0 h 673924"/>
                <a:gd name="connsiteX3" fmla="*/ 1120957 w 2287067"/>
                <a:gd name="connsiteY3" fmla="*/ 0 h 673924"/>
                <a:gd name="connsiteX4" fmla="*/ 1730531 w 2287067"/>
                <a:gd name="connsiteY4" fmla="*/ 0 h 673924"/>
                <a:gd name="connsiteX5" fmla="*/ 2272375 w 2287067"/>
                <a:gd name="connsiteY5" fmla="*/ 0 h 673924"/>
                <a:gd name="connsiteX6" fmla="*/ 2287067 w 2287067"/>
                <a:gd name="connsiteY6" fmla="*/ 14692 h 673924"/>
                <a:gd name="connsiteX7" fmla="*/ 2287067 w 2287067"/>
                <a:gd name="connsiteY7" fmla="*/ 659232 h 673924"/>
                <a:gd name="connsiteX8" fmla="*/ 2272375 w 2287067"/>
                <a:gd name="connsiteY8" fmla="*/ 673924 h 673924"/>
                <a:gd name="connsiteX9" fmla="*/ 1662801 w 2287067"/>
                <a:gd name="connsiteY9" fmla="*/ 673924 h 673924"/>
                <a:gd name="connsiteX10" fmla="*/ 1075803 w 2287067"/>
                <a:gd name="connsiteY10" fmla="*/ 673924 h 673924"/>
                <a:gd name="connsiteX11" fmla="*/ 556536 w 2287067"/>
                <a:gd name="connsiteY11" fmla="*/ 673924 h 673924"/>
                <a:gd name="connsiteX12" fmla="*/ 14692 w 2287067"/>
                <a:gd name="connsiteY12" fmla="*/ 673924 h 673924"/>
                <a:gd name="connsiteX13" fmla="*/ 0 w 2287067"/>
                <a:gd name="connsiteY13" fmla="*/ 659232 h 673924"/>
                <a:gd name="connsiteX14" fmla="*/ 0 w 2287067"/>
                <a:gd name="connsiteY14" fmla="*/ 14692 h 673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87067" h="673924" fill="none" extrusionOk="0">
                  <a:moveTo>
                    <a:pt x="0" y="14692"/>
                  </a:moveTo>
                  <a:cubicBezTo>
                    <a:pt x="-329" y="5907"/>
                    <a:pt x="6612" y="-456"/>
                    <a:pt x="14692" y="0"/>
                  </a:cubicBezTo>
                  <a:cubicBezTo>
                    <a:pt x="201282" y="19936"/>
                    <a:pt x="391251" y="2522"/>
                    <a:pt x="601690" y="0"/>
                  </a:cubicBezTo>
                  <a:cubicBezTo>
                    <a:pt x="812129" y="-2522"/>
                    <a:pt x="970271" y="-23013"/>
                    <a:pt x="1120957" y="0"/>
                  </a:cubicBezTo>
                  <a:cubicBezTo>
                    <a:pt x="1271643" y="23013"/>
                    <a:pt x="1560932" y="-22798"/>
                    <a:pt x="1730531" y="0"/>
                  </a:cubicBezTo>
                  <a:cubicBezTo>
                    <a:pt x="1900130" y="22798"/>
                    <a:pt x="2039289" y="-13670"/>
                    <a:pt x="2272375" y="0"/>
                  </a:cubicBezTo>
                  <a:cubicBezTo>
                    <a:pt x="2281168" y="1344"/>
                    <a:pt x="2285621" y="7341"/>
                    <a:pt x="2287067" y="14692"/>
                  </a:cubicBezTo>
                  <a:cubicBezTo>
                    <a:pt x="2313246" y="292895"/>
                    <a:pt x="2311012" y="346458"/>
                    <a:pt x="2287067" y="659232"/>
                  </a:cubicBezTo>
                  <a:cubicBezTo>
                    <a:pt x="2287469" y="666111"/>
                    <a:pt x="2281333" y="674837"/>
                    <a:pt x="2272375" y="673924"/>
                  </a:cubicBezTo>
                  <a:cubicBezTo>
                    <a:pt x="2007649" y="693953"/>
                    <a:pt x="1909373" y="704160"/>
                    <a:pt x="1662801" y="673924"/>
                  </a:cubicBezTo>
                  <a:cubicBezTo>
                    <a:pt x="1416229" y="643688"/>
                    <a:pt x="1308536" y="664745"/>
                    <a:pt x="1075803" y="673924"/>
                  </a:cubicBezTo>
                  <a:cubicBezTo>
                    <a:pt x="843070" y="683103"/>
                    <a:pt x="794165" y="649928"/>
                    <a:pt x="556536" y="673924"/>
                  </a:cubicBezTo>
                  <a:cubicBezTo>
                    <a:pt x="318907" y="697920"/>
                    <a:pt x="138404" y="647919"/>
                    <a:pt x="14692" y="673924"/>
                  </a:cubicBezTo>
                  <a:cubicBezTo>
                    <a:pt x="5451" y="675064"/>
                    <a:pt x="-848" y="669162"/>
                    <a:pt x="0" y="659232"/>
                  </a:cubicBezTo>
                  <a:cubicBezTo>
                    <a:pt x="5176" y="414377"/>
                    <a:pt x="-9277" y="320235"/>
                    <a:pt x="0" y="14692"/>
                  </a:cubicBezTo>
                  <a:close/>
                </a:path>
                <a:path w="2287067" h="673924" stroke="0" extrusionOk="0">
                  <a:moveTo>
                    <a:pt x="0" y="14692"/>
                  </a:moveTo>
                  <a:cubicBezTo>
                    <a:pt x="-516" y="6260"/>
                    <a:pt x="5784" y="298"/>
                    <a:pt x="14692" y="0"/>
                  </a:cubicBezTo>
                  <a:cubicBezTo>
                    <a:pt x="229905" y="20948"/>
                    <a:pt x="346507" y="-21530"/>
                    <a:pt x="624266" y="0"/>
                  </a:cubicBezTo>
                  <a:cubicBezTo>
                    <a:pt x="902025" y="21530"/>
                    <a:pt x="911142" y="-26757"/>
                    <a:pt x="1166110" y="0"/>
                  </a:cubicBezTo>
                  <a:cubicBezTo>
                    <a:pt x="1421078" y="26757"/>
                    <a:pt x="1522442" y="881"/>
                    <a:pt x="1685377" y="0"/>
                  </a:cubicBezTo>
                  <a:cubicBezTo>
                    <a:pt x="1848312" y="-881"/>
                    <a:pt x="2060949" y="20153"/>
                    <a:pt x="2272375" y="0"/>
                  </a:cubicBezTo>
                  <a:cubicBezTo>
                    <a:pt x="2281031" y="-1115"/>
                    <a:pt x="2285257" y="6301"/>
                    <a:pt x="2287067" y="14692"/>
                  </a:cubicBezTo>
                  <a:cubicBezTo>
                    <a:pt x="2308375" y="153091"/>
                    <a:pt x="2299967" y="489497"/>
                    <a:pt x="2287067" y="659232"/>
                  </a:cubicBezTo>
                  <a:cubicBezTo>
                    <a:pt x="2286499" y="668285"/>
                    <a:pt x="2280348" y="673760"/>
                    <a:pt x="2272375" y="673924"/>
                  </a:cubicBezTo>
                  <a:cubicBezTo>
                    <a:pt x="2135307" y="678593"/>
                    <a:pt x="1964404" y="676976"/>
                    <a:pt x="1753108" y="673924"/>
                  </a:cubicBezTo>
                  <a:cubicBezTo>
                    <a:pt x="1541812" y="670872"/>
                    <a:pt x="1311198" y="663771"/>
                    <a:pt x="1188687" y="673924"/>
                  </a:cubicBezTo>
                  <a:cubicBezTo>
                    <a:pt x="1066176" y="684077"/>
                    <a:pt x="759632" y="681219"/>
                    <a:pt x="646843" y="673924"/>
                  </a:cubicBezTo>
                  <a:cubicBezTo>
                    <a:pt x="534054" y="666629"/>
                    <a:pt x="261300" y="665605"/>
                    <a:pt x="14692" y="673924"/>
                  </a:cubicBezTo>
                  <a:cubicBezTo>
                    <a:pt x="6858" y="673576"/>
                    <a:pt x="-522" y="667144"/>
                    <a:pt x="0" y="659232"/>
                  </a:cubicBezTo>
                  <a:cubicBezTo>
                    <a:pt x="24026" y="388074"/>
                    <a:pt x="2902" y="171882"/>
                    <a:pt x="0" y="14692"/>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1219033472">
                    <a:prstGeom prst="roundRect">
                      <a:avLst>
                        <a:gd name="adj" fmla="val 2180"/>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9" name="Scroll Bar">
              <a:extLst>
                <a:ext uri="{FF2B5EF4-FFF2-40B4-BE49-F238E27FC236}">
                  <a16:creationId xmlns:a16="http://schemas.microsoft.com/office/drawing/2014/main" id="{D9E7A41B-0A31-41FA-AB33-2C9D8F47D6C2}"/>
                </a:ext>
              </a:extLst>
            </p:cNvPr>
            <p:cNvSpPr/>
            <p:nvPr/>
          </p:nvSpPr>
          <p:spPr>
            <a:xfrm>
              <a:off x="2900008" y="5352609"/>
              <a:ext cx="36576" cy="351194"/>
            </a:xfrm>
            <a:prstGeom prst="roundRect">
              <a:avLst>
                <a:gd name="adj" fmla="val 5000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0" name="Text Placeholder">
              <a:extLst>
                <a:ext uri="{FF2B5EF4-FFF2-40B4-BE49-F238E27FC236}">
                  <a16:creationId xmlns:a16="http://schemas.microsoft.com/office/drawing/2014/main" id="{BDAEE69C-EB3E-4722-80A8-B958B1500F00}"/>
                </a:ext>
              </a:extLst>
            </p:cNvPr>
            <p:cNvSpPr txBox="1"/>
            <p:nvPr/>
          </p:nvSpPr>
          <p:spPr>
            <a:xfrm>
              <a:off x="702468" y="5330617"/>
              <a:ext cx="2188123" cy="207749"/>
            </a:xfrm>
            <a:prstGeom prst="rect">
              <a:avLst/>
            </a:prstGeom>
            <a:noFill/>
            <a:ln>
              <a:noFill/>
            </a:ln>
          </p:spPr>
          <p:txBody>
            <a:bodyPr wrap="square" rtlCol="0">
              <a:spAutoFit/>
            </a:bodyPr>
            <a:lstStyle/>
            <a:p>
              <a:r>
                <a:rPr lang="en-US" sz="750" dirty="0">
                  <a:solidFill>
                    <a:schemeClr val="tx1">
                      <a:lumMod val="75000"/>
                      <a:lumOff val="25000"/>
                      <a:alpha val="35000"/>
                    </a:schemeClr>
                  </a:solidFill>
                </a:rPr>
                <a:t>Type Here</a:t>
              </a:r>
            </a:p>
          </p:txBody>
        </p:sp>
      </p:grpSp>
      <p:grpSp>
        <p:nvGrpSpPr>
          <p:cNvPr id="190" name="Toggle Off" descr="Toggle off icon">
            <a:extLst>
              <a:ext uri="{FF2B5EF4-FFF2-40B4-BE49-F238E27FC236}">
                <a16:creationId xmlns:a16="http://schemas.microsoft.com/office/drawing/2014/main" id="{AD9C4464-2B15-4FB8-8C4C-7FC69CE5AA8D}"/>
              </a:ext>
            </a:extLst>
          </p:cNvPr>
          <p:cNvGrpSpPr/>
          <p:nvPr/>
        </p:nvGrpSpPr>
        <p:grpSpPr>
          <a:xfrm>
            <a:off x="-1445280" y="2002066"/>
            <a:ext cx="452737" cy="219456"/>
            <a:chOff x="2514928" y="4179094"/>
            <a:chExt cx="452737" cy="219456"/>
          </a:xfrm>
        </p:grpSpPr>
        <p:sp>
          <p:nvSpPr>
            <p:cNvPr id="248" name="Toggle Off Background">
              <a:extLst>
                <a:ext uri="{FF2B5EF4-FFF2-40B4-BE49-F238E27FC236}">
                  <a16:creationId xmlns:a16="http://schemas.microsoft.com/office/drawing/2014/main" id="{FE997EA3-BCDB-4ED8-9543-63155F0CEC96}"/>
                </a:ext>
              </a:extLst>
            </p:cNvPr>
            <p:cNvSpPr/>
            <p:nvPr/>
          </p:nvSpPr>
          <p:spPr>
            <a:xfrm>
              <a:off x="2514928" y="4179094"/>
              <a:ext cx="452737" cy="219456"/>
            </a:xfrm>
            <a:custGeom>
              <a:avLst/>
              <a:gdLst>
                <a:gd name="connsiteX0" fmla="*/ 0 w 452737"/>
                <a:gd name="connsiteY0" fmla="*/ 109728 h 219456"/>
                <a:gd name="connsiteX1" fmla="*/ 109728 w 452737"/>
                <a:gd name="connsiteY1" fmla="*/ 0 h 219456"/>
                <a:gd name="connsiteX2" fmla="*/ 343009 w 452737"/>
                <a:gd name="connsiteY2" fmla="*/ 0 h 219456"/>
                <a:gd name="connsiteX3" fmla="*/ 452737 w 452737"/>
                <a:gd name="connsiteY3" fmla="*/ 109728 h 219456"/>
                <a:gd name="connsiteX4" fmla="*/ 452737 w 452737"/>
                <a:gd name="connsiteY4" fmla="*/ 109728 h 219456"/>
                <a:gd name="connsiteX5" fmla="*/ 343009 w 452737"/>
                <a:gd name="connsiteY5" fmla="*/ 219456 h 219456"/>
                <a:gd name="connsiteX6" fmla="*/ 109728 w 452737"/>
                <a:gd name="connsiteY6" fmla="*/ 219456 h 219456"/>
                <a:gd name="connsiteX7" fmla="*/ 0 w 452737"/>
                <a:gd name="connsiteY7" fmla="*/ 109728 h 219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2737" h="219456" fill="none" extrusionOk="0">
                  <a:moveTo>
                    <a:pt x="0" y="109728"/>
                  </a:moveTo>
                  <a:cubicBezTo>
                    <a:pt x="-3167" y="60399"/>
                    <a:pt x="48283" y="1926"/>
                    <a:pt x="109728" y="0"/>
                  </a:cubicBezTo>
                  <a:cubicBezTo>
                    <a:pt x="180041" y="6664"/>
                    <a:pt x="268479" y="-1522"/>
                    <a:pt x="343009" y="0"/>
                  </a:cubicBezTo>
                  <a:cubicBezTo>
                    <a:pt x="401744" y="1507"/>
                    <a:pt x="451145" y="49374"/>
                    <a:pt x="452737" y="109728"/>
                  </a:cubicBezTo>
                  <a:lnTo>
                    <a:pt x="452737" y="109728"/>
                  </a:lnTo>
                  <a:cubicBezTo>
                    <a:pt x="458185" y="170082"/>
                    <a:pt x="401759" y="218861"/>
                    <a:pt x="343009" y="219456"/>
                  </a:cubicBezTo>
                  <a:cubicBezTo>
                    <a:pt x="291934" y="220931"/>
                    <a:pt x="168965" y="214273"/>
                    <a:pt x="109728" y="219456"/>
                  </a:cubicBezTo>
                  <a:cubicBezTo>
                    <a:pt x="38141" y="212738"/>
                    <a:pt x="537" y="172273"/>
                    <a:pt x="0" y="109728"/>
                  </a:cubicBezTo>
                  <a:close/>
                </a:path>
                <a:path w="452737" h="219456" stroke="0" extrusionOk="0">
                  <a:moveTo>
                    <a:pt x="0" y="109728"/>
                  </a:moveTo>
                  <a:cubicBezTo>
                    <a:pt x="-764" y="53579"/>
                    <a:pt x="54034" y="-2162"/>
                    <a:pt x="109728" y="0"/>
                  </a:cubicBezTo>
                  <a:cubicBezTo>
                    <a:pt x="197755" y="7894"/>
                    <a:pt x="254598" y="-4275"/>
                    <a:pt x="343009" y="0"/>
                  </a:cubicBezTo>
                  <a:cubicBezTo>
                    <a:pt x="398684" y="-11744"/>
                    <a:pt x="447065" y="38442"/>
                    <a:pt x="452737" y="109728"/>
                  </a:cubicBezTo>
                  <a:lnTo>
                    <a:pt x="452737" y="109728"/>
                  </a:lnTo>
                  <a:cubicBezTo>
                    <a:pt x="453762" y="175262"/>
                    <a:pt x="406648" y="221847"/>
                    <a:pt x="343009" y="219456"/>
                  </a:cubicBezTo>
                  <a:cubicBezTo>
                    <a:pt x="266331" y="210399"/>
                    <a:pt x="164324" y="230479"/>
                    <a:pt x="109728" y="219456"/>
                  </a:cubicBezTo>
                  <a:cubicBezTo>
                    <a:pt x="54231" y="209685"/>
                    <a:pt x="7418" y="177078"/>
                    <a:pt x="0" y="109728"/>
                  </a:cubicBezTo>
                  <a:close/>
                </a:path>
              </a:pathLst>
            </a:custGeom>
            <a:solidFill>
              <a:schemeClr val="bg1">
                <a:lumMod val="85000"/>
              </a:schemeClr>
            </a:solidFill>
            <a:ln>
              <a:solidFill>
                <a:schemeClr val="tx1">
                  <a:lumMod val="65000"/>
                  <a:lumOff val="35000"/>
                </a:schemeClr>
              </a:solidFill>
              <a:extLst>
                <a:ext uri="{C807C97D-BFC1-408E-A445-0C87EB9F89A2}">
                  <ask:lineSketchStyleProps xmlns:ask="http://schemas.microsoft.com/office/drawing/2018/sketchyshapes" sd="878000280">
                    <a:prstGeom prst="roundRect">
                      <a:avLst>
                        <a:gd name="adj" fmla="val 50000"/>
                      </a:avLst>
                    </a:prstGeom>
                    <ask:type>
                      <ask:lineSketchFreehand/>
                    </ask:type>
                    <ask:seed>878000280</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9" name="Off Text">
              <a:extLst>
                <a:ext uri="{FF2B5EF4-FFF2-40B4-BE49-F238E27FC236}">
                  <a16:creationId xmlns:a16="http://schemas.microsoft.com/office/drawing/2014/main" id="{BEACCEFE-A820-4D38-BBD3-72D8E5547083}"/>
                </a:ext>
              </a:extLst>
            </p:cNvPr>
            <p:cNvSpPr txBox="1"/>
            <p:nvPr/>
          </p:nvSpPr>
          <p:spPr>
            <a:xfrm>
              <a:off x="2744391" y="4190785"/>
              <a:ext cx="160638" cy="207749"/>
            </a:xfrm>
            <a:prstGeom prst="rect">
              <a:avLst/>
            </a:prstGeom>
            <a:noFill/>
          </p:spPr>
          <p:txBody>
            <a:bodyPr wrap="square" lIns="0" rIns="0" rtlCol="0">
              <a:spAutoFit/>
            </a:bodyPr>
            <a:lstStyle/>
            <a:p>
              <a:pPr algn="r"/>
              <a:r>
                <a:rPr lang="en-US" sz="700" dirty="0">
                  <a:solidFill>
                    <a:schemeClr val="tx1">
                      <a:lumMod val="65000"/>
                      <a:lumOff val="35000"/>
                    </a:schemeClr>
                  </a:solidFill>
                </a:rPr>
                <a:t>OFF</a:t>
              </a:r>
            </a:p>
          </p:txBody>
        </p:sp>
        <p:sp>
          <p:nvSpPr>
            <p:cNvPr id="250" name="Filled Circle">
              <a:extLst>
                <a:ext uri="{FF2B5EF4-FFF2-40B4-BE49-F238E27FC236}">
                  <a16:creationId xmlns:a16="http://schemas.microsoft.com/office/drawing/2014/main" id="{CD759EB1-B90C-4697-9129-A7F9953EBDFB}"/>
                </a:ext>
              </a:extLst>
            </p:cNvPr>
            <p:cNvSpPr/>
            <p:nvPr/>
          </p:nvSpPr>
          <p:spPr>
            <a:xfrm>
              <a:off x="2538941" y="4207116"/>
              <a:ext cx="171428" cy="171428"/>
            </a:xfrm>
            <a:custGeom>
              <a:avLst/>
              <a:gdLst>
                <a:gd name="connsiteX0" fmla="*/ 0 w 171428"/>
                <a:gd name="connsiteY0" fmla="*/ 85714 h 171428"/>
                <a:gd name="connsiteX1" fmla="*/ 85714 w 171428"/>
                <a:gd name="connsiteY1" fmla="*/ 0 h 171428"/>
                <a:gd name="connsiteX2" fmla="*/ 171428 w 171428"/>
                <a:gd name="connsiteY2" fmla="*/ 85714 h 171428"/>
                <a:gd name="connsiteX3" fmla="*/ 85714 w 171428"/>
                <a:gd name="connsiteY3" fmla="*/ 171428 h 171428"/>
                <a:gd name="connsiteX4" fmla="*/ 0 w 171428"/>
                <a:gd name="connsiteY4" fmla="*/ 85714 h 1714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28" h="171428" fill="none" extrusionOk="0">
                  <a:moveTo>
                    <a:pt x="0" y="85714"/>
                  </a:moveTo>
                  <a:cubicBezTo>
                    <a:pt x="-7833" y="35205"/>
                    <a:pt x="44181" y="-6848"/>
                    <a:pt x="85714" y="0"/>
                  </a:cubicBezTo>
                  <a:cubicBezTo>
                    <a:pt x="132057" y="-4303"/>
                    <a:pt x="170658" y="32560"/>
                    <a:pt x="171428" y="85714"/>
                  </a:cubicBezTo>
                  <a:cubicBezTo>
                    <a:pt x="175482" y="132919"/>
                    <a:pt x="122274" y="172281"/>
                    <a:pt x="85714" y="171428"/>
                  </a:cubicBezTo>
                  <a:cubicBezTo>
                    <a:pt x="37309" y="173938"/>
                    <a:pt x="-2760" y="137186"/>
                    <a:pt x="0" y="85714"/>
                  </a:cubicBezTo>
                  <a:close/>
                </a:path>
                <a:path w="171428" h="171428" stroke="0" extrusionOk="0">
                  <a:moveTo>
                    <a:pt x="0" y="85714"/>
                  </a:moveTo>
                  <a:cubicBezTo>
                    <a:pt x="-9295" y="31645"/>
                    <a:pt x="48397" y="49"/>
                    <a:pt x="85714" y="0"/>
                  </a:cubicBezTo>
                  <a:cubicBezTo>
                    <a:pt x="132584" y="-1606"/>
                    <a:pt x="168830" y="36298"/>
                    <a:pt x="171428" y="85714"/>
                  </a:cubicBezTo>
                  <a:cubicBezTo>
                    <a:pt x="173834" y="131751"/>
                    <a:pt x="141927" y="173700"/>
                    <a:pt x="85714" y="171428"/>
                  </a:cubicBezTo>
                  <a:cubicBezTo>
                    <a:pt x="47027" y="177067"/>
                    <a:pt x="-66" y="129021"/>
                    <a:pt x="0" y="85714"/>
                  </a:cubicBezTo>
                  <a:close/>
                </a:path>
              </a:pathLst>
            </a:custGeom>
            <a:solidFill>
              <a:schemeClr val="tx1">
                <a:lumMod val="65000"/>
                <a:lumOff val="35000"/>
              </a:schemeClr>
            </a:solidFill>
            <a:ln>
              <a:solidFill>
                <a:schemeClr val="tx1">
                  <a:lumMod val="65000"/>
                  <a:lumOff val="35000"/>
                </a:schemeClr>
              </a:solidFill>
              <a:extLst>
                <a:ext uri="{C807C97D-BFC1-408E-A445-0C87EB9F89A2}">
                  <ask:lineSketchStyleProps xmlns:ask="http://schemas.microsoft.com/office/drawing/2018/sketchyshapes" sd="662386096">
                    <a:prstGeom prst="ellipse">
                      <a:avLst/>
                    </a:prstGeom>
                    <ask:type>
                      <ask:lineSketchFreehand/>
                    </ask:type>
                    <ask:seed>662386096</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91" name="Toggle On" descr="Toggle on icon">
            <a:extLst>
              <a:ext uri="{FF2B5EF4-FFF2-40B4-BE49-F238E27FC236}">
                <a16:creationId xmlns:a16="http://schemas.microsoft.com/office/drawing/2014/main" id="{1699A362-459A-4A28-AF86-40EA35C2B84F}"/>
              </a:ext>
            </a:extLst>
          </p:cNvPr>
          <p:cNvGrpSpPr/>
          <p:nvPr/>
        </p:nvGrpSpPr>
        <p:grpSpPr>
          <a:xfrm>
            <a:off x="-1951515" y="2002066"/>
            <a:ext cx="452737" cy="219456"/>
            <a:chOff x="2008693" y="4179094"/>
            <a:chExt cx="452737" cy="219456"/>
          </a:xfrm>
        </p:grpSpPr>
        <p:sp>
          <p:nvSpPr>
            <p:cNvPr id="245" name="Toggle On Background">
              <a:extLst>
                <a:ext uri="{FF2B5EF4-FFF2-40B4-BE49-F238E27FC236}">
                  <a16:creationId xmlns:a16="http://schemas.microsoft.com/office/drawing/2014/main" id="{7DCFE330-0BD9-44BD-A8C0-1B9AD39D27BB}"/>
                </a:ext>
              </a:extLst>
            </p:cNvPr>
            <p:cNvSpPr/>
            <p:nvPr/>
          </p:nvSpPr>
          <p:spPr>
            <a:xfrm>
              <a:off x="2008693" y="4179094"/>
              <a:ext cx="452737" cy="219456"/>
            </a:xfrm>
            <a:custGeom>
              <a:avLst/>
              <a:gdLst>
                <a:gd name="connsiteX0" fmla="*/ 0 w 452737"/>
                <a:gd name="connsiteY0" fmla="*/ 109728 h 219456"/>
                <a:gd name="connsiteX1" fmla="*/ 109728 w 452737"/>
                <a:gd name="connsiteY1" fmla="*/ 0 h 219456"/>
                <a:gd name="connsiteX2" fmla="*/ 343009 w 452737"/>
                <a:gd name="connsiteY2" fmla="*/ 0 h 219456"/>
                <a:gd name="connsiteX3" fmla="*/ 452737 w 452737"/>
                <a:gd name="connsiteY3" fmla="*/ 109728 h 219456"/>
                <a:gd name="connsiteX4" fmla="*/ 452737 w 452737"/>
                <a:gd name="connsiteY4" fmla="*/ 109728 h 219456"/>
                <a:gd name="connsiteX5" fmla="*/ 343009 w 452737"/>
                <a:gd name="connsiteY5" fmla="*/ 219456 h 219456"/>
                <a:gd name="connsiteX6" fmla="*/ 109728 w 452737"/>
                <a:gd name="connsiteY6" fmla="*/ 219456 h 219456"/>
                <a:gd name="connsiteX7" fmla="*/ 0 w 452737"/>
                <a:gd name="connsiteY7" fmla="*/ 109728 h 219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2737" h="219456" fill="none" extrusionOk="0">
                  <a:moveTo>
                    <a:pt x="0" y="109728"/>
                  </a:moveTo>
                  <a:cubicBezTo>
                    <a:pt x="-3167" y="60399"/>
                    <a:pt x="48283" y="1926"/>
                    <a:pt x="109728" y="0"/>
                  </a:cubicBezTo>
                  <a:cubicBezTo>
                    <a:pt x="180041" y="6664"/>
                    <a:pt x="268479" y="-1522"/>
                    <a:pt x="343009" y="0"/>
                  </a:cubicBezTo>
                  <a:cubicBezTo>
                    <a:pt x="401744" y="1507"/>
                    <a:pt x="451145" y="49374"/>
                    <a:pt x="452737" y="109728"/>
                  </a:cubicBezTo>
                  <a:lnTo>
                    <a:pt x="452737" y="109728"/>
                  </a:lnTo>
                  <a:cubicBezTo>
                    <a:pt x="458185" y="170082"/>
                    <a:pt x="401759" y="218861"/>
                    <a:pt x="343009" y="219456"/>
                  </a:cubicBezTo>
                  <a:cubicBezTo>
                    <a:pt x="291934" y="220931"/>
                    <a:pt x="168965" y="214273"/>
                    <a:pt x="109728" y="219456"/>
                  </a:cubicBezTo>
                  <a:cubicBezTo>
                    <a:pt x="38141" y="212738"/>
                    <a:pt x="537" y="172273"/>
                    <a:pt x="0" y="109728"/>
                  </a:cubicBezTo>
                  <a:close/>
                </a:path>
                <a:path w="452737" h="219456" stroke="0" extrusionOk="0">
                  <a:moveTo>
                    <a:pt x="0" y="109728"/>
                  </a:moveTo>
                  <a:cubicBezTo>
                    <a:pt x="-764" y="53579"/>
                    <a:pt x="54034" y="-2162"/>
                    <a:pt x="109728" y="0"/>
                  </a:cubicBezTo>
                  <a:cubicBezTo>
                    <a:pt x="197755" y="7894"/>
                    <a:pt x="254598" y="-4275"/>
                    <a:pt x="343009" y="0"/>
                  </a:cubicBezTo>
                  <a:cubicBezTo>
                    <a:pt x="398684" y="-11744"/>
                    <a:pt x="447065" y="38442"/>
                    <a:pt x="452737" y="109728"/>
                  </a:cubicBezTo>
                  <a:lnTo>
                    <a:pt x="452737" y="109728"/>
                  </a:lnTo>
                  <a:cubicBezTo>
                    <a:pt x="453762" y="175262"/>
                    <a:pt x="406648" y="221847"/>
                    <a:pt x="343009" y="219456"/>
                  </a:cubicBezTo>
                  <a:cubicBezTo>
                    <a:pt x="266331" y="210399"/>
                    <a:pt x="164324" y="230479"/>
                    <a:pt x="109728" y="219456"/>
                  </a:cubicBezTo>
                  <a:cubicBezTo>
                    <a:pt x="54231" y="209685"/>
                    <a:pt x="7418" y="177078"/>
                    <a:pt x="0" y="109728"/>
                  </a:cubicBezTo>
                  <a:close/>
                </a:path>
              </a:pathLst>
            </a:custGeom>
            <a:solidFill>
              <a:schemeClr val="bg1"/>
            </a:solidFill>
            <a:ln>
              <a:solidFill>
                <a:schemeClr val="tx1">
                  <a:lumMod val="65000"/>
                  <a:lumOff val="35000"/>
                </a:schemeClr>
              </a:solidFill>
              <a:extLst>
                <a:ext uri="{C807C97D-BFC1-408E-A445-0C87EB9F89A2}">
                  <ask:lineSketchStyleProps xmlns:ask="http://schemas.microsoft.com/office/drawing/2018/sketchyshapes" sd="878000280">
                    <a:prstGeom prst="roundRect">
                      <a:avLst>
                        <a:gd name="adj" fmla="val 50000"/>
                      </a:avLst>
                    </a:prstGeom>
                    <ask:type>
                      <ask:lineSketchFreehand/>
                    </ask:type>
                    <ask:seed>878000280</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6" name="On Text">
              <a:extLst>
                <a:ext uri="{FF2B5EF4-FFF2-40B4-BE49-F238E27FC236}">
                  <a16:creationId xmlns:a16="http://schemas.microsoft.com/office/drawing/2014/main" id="{631932F0-A96C-4379-A9EF-470C4B2D3833}"/>
                </a:ext>
              </a:extLst>
            </p:cNvPr>
            <p:cNvSpPr txBox="1"/>
            <p:nvPr/>
          </p:nvSpPr>
          <p:spPr>
            <a:xfrm>
              <a:off x="2080954" y="4189991"/>
              <a:ext cx="152739" cy="207749"/>
            </a:xfrm>
            <a:prstGeom prst="rect">
              <a:avLst/>
            </a:prstGeom>
            <a:noFill/>
          </p:spPr>
          <p:txBody>
            <a:bodyPr wrap="square" lIns="0" rIns="0" rtlCol="0">
              <a:spAutoFit/>
            </a:bodyPr>
            <a:lstStyle/>
            <a:p>
              <a:r>
                <a:rPr lang="en-US" sz="700" dirty="0">
                  <a:solidFill>
                    <a:schemeClr val="tx1">
                      <a:lumMod val="65000"/>
                      <a:lumOff val="35000"/>
                    </a:schemeClr>
                  </a:solidFill>
                </a:rPr>
                <a:t>ON</a:t>
              </a:r>
            </a:p>
          </p:txBody>
        </p:sp>
        <p:sp>
          <p:nvSpPr>
            <p:cNvPr id="247" name="Circle">
              <a:extLst>
                <a:ext uri="{FF2B5EF4-FFF2-40B4-BE49-F238E27FC236}">
                  <a16:creationId xmlns:a16="http://schemas.microsoft.com/office/drawing/2014/main" id="{C1E9EDB6-2A2A-434A-9243-AFE717568383}"/>
                </a:ext>
              </a:extLst>
            </p:cNvPr>
            <p:cNvSpPr/>
            <p:nvPr/>
          </p:nvSpPr>
          <p:spPr>
            <a:xfrm>
              <a:off x="2269641" y="4207116"/>
              <a:ext cx="171428" cy="171428"/>
            </a:xfrm>
            <a:custGeom>
              <a:avLst/>
              <a:gdLst>
                <a:gd name="connsiteX0" fmla="*/ 0 w 171428"/>
                <a:gd name="connsiteY0" fmla="*/ 85714 h 171428"/>
                <a:gd name="connsiteX1" fmla="*/ 85714 w 171428"/>
                <a:gd name="connsiteY1" fmla="*/ 0 h 171428"/>
                <a:gd name="connsiteX2" fmla="*/ 171428 w 171428"/>
                <a:gd name="connsiteY2" fmla="*/ 85714 h 171428"/>
                <a:gd name="connsiteX3" fmla="*/ 85714 w 171428"/>
                <a:gd name="connsiteY3" fmla="*/ 171428 h 171428"/>
                <a:gd name="connsiteX4" fmla="*/ 0 w 171428"/>
                <a:gd name="connsiteY4" fmla="*/ 85714 h 1714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28" h="171428" fill="none" extrusionOk="0">
                  <a:moveTo>
                    <a:pt x="0" y="85714"/>
                  </a:moveTo>
                  <a:cubicBezTo>
                    <a:pt x="-7833" y="35205"/>
                    <a:pt x="44181" y="-6848"/>
                    <a:pt x="85714" y="0"/>
                  </a:cubicBezTo>
                  <a:cubicBezTo>
                    <a:pt x="132057" y="-4303"/>
                    <a:pt x="170658" y="32560"/>
                    <a:pt x="171428" y="85714"/>
                  </a:cubicBezTo>
                  <a:cubicBezTo>
                    <a:pt x="175482" y="132919"/>
                    <a:pt x="122274" y="172281"/>
                    <a:pt x="85714" y="171428"/>
                  </a:cubicBezTo>
                  <a:cubicBezTo>
                    <a:pt x="37309" y="173938"/>
                    <a:pt x="-2760" y="137186"/>
                    <a:pt x="0" y="85714"/>
                  </a:cubicBezTo>
                  <a:close/>
                </a:path>
                <a:path w="171428" h="171428" stroke="0" extrusionOk="0">
                  <a:moveTo>
                    <a:pt x="0" y="85714"/>
                  </a:moveTo>
                  <a:cubicBezTo>
                    <a:pt x="-9295" y="31645"/>
                    <a:pt x="48397" y="49"/>
                    <a:pt x="85714" y="0"/>
                  </a:cubicBezTo>
                  <a:cubicBezTo>
                    <a:pt x="132584" y="-1606"/>
                    <a:pt x="168830" y="36298"/>
                    <a:pt x="171428" y="85714"/>
                  </a:cubicBezTo>
                  <a:cubicBezTo>
                    <a:pt x="173834" y="131751"/>
                    <a:pt x="141927" y="173700"/>
                    <a:pt x="85714" y="171428"/>
                  </a:cubicBezTo>
                  <a:cubicBezTo>
                    <a:pt x="47027" y="177067"/>
                    <a:pt x="-66" y="129021"/>
                    <a:pt x="0" y="85714"/>
                  </a:cubicBezTo>
                  <a:close/>
                </a:path>
              </a:pathLst>
            </a:custGeom>
            <a:solidFill>
              <a:schemeClr val="tx1">
                <a:lumMod val="65000"/>
                <a:lumOff val="35000"/>
              </a:schemeClr>
            </a:solidFill>
            <a:ln>
              <a:solidFill>
                <a:schemeClr val="tx1">
                  <a:lumMod val="65000"/>
                  <a:lumOff val="35000"/>
                </a:schemeClr>
              </a:solidFill>
              <a:extLst>
                <a:ext uri="{C807C97D-BFC1-408E-A445-0C87EB9F89A2}">
                  <ask:lineSketchStyleProps xmlns:ask="http://schemas.microsoft.com/office/drawing/2018/sketchyshapes" sd="662386096">
                    <a:prstGeom prst="ellipse">
                      <a:avLst/>
                    </a:prstGeom>
                    <ask:type>
                      <ask:lineSketchFreehand/>
                    </ask:type>
                    <ask:seed>662386096</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01" name="Add Box" descr="Add icon">
            <a:extLst>
              <a:ext uri="{FF2B5EF4-FFF2-40B4-BE49-F238E27FC236}">
                <a16:creationId xmlns:a16="http://schemas.microsoft.com/office/drawing/2014/main" id="{E59DD980-962B-4BE5-B5BD-415D2AAC9E54}"/>
              </a:ext>
            </a:extLst>
          </p:cNvPr>
          <p:cNvGrpSpPr/>
          <p:nvPr/>
        </p:nvGrpSpPr>
        <p:grpSpPr>
          <a:xfrm>
            <a:off x="-1279656" y="1600124"/>
            <a:ext cx="219456" cy="219456"/>
            <a:chOff x="2680552" y="3803553"/>
            <a:chExt cx="219456" cy="219456"/>
          </a:xfrm>
        </p:grpSpPr>
        <p:sp>
          <p:nvSpPr>
            <p:cNvPr id="230" name="Add Background">
              <a:extLst>
                <a:ext uri="{FF2B5EF4-FFF2-40B4-BE49-F238E27FC236}">
                  <a16:creationId xmlns:a16="http://schemas.microsoft.com/office/drawing/2014/main" id="{410C0AC4-71B5-4872-8A94-140047B6EF63}"/>
                </a:ext>
              </a:extLst>
            </p:cNvPr>
            <p:cNvSpPr/>
            <p:nvPr/>
          </p:nvSpPr>
          <p:spPr>
            <a:xfrm>
              <a:off x="2680552" y="3803553"/>
              <a:ext cx="219456" cy="219456"/>
            </a:xfrm>
            <a:custGeom>
              <a:avLst/>
              <a:gdLst>
                <a:gd name="connsiteX0" fmla="*/ 0 w 219456"/>
                <a:gd name="connsiteY0" fmla="*/ 8004 h 219456"/>
                <a:gd name="connsiteX1" fmla="*/ 8004 w 219456"/>
                <a:gd name="connsiteY1" fmla="*/ 0 h 219456"/>
                <a:gd name="connsiteX2" fmla="*/ 211452 w 219456"/>
                <a:gd name="connsiteY2" fmla="*/ 0 h 219456"/>
                <a:gd name="connsiteX3" fmla="*/ 219456 w 219456"/>
                <a:gd name="connsiteY3" fmla="*/ 8004 h 219456"/>
                <a:gd name="connsiteX4" fmla="*/ 219456 w 219456"/>
                <a:gd name="connsiteY4" fmla="*/ 211452 h 219456"/>
                <a:gd name="connsiteX5" fmla="*/ 211452 w 219456"/>
                <a:gd name="connsiteY5" fmla="*/ 219456 h 219456"/>
                <a:gd name="connsiteX6" fmla="*/ 8004 w 219456"/>
                <a:gd name="connsiteY6" fmla="*/ 219456 h 219456"/>
                <a:gd name="connsiteX7" fmla="*/ 0 w 219456"/>
                <a:gd name="connsiteY7" fmla="*/ 211452 h 219456"/>
                <a:gd name="connsiteX8" fmla="*/ 0 w 219456"/>
                <a:gd name="connsiteY8" fmla="*/ 8004 h 219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9456" h="219456" fill="none" extrusionOk="0">
                  <a:moveTo>
                    <a:pt x="0" y="8004"/>
                  </a:moveTo>
                  <a:cubicBezTo>
                    <a:pt x="269" y="3355"/>
                    <a:pt x="3766" y="857"/>
                    <a:pt x="8004" y="0"/>
                  </a:cubicBezTo>
                  <a:cubicBezTo>
                    <a:pt x="69343" y="7917"/>
                    <a:pt x="111488" y="2613"/>
                    <a:pt x="211452" y="0"/>
                  </a:cubicBezTo>
                  <a:cubicBezTo>
                    <a:pt x="216699" y="73"/>
                    <a:pt x="219251" y="2931"/>
                    <a:pt x="219456" y="8004"/>
                  </a:cubicBezTo>
                  <a:cubicBezTo>
                    <a:pt x="217588" y="84895"/>
                    <a:pt x="221247" y="127438"/>
                    <a:pt x="219456" y="211452"/>
                  </a:cubicBezTo>
                  <a:cubicBezTo>
                    <a:pt x="219264" y="215311"/>
                    <a:pt x="215976" y="218917"/>
                    <a:pt x="211452" y="219456"/>
                  </a:cubicBezTo>
                  <a:cubicBezTo>
                    <a:pt x="135071" y="224886"/>
                    <a:pt x="66737" y="210565"/>
                    <a:pt x="8004" y="219456"/>
                  </a:cubicBezTo>
                  <a:cubicBezTo>
                    <a:pt x="4063" y="218618"/>
                    <a:pt x="86" y="216416"/>
                    <a:pt x="0" y="211452"/>
                  </a:cubicBezTo>
                  <a:cubicBezTo>
                    <a:pt x="183" y="163631"/>
                    <a:pt x="377" y="76869"/>
                    <a:pt x="0" y="8004"/>
                  </a:cubicBezTo>
                  <a:close/>
                </a:path>
                <a:path w="219456" h="219456" stroke="0" extrusionOk="0">
                  <a:moveTo>
                    <a:pt x="0" y="8004"/>
                  </a:moveTo>
                  <a:cubicBezTo>
                    <a:pt x="-376" y="3312"/>
                    <a:pt x="3825" y="1"/>
                    <a:pt x="8004" y="0"/>
                  </a:cubicBezTo>
                  <a:cubicBezTo>
                    <a:pt x="105082" y="-1257"/>
                    <a:pt x="153907" y="7797"/>
                    <a:pt x="211452" y="0"/>
                  </a:cubicBezTo>
                  <a:cubicBezTo>
                    <a:pt x="216139" y="418"/>
                    <a:pt x="218736" y="3268"/>
                    <a:pt x="219456" y="8004"/>
                  </a:cubicBezTo>
                  <a:cubicBezTo>
                    <a:pt x="227716" y="89539"/>
                    <a:pt x="220491" y="139292"/>
                    <a:pt x="219456" y="211452"/>
                  </a:cubicBezTo>
                  <a:cubicBezTo>
                    <a:pt x="219655" y="215638"/>
                    <a:pt x="215699" y="218707"/>
                    <a:pt x="211452" y="219456"/>
                  </a:cubicBezTo>
                  <a:cubicBezTo>
                    <a:pt x="143237" y="212591"/>
                    <a:pt x="75664" y="209985"/>
                    <a:pt x="8004" y="219456"/>
                  </a:cubicBezTo>
                  <a:cubicBezTo>
                    <a:pt x="4459" y="219247"/>
                    <a:pt x="-198" y="215996"/>
                    <a:pt x="0" y="211452"/>
                  </a:cubicBezTo>
                  <a:cubicBezTo>
                    <a:pt x="5973" y="121162"/>
                    <a:pt x="-5842" y="81151"/>
                    <a:pt x="0" y="8004"/>
                  </a:cubicBezTo>
                  <a:close/>
                </a:path>
              </a:pathLst>
            </a:custGeom>
            <a:solidFill>
              <a:schemeClr val="bg1">
                <a:lumMod val="75000"/>
              </a:schemeClr>
            </a:solidFill>
            <a:ln>
              <a:solidFill>
                <a:schemeClr val="bg1">
                  <a:lumMod val="75000"/>
                </a:schemeClr>
              </a:solidFill>
              <a:extLst>
                <a:ext uri="{C807C97D-BFC1-408E-A445-0C87EB9F89A2}">
                  <ask:lineSketchStyleProps xmlns:ask="http://schemas.microsoft.com/office/drawing/2018/sketchyshapes" sd="662386096">
                    <a:prstGeom prst="roundRect">
                      <a:avLst>
                        <a:gd name="adj" fmla="val 3647"/>
                      </a:avLst>
                    </a:prstGeom>
                    <ask:type>
                      <ask:lineSketchFreehand/>
                    </ask:type>
                    <ask:seed>662386096</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31" name="Add Icon" descr="Add">
              <a:extLst>
                <a:ext uri="{FF2B5EF4-FFF2-40B4-BE49-F238E27FC236}">
                  <a16:creationId xmlns:a16="http://schemas.microsoft.com/office/drawing/2014/main" id="{88ECC098-5458-4E4B-9F5D-9E5A16CA2BD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723296" y="3845460"/>
              <a:ext cx="137160" cy="137160"/>
            </a:xfrm>
            <a:prstGeom prst="rect">
              <a:avLst/>
            </a:prstGeom>
          </p:spPr>
        </p:pic>
      </p:grpSp>
      <p:grpSp>
        <p:nvGrpSpPr>
          <p:cNvPr id="193" name="Check Box" descr="Checked box icon">
            <a:extLst>
              <a:ext uri="{FF2B5EF4-FFF2-40B4-BE49-F238E27FC236}">
                <a16:creationId xmlns:a16="http://schemas.microsoft.com/office/drawing/2014/main" id="{A88779BF-7A6C-4FF7-B561-DA4AB50EEF80}"/>
              </a:ext>
            </a:extLst>
          </p:cNvPr>
          <p:cNvGrpSpPr/>
          <p:nvPr/>
        </p:nvGrpSpPr>
        <p:grpSpPr>
          <a:xfrm>
            <a:off x="-1631706" y="1600178"/>
            <a:ext cx="219456" cy="219456"/>
            <a:chOff x="2328502" y="3803607"/>
            <a:chExt cx="219456" cy="219456"/>
          </a:xfrm>
        </p:grpSpPr>
        <p:sp>
          <p:nvSpPr>
            <p:cNvPr id="241" name="Check Box Background">
              <a:extLst>
                <a:ext uri="{FF2B5EF4-FFF2-40B4-BE49-F238E27FC236}">
                  <a16:creationId xmlns:a16="http://schemas.microsoft.com/office/drawing/2014/main" id="{EFE3660C-BB96-4A83-B855-B5C53F95F739}"/>
                </a:ext>
              </a:extLst>
            </p:cNvPr>
            <p:cNvSpPr/>
            <p:nvPr/>
          </p:nvSpPr>
          <p:spPr>
            <a:xfrm>
              <a:off x="2328502" y="3803607"/>
              <a:ext cx="219456" cy="219456"/>
            </a:xfrm>
            <a:custGeom>
              <a:avLst/>
              <a:gdLst>
                <a:gd name="connsiteX0" fmla="*/ 0 w 219456"/>
                <a:gd name="connsiteY0" fmla="*/ 10382 h 219456"/>
                <a:gd name="connsiteX1" fmla="*/ 10382 w 219456"/>
                <a:gd name="connsiteY1" fmla="*/ 0 h 219456"/>
                <a:gd name="connsiteX2" fmla="*/ 209074 w 219456"/>
                <a:gd name="connsiteY2" fmla="*/ 0 h 219456"/>
                <a:gd name="connsiteX3" fmla="*/ 219456 w 219456"/>
                <a:gd name="connsiteY3" fmla="*/ 10382 h 219456"/>
                <a:gd name="connsiteX4" fmla="*/ 219456 w 219456"/>
                <a:gd name="connsiteY4" fmla="*/ 209074 h 219456"/>
                <a:gd name="connsiteX5" fmla="*/ 209074 w 219456"/>
                <a:gd name="connsiteY5" fmla="*/ 219456 h 219456"/>
                <a:gd name="connsiteX6" fmla="*/ 10382 w 219456"/>
                <a:gd name="connsiteY6" fmla="*/ 219456 h 219456"/>
                <a:gd name="connsiteX7" fmla="*/ 0 w 219456"/>
                <a:gd name="connsiteY7" fmla="*/ 209074 h 219456"/>
                <a:gd name="connsiteX8" fmla="*/ 0 w 219456"/>
                <a:gd name="connsiteY8" fmla="*/ 10382 h 219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9456" h="219456" fill="none" extrusionOk="0">
                  <a:moveTo>
                    <a:pt x="0" y="10382"/>
                  </a:moveTo>
                  <a:cubicBezTo>
                    <a:pt x="504" y="4220"/>
                    <a:pt x="4687" y="182"/>
                    <a:pt x="10382" y="0"/>
                  </a:cubicBezTo>
                  <a:cubicBezTo>
                    <a:pt x="88446" y="9069"/>
                    <a:pt x="154097" y="7415"/>
                    <a:pt x="209074" y="0"/>
                  </a:cubicBezTo>
                  <a:cubicBezTo>
                    <a:pt x="215966" y="103"/>
                    <a:pt x="219279" y="4086"/>
                    <a:pt x="219456" y="10382"/>
                  </a:cubicBezTo>
                  <a:cubicBezTo>
                    <a:pt x="216968" y="51821"/>
                    <a:pt x="215175" y="143020"/>
                    <a:pt x="219456" y="209074"/>
                  </a:cubicBezTo>
                  <a:cubicBezTo>
                    <a:pt x="219108" y="213792"/>
                    <a:pt x="214949" y="218725"/>
                    <a:pt x="209074" y="219456"/>
                  </a:cubicBezTo>
                  <a:cubicBezTo>
                    <a:pt x="161391" y="221934"/>
                    <a:pt x="92937" y="224151"/>
                    <a:pt x="10382" y="219456"/>
                  </a:cubicBezTo>
                  <a:cubicBezTo>
                    <a:pt x="4978" y="218879"/>
                    <a:pt x="151" y="215761"/>
                    <a:pt x="0" y="209074"/>
                  </a:cubicBezTo>
                  <a:cubicBezTo>
                    <a:pt x="-626" y="142710"/>
                    <a:pt x="109" y="50664"/>
                    <a:pt x="0" y="10382"/>
                  </a:cubicBezTo>
                  <a:close/>
                </a:path>
                <a:path w="219456" h="219456" stroke="0" extrusionOk="0">
                  <a:moveTo>
                    <a:pt x="0" y="10382"/>
                  </a:moveTo>
                  <a:cubicBezTo>
                    <a:pt x="-779" y="4084"/>
                    <a:pt x="5830" y="6"/>
                    <a:pt x="10382" y="0"/>
                  </a:cubicBezTo>
                  <a:cubicBezTo>
                    <a:pt x="61956" y="-3502"/>
                    <a:pt x="135992" y="8194"/>
                    <a:pt x="209074" y="0"/>
                  </a:cubicBezTo>
                  <a:cubicBezTo>
                    <a:pt x="215231" y="662"/>
                    <a:pt x="218493" y="4225"/>
                    <a:pt x="219456" y="10382"/>
                  </a:cubicBezTo>
                  <a:cubicBezTo>
                    <a:pt x="216827" y="64953"/>
                    <a:pt x="211663" y="154771"/>
                    <a:pt x="219456" y="209074"/>
                  </a:cubicBezTo>
                  <a:cubicBezTo>
                    <a:pt x="219831" y="214365"/>
                    <a:pt x="214517" y="218198"/>
                    <a:pt x="209074" y="219456"/>
                  </a:cubicBezTo>
                  <a:cubicBezTo>
                    <a:pt x="160626" y="225438"/>
                    <a:pt x="95108" y="215753"/>
                    <a:pt x="10382" y="219456"/>
                  </a:cubicBezTo>
                  <a:cubicBezTo>
                    <a:pt x="5250" y="219312"/>
                    <a:pt x="-137" y="214894"/>
                    <a:pt x="0" y="209074"/>
                  </a:cubicBezTo>
                  <a:cubicBezTo>
                    <a:pt x="-4535" y="121806"/>
                    <a:pt x="6221" y="57278"/>
                    <a:pt x="0" y="10382"/>
                  </a:cubicBezTo>
                  <a:close/>
                </a:path>
              </a:pathLst>
            </a:custGeom>
            <a:solidFill>
              <a:schemeClr val="tx1">
                <a:lumMod val="65000"/>
                <a:lumOff val="35000"/>
              </a:schemeClr>
            </a:solidFill>
            <a:ln>
              <a:solidFill>
                <a:schemeClr val="tx1">
                  <a:lumMod val="65000"/>
                  <a:lumOff val="35000"/>
                </a:schemeClr>
              </a:solidFill>
              <a:extLst>
                <a:ext uri="{C807C97D-BFC1-408E-A445-0C87EB9F89A2}">
                  <ask:lineSketchStyleProps xmlns:ask="http://schemas.microsoft.com/office/drawing/2018/sketchyshapes" sd="662386096">
                    <a:prstGeom prst="roundRect">
                      <a:avLst>
                        <a:gd name="adj" fmla="val 4731"/>
                      </a:avLst>
                    </a:prstGeom>
                    <ask:type>
                      <ask:lineSketchFreehand/>
                    </ask:type>
                    <ask:seed>662386096</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42" name="Check Icon" descr="Checkmark">
              <a:extLst>
                <a:ext uri="{FF2B5EF4-FFF2-40B4-BE49-F238E27FC236}">
                  <a16:creationId xmlns:a16="http://schemas.microsoft.com/office/drawing/2014/main" id="{13C4F0A8-2758-43EC-BFA6-5BB7F8D9EA1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374222" y="3842114"/>
              <a:ext cx="137160" cy="137160"/>
            </a:xfrm>
            <a:prstGeom prst="rect">
              <a:avLst/>
            </a:prstGeom>
          </p:spPr>
        </p:pic>
      </p:grpSp>
      <p:sp>
        <p:nvSpPr>
          <p:cNvPr id="206" name="Selection Box" descr="Option Box Icon">
            <a:extLst>
              <a:ext uri="{FF2B5EF4-FFF2-40B4-BE49-F238E27FC236}">
                <a16:creationId xmlns:a16="http://schemas.microsoft.com/office/drawing/2014/main" id="{6B03289C-4959-4570-96F3-9004449A74D0}"/>
              </a:ext>
            </a:extLst>
          </p:cNvPr>
          <p:cNvSpPr/>
          <p:nvPr/>
        </p:nvSpPr>
        <p:spPr>
          <a:xfrm>
            <a:off x="-1951516" y="1603786"/>
            <a:ext cx="219671" cy="219456"/>
          </a:xfrm>
          <a:custGeom>
            <a:avLst/>
            <a:gdLst>
              <a:gd name="connsiteX0" fmla="*/ 0 w 219671"/>
              <a:gd name="connsiteY0" fmla="*/ 8004 h 219456"/>
              <a:gd name="connsiteX1" fmla="*/ 8004 w 219671"/>
              <a:gd name="connsiteY1" fmla="*/ 0 h 219456"/>
              <a:gd name="connsiteX2" fmla="*/ 211667 w 219671"/>
              <a:gd name="connsiteY2" fmla="*/ 0 h 219456"/>
              <a:gd name="connsiteX3" fmla="*/ 219671 w 219671"/>
              <a:gd name="connsiteY3" fmla="*/ 8004 h 219456"/>
              <a:gd name="connsiteX4" fmla="*/ 219671 w 219671"/>
              <a:gd name="connsiteY4" fmla="*/ 211452 h 219456"/>
              <a:gd name="connsiteX5" fmla="*/ 211667 w 219671"/>
              <a:gd name="connsiteY5" fmla="*/ 219456 h 219456"/>
              <a:gd name="connsiteX6" fmla="*/ 8004 w 219671"/>
              <a:gd name="connsiteY6" fmla="*/ 219456 h 219456"/>
              <a:gd name="connsiteX7" fmla="*/ 0 w 219671"/>
              <a:gd name="connsiteY7" fmla="*/ 211452 h 219456"/>
              <a:gd name="connsiteX8" fmla="*/ 0 w 219671"/>
              <a:gd name="connsiteY8" fmla="*/ 8004 h 219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9671" h="219456" fill="none" extrusionOk="0">
                <a:moveTo>
                  <a:pt x="0" y="8004"/>
                </a:moveTo>
                <a:cubicBezTo>
                  <a:pt x="269" y="3355"/>
                  <a:pt x="3766" y="857"/>
                  <a:pt x="8004" y="0"/>
                </a:cubicBezTo>
                <a:cubicBezTo>
                  <a:pt x="75973" y="2996"/>
                  <a:pt x="110167" y="7115"/>
                  <a:pt x="211667" y="0"/>
                </a:cubicBezTo>
                <a:cubicBezTo>
                  <a:pt x="216914" y="73"/>
                  <a:pt x="219466" y="2931"/>
                  <a:pt x="219671" y="8004"/>
                </a:cubicBezTo>
                <a:cubicBezTo>
                  <a:pt x="217803" y="84895"/>
                  <a:pt x="221462" y="127438"/>
                  <a:pt x="219671" y="211452"/>
                </a:cubicBezTo>
                <a:cubicBezTo>
                  <a:pt x="219479" y="215311"/>
                  <a:pt x="216191" y="218917"/>
                  <a:pt x="211667" y="219456"/>
                </a:cubicBezTo>
                <a:cubicBezTo>
                  <a:pt x="151911" y="224696"/>
                  <a:pt x="97437" y="220337"/>
                  <a:pt x="8004" y="219456"/>
                </a:cubicBezTo>
                <a:cubicBezTo>
                  <a:pt x="4063" y="218618"/>
                  <a:pt x="86" y="216416"/>
                  <a:pt x="0" y="211452"/>
                </a:cubicBezTo>
                <a:cubicBezTo>
                  <a:pt x="183" y="163631"/>
                  <a:pt x="377" y="76869"/>
                  <a:pt x="0" y="8004"/>
                </a:cubicBezTo>
                <a:close/>
              </a:path>
              <a:path w="219671" h="219456" stroke="0" extrusionOk="0">
                <a:moveTo>
                  <a:pt x="0" y="8004"/>
                </a:moveTo>
                <a:cubicBezTo>
                  <a:pt x="-376" y="3312"/>
                  <a:pt x="3825" y="1"/>
                  <a:pt x="8004" y="0"/>
                </a:cubicBezTo>
                <a:cubicBezTo>
                  <a:pt x="99117" y="-2641"/>
                  <a:pt x="125183" y="6501"/>
                  <a:pt x="211667" y="0"/>
                </a:cubicBezTo>
                <a:cubicBezTo>
                  <a:pt x="216354" y="418"/>
                  <a:pt x="218951" y="3268"/>
                  <a:pt x="219671" y="8004"/>
                </a:cubicBezTo>
                <a:cubicBezTo>
                  <a:pt x="227931" y="89539"/>
                  <a:pt x="220706" y="139292"/>
                  <a:pt x="219671" y="211452"/>
                </a:cubicBezTo>
                <a:cubicBezTo>
                  <a:pt x="219870" y="215638"/>
                  <a:pt x="215914" y="218707"/>
                  <a:pt x="211667" y="219456"/>
                </a:cubicBezTo>
                <a:cubicBezTo>
                  <a:pt x="168013" y="228728"/>
                  <a:pt x="72586" y="219567"/>
                  <a:pt x="8004" y="219456"/>
                </a:cubicBezTo>
                <a:cubicBezTo>
                  <a:pt x="4459" y="219247"/>
                  <a:pt x="-198" y="215996"/>
                  <a:pt x="0" y="211452"/>
                </a:cubicBezTo>
                <a:cubicBezTo>
                  <a:pt x="5973" y="121162"/>
                  <a:pt x="-5842" y="81151"/>
                  <a:pt x="0" y="8004"/>
                </a:cubicBezTo>
                <a:close/>
              </a:path>
            </a:pathLst>
          </a:custGeom>
          <a:solidFill>
            <a:schemeClr val="bg1"/>
          </a:solidFill>
          <a:ln>
            <a:solidFill>
              <a:schemeClr val="tx1">
                <a:lumMod val="65000"/>
                <a:lumOff val="35000"/>
              </a:schemeClr>
            </a:solidFill>
            <a:extLst>
              <a:ext uri="{C807C97D-BFC1-408E-A445-0C87EB9F89A2}">
                <ask:lineSketchStyleProps xmlns:ask="http://schemas.microsoft.com/office/drawing/2018/sketchyshapes" sd="662386096">
                  <a:prstGeom prst="roundRect">
                    <a:avLst>
                      <a:gd name="adj" fmla="val 3647"/>
                    </a:avLst>
                  </a:prstGeom>
                  <ask:type>
                    <ask:lineSketchFreehand/>
                  </ask:type>
                  <ask:seed>662386096</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92" name="Selected Circle Button" descr="Selected Circle Button">
            <a:extLst>
              <a:ext uri="{FF2B5EF4-FFF2-40B4-BE49-F238E27FC236}">
                <a16:creationId xmlns:a16="http://schemas.microsoft.com/office/drawing/2014/main" id="{0B345D89-1629-42BE-B372-6BAC7CF0F998}"/>
              </a:ext>
            </a:extLst>
          </p:cNvPr>
          <p:cNvGrpSpPr/>
          <p:nvPr/>
        </p:nvGrpSpPr>
        <p:grpSpPr>
          <a:xfrm>
            <a:off x="-1631706" y="1182475"/>
            <a:ext cx="219456" cy="219456"/>
            <a:chOff x="2328502" y="3428395"/>
            <a:chExt cx="219456" cy="219456"/>
          </a:xfrm>
        </p:grpSpPr>
        <p:sp>
          <p:nvSpPr>
            <p:cNvPr id="243" name="Circle">
              <a:extLst>
                <a:ext uri="{FF2B5EF4-FFF2-40B4-BE49-F238E27FC236}">
                  <a16:creationId xmlns:a16="http://schemas.microsoft.com/office/drawing/2014/main" id="{29C6C567-B333-4EAC-90FA-B4EABB825867}"/>
                </a:ext>
              </a:extLst>
            </p:cNvPr>
            <p:cNvSpPr/>
            <p:nvPr/>
          </p:nvSpPr>
          <p:spPr>
            <a:xfrm>
              <a:off x="2328502" y="3428395"/>
              <a:ext cx="219456" cy="219456"/>
            </a:xfrm>
            <a:custGeom>
              <a:avLst/>
              <a:gdLst>
                <a:gd name="connsiteX0" fmla="*/ 0 w 219456"/>
                <a:gd name="connsiteY0" fmla="*/ 109728 h 219456"/>
                <a:gd name="connsiteX1" fmla="*/ 109728 w 219456"/>
                <a:gd name="connsiteY1" fmla="*/ 0 h 219456"/>
                <a:gd name="connsiteX2" fmla="*/ 219456 w 219456"/>
                <a:gd name="connsiteY2" fmla="*/ 109728 h 219456"/>
                <a:gd name="connsiteX3" fmla="*/ 109728 w 219456"/>
                <a:gd name="connsiteY3" fmla="*/ 219456 h 219456"/>
                <a:gd name="connsiteX4" fmla="*/ 0 w 219456"/>
                <a:gd name="connsiteY4" fmla="*/ 109728 h 2194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456" h="219456" fill="none" extrusionOk="0">
                  <a:moveTo>
                    <a:pt x="0" y="109728"/>
                  </a:moveTo>
                  <a:cubicBezTo>
                    <a:pt x="-3259" y="47808"/>
                    <a:pt x="51839" y="-3199"/>
                    <a:pt x="109728" y="0"/>
                  </a:cubicBezTo>
                  <a:cubicBezTo>
                    <a:pt x="168740" y="-6867"/>
                    <a:pt x="218417" y="41279"/>
                    <a:pt x="219456" y="109728"/>
                  </a:cubicBezTo>
                  <a:cubicBezTo>
                    <a:pt x="222874" y="170216"/>
                    <a:pt x="160451" y="220237"/>
                    <a:pt x="109728" y="219456"/>
                  </a:cubicBezTo>
                  <a:cubicBezTo>
                    <a:pt x="44105" y="231281"/>
                    <a:pt x="-784" y="171502"/>
                    <a:pt x="0" y="109728"/>
                  </a:cubicBezTo>
                  <a:close/>
                </a:path>
                <a:path w="219456" h="219456" stroke="0" extrusionOk="0">
                  <a:moveTo>
                    <a:pt x="0" y="109728"/>
                  </a:moveTo>
                  <a:cubicBezTo>
                    <a:pt x="-6624" y="44331"/>
                    <a:pt x="59422" y="50"/>
                    <a:pt x="109728" y="0"/>
                  </a:cubicBezTo>
                  <a:cubicBezTo>
                    <a:pt x="169397" y="-3194"/>
                    <a:pt x="210318" y="41822"/>
                    <a:pt x="219456" y="109728"/>
                  </a:cubicBezTo>
                  <a:cubicBezTo>
                    <a:pt x="228105" y="165648"/>
                    <a:pt x="172063" y="219900"/>
                    <a:pt x="109728" y="219456"/>
                  </a:cubicBezTo>
                  <a:cubicBezTo>
                    <a:pt x="55932" y="223891"/>
                    <a:pt x="-26" y="168765"/>
                    <a:pt x="0" y="109728"/>
                  </a:cubicBezTo>
                  <a:close/>
                </a:path>
              </a:pathLst>
            </a:custGeom>
            <a:solidFill>
              <a:schemeClr val="bg1"/>
            </a:solidFill>
            <a:ln>
              <a:solidFill>
                <a:schemeClr val="tx1">
                  <a:lumMod val="65000"/>
                  <a:lumOff val="35000"/>
                </a:schemeClr>
              </a:solidFill>
              <a:extLst>
                <a:ext uri="{C807C97D-BFC1-408E-A445-0C87EB9F89A2}">
                  <ask:lineSketchStyleProps xmlns:ask="http://schemas.microsoft.com/office/drawing/2018/sketchyshapes" sd="662386096">
                    <a:prstGeom prst="ellipse">
                      <a:avLst/>
                    </a:prstGeom>
                    <ask:type>
                      <ask:lineSketchFreehand/>
                    </ask:type>
                    <ask:seed>662386096</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4" name="Filled Circle">
              <a:extLst>
                <a:ext uri="{FF2B5EF4-FFF2-40B4-BE49-F238E27FC236}">
                  <a16:creationId xmlns:a16="http://schemas.microsoft.com/office/drawing/2014/main" id="{A2A5BB6A-B151-4141-91EC-65CF4FEDA62C}"/>
                </a:ext>
              </a:extLst>
            </p:cNvPr>
            <p:cNvSpPr/>
            <p:nvPr/>
          </p:nvSpPr>
          <p:spPr>
            <a:xfrm>
              <a:off x="2354533" y="3454992"/>
              <a:ext cx="164306" cy="164306"/>
            </a:xfrm>
            <a:custGeom>
              <a:avLst/>
              <a:gdLst>
                <a:gd name="connsiteX0" fmla="*/ 0 w 164306"/>
                <a:gd name="connsiteY0" fmla="*/ 82153 h 164306"/>
                <a:gd name="connsiteX1" fmla="*/ 82153 w 164306"/>
                <a:gd name="connsiteY1" fmla="*/ 0 h 164306"/>
                <a:gd name="connsiteX2" fmla="*/ 164306 w 164306"/>
                <a:gd name="connsiteY2" fmla="*/ 82153 h 164306"/>
                <a:gd name="connsiteX3" fmla="*/ 82153 w 164306"/>
                <a:gd name="connsiteY3" fmla="*/ 164306 h 164306"/>
                <a:gd name="connsiteX4" fmla="*/ 0 w 164306"/>
                <a:gd name="connsiteY4" fmla="*/ 82153 h 1643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306" h="164306" fill="none" extrusionOk="0">
                  <a:moveTo>
                    <a:pt x="0" y="82153"/>
                  </a:moveTo>
                  <a:cubicBezTo>
                    <a:pt x="-3533" y="35351"/>
                    <a:pt x="41002" y="-4978"/>
                    <a:pt x="82153" y="0"/>
                  </a:cubicBezTo>
                  <a:cubicBezTo>
                    <a:pt x="126229" y="-5599"/>
                    <a:pt x="163726" y="32399"/>
                    <a:pt x="164306" y="82153"/>
                  </a:cubicBezTo>
                  <a:cubicBezTo>
                    <a:pt x="167625" y="127415"/>
                    <a:pt x="121831" y="164756"/>
                    <a:pt x="82153" y="164306"/>
                  </a:cubicBezTo>
                  <a:cubicBezTo>
                    <a:pt x="33233" y="172660"/>
                    <a:pt x="-5924" y="136395"/>
                    <a:pt x="0" y="82153"/>
                  </a:cubicBezTo>
                  <a:close/>
                </a:path>
                <a:path w="164306" h="164306" stroke="0" extrusionOk="0">
                  <a:moveTo>
                    <a:pt x="0" y="82153"/>
                  </a:moveTo>
                  <a:cubicBezTo>
                    <a:pt x="-7700" y="31206"/>
                    <a:pt x="47158" y="50"/>
                    <a:pt x="82153" y="0"/>
                  </a:cubicBezTo>
                  <a:cubicBezTo>
                    <a:pt x="126889" y="-2179"/>
                    <a:pt x="156105" y="30225"/>
                    <a:pt x="164306" y="82153"/>
                  </a:cubicBezTo>
                  <a:cubicBezTo>
                    <a:pt x="169988" y="124450"/>
                    <a:pt x="137003" y="166732"/>
                    <a:pt x="82153" y="164306"/>
                  </a:cubicBezTo>
                  <a:cubicBezTo>
                    <a:pt x="45958" y="170287"/>
                    <a:pt x="-143" y="118808"/>
                    <a:pt x="0" y="82153"/>
                  </a:cubicBezTo>
                  <a:close/>
                </a:path>
              </a:pathLst>
            </a:custGeom>
            <a:solidFill>
              <a:schemeClr val="tx1">
                <a:lumMod val="65000"/>
                <a:lumOff val="35000"/>
              </a:schemeClr>
            </a:solidFill>
            <a:ln>
              <a:solidFill>
                <a:schemeClr val="tx1">
                  <a:lumMod val="65000"/>
                  <a:lumOff val="35000"/>
                  <a:alpha val="0"/>
                </a:schemeClr>
              </a:solidFill>
              <a:extLst>
                <a:ext uri="{C807C97D-BFC1-408E-A445-0C87EB9F89A2}">
                  <ask:lineSketchStyleProps xmlns:ask="http://schemas.microsoft.com/office/drawing/2018/sketchyshapes" sd="662386096">
                    <a:prstGeom prst="ellipse">
                      <a:avLst/>
                    </a:prstGeom>
                    <ask:type>
                      <ask:lineSketchFreehand/>
                    </ask:type>
                    <ask:seed>662386096</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89" name="Circle Button" descr="Unselected Circle Icon">
            <a:extLst>
              <a:ext uri="{FF2B5EF4-FFF2-40B4-BE49-F238E27FC236}">
                <a16:creationId xmlns:a16="http://schemas.microsoft.com/office/drawing/2014/main" id="{61CE9496-2585-4339-A484-595AF392F8C0}"/>
              </a:ext>
            </a:extLst>
          </p:cNvPr>
          <p:cNvSpPr/>
          <p:nvPr/>
        </p:nvSpPr>
        <p:spPr>
          <a:xfrm>
            <a:off x="-1945971" y="1182475"/>
            <a:ext cx="219456" cy="219456"/>
          </a:xfrm>
          <a:custGeom>
            <a:avLst/>
            <a:gdLst>
              <a:gd name="connsiteX0" fmla="*/ 0 w 219456"/>
              <a:gd name="connsiteY0" fmla="*/ 109728 h 219456"/>
              <a:gd name="connsiteX1" fmla="*/ 109728 w 219456"/>
              <a:gd name="connsiteY1" fmla="*/ 0 h 219456"/>
              <a:gd name="connsiteX2" fmla="*/ 219456 w 219456"/>
              <a:gd name="connsiteY2" fmla="*/ 109728 h 219456"/>
              <a:gd name="connsiteX3" fmla="*/ 109728 w 219456"/>
              <a:gd name="connsiteY3" fmla="*/ 219456 h 219456"/>
              <a:gd name="connsiteX4" fmla="*/ 0 w 219456"/>
              <a:gd name="connsiteY4" fmla="*/ 109728 h 2194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456" h="219456" fill="none" extrusionOk="0">
                <a:moveTo>
                  <a:pt x="0" y="109728"/>
                </a:moveTo>
                <a:cubicBezTo>
                  <a:pt x="-3259" y="47808"/>
                  <a:pt x="51839" y="-3199"/>
                  <a:pt x="109728" y="0"/>
                </a:cubicBezTo>
                <a:cubicBezTo>
                  <a:pt x="168740" y="-6867"/>
                  <a:pt x="218417" y="41279"/>
                  <a:pt x="219456" y="109728"/>
                </a:cubicBezTo>
                <a:cubicBezTo>
                  <a:pt x="222874" y="170216"/>
                  <a:pt x="160451" y="220237"/>
                  <a:pt x="109728" y="219456"/>
                </a:cubicBezTo>
                <a:cubicBezTo>
                  <a:pt x="44105" y="231281"/>
                  <a:pt x="-784" y="171502"/>
                  <a:pt x="0" y="109728"/>
                </a:cubicBezTo>
                <a:close/>
              </a:path>
              <a:path w="219456" h="219456" stroke="0" extrusionOk="0">
                <a:moveTo>
                  <a:pt x="0" y="109728"/>
                </a:moveTo>
                <a:cubicBezTo>
                  <a:pt x="-6624" y="44331"/>
                  <a:pt x="59422" y="50"/>
                  <a:pt x="109728" y="0"/>
                </a:cubicBezTo>
                <a:cubicBezTo>
                  <a:pt x="169397" y="-3194"/>
                  <a:pt x="210318" y="41822"/>
                  <a:pt x="219456" y="109728"/>
                </a:cubicBezTo>
                <a:cubicBezTo>
                  <a:pt x="228105" y="165648"/>
                  <a:pt x="172063" y="219900"/>
                  <a:pt x="109728" y="219456"/>
                </a:cubicBezTo>
                <a:cubicBezTo>
                  <a:pt x="55932" y="223891"/>
                  <a:pt x="-26" y="168765"/>
                  <a:pt x="0" y="109728"/>
                </a:cubicBezTo>
                <a:close/>
              </a:path>
            </a:pathLst>
          </a:custGeom>
          <a:solidFill>
            <a:schemeClr val="bg1"/>
          </a:solidFill>
          <a:ln>
            <a:solidFill>
              <a:schemeClr val="tx1">
                <a:lumMod val="65000"/>
                <a:lumOff val="35000"/>
              </a:schemeClr>
            </a:solidFill>
            <a:extLst>
              <a:ext uri="{C807C97D-BFC1-408E-A445-0C87EB9F89A2}">
                <ask:lineSketchStyleProps xmlns:ask="http://schemas.microsoft.com/office/drawing/2018/sketchyshapes" sd="662386096">
                  <a:prstGeom prst="ellipse">
                    <a:avLst/>
                  </a:prstGeom>
                  <ask:type>
                    <ask:lineSketchFreehand/>
                  </ask:type>
                  <ask:seed>662386096</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0" name="Search Box 3" descr="Search Box 3">
            <a:extLst>
              <a:ext uri="{FF2B5EF4-FFF2-40B4-BE49-F238E27FC236}">
                <a16:creationId xmlns:a16="http://schemas.microsoft.com/office/drawing/2014/main" id="{6AC2B6F6-7CAC-4A3E-A3C5-6811F17B20CD}"/>
              </a:ext>
            </a:extLst>
          </p:cNvPr>
          <p:cNvGrpSpPr/>
          <p:nvPr/>
        </p:nvGrpSpPr>
        <p:grpSpPr>
          <a:xfrm>
            <a:off x="-2005818" y="2422998"/>
            <a:ext cx="1098373" cy="222624"/>
            <a:chOff x="1954390" y="4940350"/>
            <a:chExt cx="1098373" cy="222624"/>
          </a:xfrm>
        </p:grpSpPr>
        <p:sp>
          <p:nvSpPr>
            <p:cNvPr id="232" name="Search Box">
              <a:extLst>
                <a:ext uri="{FF2B5EF4-FFF2-40B4-BE49-F238E27FC236}">
                  <a16:creationId xmlns:a16="http://schemas.microsoft.com/office/drawing/2014/main" id="{2C4A981E-BF81-4929-BE54-881757922D0E}"/>
                </a:ext>
              </a:extLst>
            </p:cNvPr>
            <p:cNvSpPr/>
            <p:nvPr/>
          </p:nvSpPr>
          <p:spPr>
            <a:xfrm>
              <a:off x="1963068" y="4940350"/>
              <a:ext cx="1089695" cy="222624"/>
            </a:xfrm>
            <a:custGeom>
              <a:avLst/>
              <a:gdLst>
                <a:gd name="connsiteX0" fmla="*/ 0 w 1089695"/>
                <a:gd name="connsiteY0" fmla="*/ 10913 h 222624"/>
                <a:gd name="connsiteX1" fmla="*/ 10913 w 1089695"/>
                <a:gd name="connsiteY1" fmla="*/ 0 h 222624"/>
                <a:gd name="connsiteX2" fmla="*/ 523490 w 1089695"/>
                <a:gd name="connsiteY2" fmla="*/ 0 h 222624"/>
                <a:gd name="connsiteX3" fmla="*/ 1078782 w 1089695"/>
                <a:gd name="connsiteY3" fmla="*/ 0 h 222624"/>
                <a:gd name="connsiteX4" fmla="*/ 1089695 w 1089695"/>
                <a:gd name="connsiteY4" fmla="*/ 10913 h 222624"/>
                <a:gd name="connsiteX5" fmla="*/ 1089695 w 1089695"/>
                <a:gd name="connsiteY5" fmla="*/ 211711 h 222624"/>
                <a:gd name="connsiteX6" fmla="*/ 1078782 w 1089695"/>
                <a:gd name="connsiteY6" fmla="*/ 222624 h 222624"/>
                <a:gd name="connsiteX7" fmla="*/ 523490 w 1089695"/>
                <a:gd name="connsiteY7" fmla="*/ 222624 h 222624"/>
                <a:gd name="connsiteX8" fmla="*/ 10913 w 1089695"/>
                <a:gd name="connsiteY8" fmla="*/ 222624 h 222624"/>
                <a:gd name="connsiteX9" fmla="*/ 0 w 1089695"/>
                <a:gd name="connsiteY9" fmla="*/ 211711 h 222624"/>
                <a:gd name="connsiteX10" fmla="*/ 0 w 1089695"/>
                <a:gd name="connsiteY10" fmla="*/ 10913 h 222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9695" h="222624" fill="none" extrusionOk="0">
                  <a:moveTo>
                    <a:pt x="0" y="10913"/>
                  </a:moveTo>
                  <a:cubicBezTo>
                    <a:pt x="56" y="4059"/>
                    <a:pt x="4461" y="748"/>
                    <a:pt x="10913" y="0"/>
                  </a:cubicBezTo>
                  <a:cubicBezTo>
                    <a:pt x="117461" y="11850"/>
                    <a:pt x="288897" y="-5440"/>
                    <a:pt x="523490" y="0"/>
                  </a:cubicBezTo>
                  <a:cubicBezTo>
                    <a:pt x="758083" y="5440"/>
                    <a:pt x="841091" y="-14451"/>
                    <a:pt x="1078782" y="0"/>
                  </a:cubicBezTo>
                  <a:cubicBezTo>
                    <a:pt x="1084568" y="64"/>
                    <a:pt x="1089757" y="4197"/>
                    <a:pt x="1089695" y="10913"/>
                  </a:cubicBezTo>
                  <a:cubicBezTo>
                    <a:pt x="1096850" y="56299"/>
                    <a:pt x="1087172" y="114524"/>
                    <a:pt x="1089695" y="211711"/>
                  </a:cubicBezTo>
                  <a:cubicBezTo>
                    <a:pt x="1089488" y="218244"/>
                    <a:pt x="1085029" y="222994"/>
                    <a:pt x="1078782" y="222624"/>
                  </a:cubicBezTo>
                  <a:cubicBezTo>
                    <a:pt x="851585" y="232671"/>
                    <a:pt x="714792" y="215597"/>
                    <a:pt x="523490" y="222624"/>
                  </a:cubicBezTo>
                  <a:cubicBezTo>
                    <a:pt x="332188" y="229651"/>
                    <a:pt x="239642" y="233911"/>
                    <a:pt x="10913" y="222624"/>
                  </a:cubicBezTo>
                  <a:cubicBezTo>
                    <a:pt x="4899" y="223913"/>
                    <a:pt x="740" y="217518"/>
                    <a:pt x="0" y="211711"/>
                  </a:cubicBezTo>
                  <a:cubicBezTo>
                    <a:pt x="4463" y="165093"/>
                    <a:pt x="-592" y="58313"/>
                    <a:pt x="0" y="10913"/>
                  </a:cubicBezTo>
                  <a:close/>
                </a:path>
                <a:path w="1089695" h="222624" stroke="0" extrusionOk="0">
                  <a:moveTo>
                    <a:pt x="0" y="10913"/>
                  </a:moveTo>
                  <a:cubicBezTo>
                    <a:pt x="258" y="4398"/>
                    <a:pt x="4743" y="276"/>
                    <a:pt x="10913" y="0"/>
                  </a:cubicBezTo>
                  <a:cubicBezTo>
                    <a:pt x="178387" y="20127"/>
                    <a:pt x="433382" y="25725"/>
                    <a:pt x="555526" y="0"/>
                  </a:cubicBezTo>
                  <a:cubicBezTo>
                    <a:pt x="677670" y="-25725"/>
                    <a:pt x="819466" y="887"/>
                    <a:pt x="1078782" y="0"/>
                  </a:cubicBezTo>
                  <a:cubicBezTo>
                    <a:pt x="1086139" y="-372"/>
                    <a:pt x="1090252" y="5319"/>
                    <a:pt x="1089695" y="10913"/>
                  </a:cubicBezTo>
                  <a:cubicBezTo>
                    <a:pt x="1086386" y="103987"/>
                    <a:pt x="1079894" y="132243"/>
                    <a:pt x="1089695" y="211711"/>
                  </a:cubicBezTo>
                  <a:cubicBezTo>
                    <a:pt x="1089324" y="217687"/>
                    <a:pt x="1084175" y="223006"/>
                    <a:pt x="1078782" y="222624"/>
                  </a:cubicBezTo>
                  <a:cubicBezTo>
                    <a:pt x="807680" y="217494"/>
                    <a:pt x="766004" y="244060"/>
                    <a:pt x="523490" y="222624"/>
                  </a:cubicBezTo>
                  <a:cubicBezTo>
                    <a:pt x="280976" y="201188"/>
                    <a:pt x="191881" y="232414"/>
                    <a:pt x="10913" y="222624"/>
                  </a:cubicBezTo>
                  <a:cubicBezTo>
                    <a:pt x="4592" y="223803"/>
                    <a:pt x="-350" y="217703"/>
                    <a:pt x="0" y="211711"/>
                  </a:cubicBezTo>
                  <a:cubicBezTo>
                    <a:pt x="-1041" y="156857"/>
                    <a:pt x="1307" y="70667"/>
                    <a:pt x="0" y="10913"/>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2024747198">
                    <a:prstGeom prst="roundRect">
                      <a:avLst>
                        <a:gd name="adj" fmla="val 4902"/>
                      </a:avLst>
                    </a:prstGeom>
                    <ask:type>
                      <ask:lineSketchFreehand/>
                    </ask:type>
                    <ask:seed>2024747198</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33" name="Search Icon" descr="Magnifying glass">
              <a:extLst>
                <a:ext uri="{FF2B5EF4-FFF2-40B4-BE49-F238E27FC236}">
                  <a16:creationId xmlns:a16="http://schemas.microsoft.com/office/drawing/2014/main" id="{9FB594A2-F88F-4FD2-8162-CBA303A05579}"/>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860456" y="4983082"/>
              <a:ext cx="137160" cy="137160"/>
            </a:xfrm>
            <a:prstGeom prst="rect">
              <a:avLst/>
            </a:prstGeom>
          </p:spPr>
        </p:pic>
        <p:sp>
          <p:nvSpPr>
            <p:cNvPr id="234" name="Search Text">
              <a:extLst>
                <a:ext uri="{FF2B5EF4-FFF2-40B4-BE49-F238E27FC236}">
                  <a16:creationId xmlns:a16="http://schemas.microsoft.com/office/drawing/2014/main" id="{D760ADE3-A5F4-4F26-B5DD-A150D7EFD6FF}"/>
                </a:ext>
              </a:extLst>
            </p:cNvPr>
            <p:cNvSpPr txBox="1"/>
            <p:nvPr/>
          </p:nvSpPr>
          <p:spPr>
            <a:xfrm>
              <a:off x="1954390" y="4943862"/>
              <a:ext cx="636984" cy="215444"/>
            </a:xfrm>
            <a:prstGeom prst="rect">
              <a:avLst/>
            </a:prstGeom>
            <a:noFill/>
          </p:spPr>
          <p:txBody>
            <a:bodyPr wrap="square" rtlCol="0" anchor="ctr">
              <a:spAutoFit/>
            </a:bodyPr>
            <a:lstStyle/>
            <a:p>
              <a:r>
                <a:rPr lang="en-US" sz="750" dirty="0">
                  <a:solidFill>
                    <a:schemeClr val="tx1">
                      <a:lumMod val="75000"/>
                      <a:lumOff val="25000"/>
                      <a:alpha val="35000"/>
                    </a:schemeClr>
                  </a:solidFill>
                </a:rPr>
                <a:t>Search…</a:t>
              </a:r>
            </a:p>
          </p:txBody>
        </p:sp>
      </p:grpSp>
      <p:grpSp>
        <p:nvGrpSpPr>
          <p:cNvPr id="187" name="Search Box 2" descr="Search Box 2">
            <a:extLst>
              <a:ext uri="{FF2B5EF4-FFF2-40B4-BE49-F238E27FC236}">
                <a16:creationId xmlns:a16="http://schemas.microsoft.com/office/drawing/2014/main" id="{BA3720D4-9E58-4404-8C6E-50486709E8CC}"/>
              </a:ext>
            </a:extLst>
          </p:cNvPr>
          <p:cNvGrpSpPr/>
          <p:nvPr/>
        </p:nvGrpSpPr>
        <p:grpSpPr>
          <a:xfrm>
            <a:off x="-3288288" y="2426588"/>
            <a:ext cx="1115207" cy="207749"/>
            <a:chOff x="671920" y="4943940"/>
            <a:chExt cx="1115207" cy="207749"/>
          </a:xfrm>
        </p:grpSpPr>
        <p:sp>
          <p:nvSpPr>
            <p:cNvPr id="255" name="Search Icon Background">
              <a:extLst>
                <a:ext uri="{FF2B5EF4-FFF2-40B4-BE49-F238E27FC236}">
                  <a16:creationId xmlns:a16="http://schemas.microsoft.com/office/drawing/2014/main" id="{7FF79E21-8A9B-4DA9-8A95-B78975487FF0}"/>
                </a:ext>
              </a:extLst>
            </p:cNvPr>
            <p:cNvSpPr/>
            <p:nvPr/>
          </p:nvSpPr>
          <p:spPr>
            <a:xfrm>
              <a:off x="671920" y="4955061"/>
              <a:ext cx="1115207" cy="193202"/>
            </a:xfrm>
            <a:custGeom>
              <a:avLst/>
              <a:gdLst>
                <a:gd name="connsiteX0" fmla="*/ 0 w 1115207"/>
                <a:gd name="connsiteY0" fmla="*/ 96601 h 193202"/>
                <a:gd name="connsiteX1" fmla="*/ 96601 w 1115207"/>
                <a:gd name="connsiteY1" fmla="*/ 0 h 193202"/>
                <a:gd name="connsiteX2" fmla="*/ 557604 w 1115207"/>
                <a:gd name="connsiteY2" fmla="*/ 0 h 193202"/>
                <a:gd name="connsiteX3" fmla="*/ 1018606 w 1115207"/>
                <a:gd name="connsiteY3" fmla="*/ 0 h 193202"/>
                <a:gd name="connsiteX4" fmla="*/ 1115207 w 1115207"/>
                <a:gd name="connsiteY4" fmla="*/ 96601 h 193202"/>
                <a:gd name="connsiteX5" fmla="*/ 1115207 w 1115207"/>
                <a:gd name="connsiteY5" fmla="*/ 96601 h 193202"/>
                <a:gd name="connsiteX6" fmla="*/ 1018606 w 1115207"/>
                <a:gd name="connsiteY6" fmla="*/ 193202 h 193202"/>
                <a:gd name="connsiteX7" fmla="*/ 539163 w 1115207"/>
                <a:gd name="connsiteY7" fmla="*/ 193202 h 193202"/>
                <a:gd name="connsiteX8" fmla="*/ 96601 w 1115207"/>
                <a:gd name="connsiteY8" fmla="*/ 193202 h 193202"/>
                <a:gd name="connsiteX9" fmla="*/ 0 w 1115207"/>
                <a:gd name="connsiteY9" fmla="*/ 96601 h 193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15207" h="193202" fill="none" extrusionOk="0">
                  <a:moveTo>
                    <a:pt x="0" y="96601"/>
                  </a:moveTo>
                  <a:cubicBezTo>
                    <a:pt x="4814" y="33617"/>
                    <a:pt x="41309" y="-3957"/>
                    <a:pt x="96601" y="0"/>
                  </a:cubicBezTo>
                  <a:cubicBezTo>
                    <a:pt x="300255" y="573"/>
                    <a:pt x="462430" y="373"/>
                    <a:pt x="557604" y="0"/>
                  </a:cubicBezTo>
                  <a:cubicBezTo>
                    <a:pt x="652778" y="-373"/>
                    <a:pt x="792078" y="6273"/>
                    <a:pt x="1018606" y="0"/>
                  </a:cubicBezTo>
                  <a:cubicBezTo>
                    <a:pt x="1070306" y="726"/>
                    <a:pt x="1113767" y="43083"/>
                    <a:pt x="1115207" y="96601"/>
                  </a:cubicBezTo>
                  <a:lnTo>
                    <a:pt x="1115207" y="96601"/>
                  </a:lnTo>
                  <a:cubicBezTo>
                    <a:pt x="1107697" y="145359"/>
                    <a:pt x="1073064" y="197212"/>
                    <a:pt x="1018606" y="193202"/>
                  </a:cubicBezTo>
                  <a:cubicBezTo>
                    <a:pt x="888872" y="195818"/>
                    <a:pt x="723024" y="197170"/>
                    <a:pt x="539163" y="193202"/>
                  </a:cubicBezTo>
                  <a:cubicBezTo>
                    <a:pt x="355302" y="189234"/>
                    <a:pt x="197573" y="177556"/>
                    <a:pt x="96601" y="193202"/>
                  </a:cubicBezTo>
                  <a:cubicBezTo>
                    <a:pt x="41577" y="193854"/>
                    <a:pt x="3319" y="159669"/>
                    <a:pt x="0" y="96601"/>
                  </a:cubicBezTo>
                  <a:close/>
                </a:path>
                <a:path w="1115207" h="193202" stroke="0" extrusionOk="0">
                  <a:moveTo>
                    <a:pt x="0" y="96601"/>
                  </a:moveTo>
                  <a:cubicBezTo>
                    <a:pt x="-948" y="48770"/>
                    <a:pt x="51369" y="-3578"/>
                    <a:pt x="96601" y="0"/>
                  </a:cubicBezTo>
                  <a:cubicBezTo>
                    <a:pt x="315437" y="12228"/>
                    <a:pt x="439897" y="19771"/>
                    <a:pt x="557604" y="0"/>
                  </a:cubicBezTo>
                  <a:cubicBezTo>
                    <a:pt x="675311" y="-19771"/>
                    <a:pt x="797158" y="-22375"/>
                    <a:pt x="1018606" y="0"/>
                  </a:cubicBezTo>
                  <a:cubicBezTo>
                    <a:pt x="1084154" y="1254"/>
                    <a:pt x="1113210" y="36395"/>
                    <a:pt x="1115207" y="96601"/>
                  </a:cubicBezTo>
                  <a:lnTo>
                    <a:pt x="1115207" y="96601"/>
                  </a:lnTo>
                  <a:cubicBezTo>
                    <a:pt x="1120132" y="150598"/>
                    <a:pt x="1078360" y="191300"/>
                    <a:pt x="1018606" y="193202"/>
                  </a:cubicBezTo>
                  <a:cubicBezTo>
                    <a:pt x="889815" y="196795"/>
                    <a:pt x="643002" y="208128"/>
                    <a:pt x="539163" y="193202"/>
                  </a:cubicBezTo>
                  <a:cubicBezTo>
                    <a:pt x="435324" y="178276"/>
                    <a:pt x="249640" y="183492"/>
                    <a:pt x="96601" y="193202"/>
                  </a:cubicBezTo>
                  <a:cubicBezTo>
                    <a:pt x="42710" y="194434"/>
                    <a:pt x="-5593" y="145101"/>
                    <a:pt x="0" y="96601"/>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878000280">
                    <a:prstGeom prst="roundRect">
                      <a:avLst>
                        <a:gd name="adj" fmla="val 50000"/>
                      </a:avLst>
                    </a:prstGeom>
                    <ask:type>
                      <ask:lineSketchFreehand/>
                    </ask:type>
                    <ask:seed>878000280</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6" name="Search Icon" descr="Magnifying glass">
              <a:extLst>
                <a:ext uri="{FF2B5EF4-FFF2-40B4-BE49-F238E27FC236}">
                  <a16:creationId xmlns:a16="http://schemas.microsoft.com/office/drawing/2014/main" id="{6D3F28C4-1366-4EC0-9134-13EC2C75CD03}"/>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26690" y="4983082"/>
              <a:ext cx="137160" cy="137160"/>
            </a:xfrm>
            <a:prstGeom prst="rect">
              <a:avLst/>
            </a:prstGeom>
          </p:spPr>
        </p:pic>
        <p:sp>
          <p:nvSpPr>
            <p:cNvPr id="257" name="Search Text">
              <a:extLst>
                <a:ext uri="{FF2B5EF4-FFF2-40B4-BE49-F238E27FC236}">
                  <a16:creationId xmlns:a16="http://schemas.microsoft.com/office/drawing/2014/main" id="{3708830A-11C2-4EFC-9A68-69B49C8C4CD4}"/>
                </a:ext>
              </a:extLst>
            </p:cNvPr>
            <p:cNvSpPr txBox="1"/>
            <p:nvPr/>
          </p:nvSpPr>
          <p:spPr>
            <a:xfrm>
              <a:off x="841698" y="4943940"/>
              <a:ext cx="636984" cy="207749"/>
            </a:xfrm>
            <a:prstGeom prst="rect">
              <a:avLst/>
            </a:prstGeom>
            <a:noFill/>
          </p:spPr>
          <p:txBody>
            <a:bodyPr wrap="square" rtlCol="0" anchor="ctr">
              <a:spAutoFit/>
            </a:bodyPr>
            <a:lstStyle/>
            <a:p>
              <a:r>
                <a:rPr lang="en-US" sz="750" dirty="0">
                  <a:solidFill>
                    <a:schemeClr val="tx1">
                      <a:lumMod val="75000"/>
                      <a:lumOff val="25000"/>
                      <a:alpha val="35000"/>
                    </a:schemeClr>
                  </a:solidFill>
                </a:rPr>
                <a:t>Search…</a:t>
              </a:r>
            </a:p>
          </p:txBody>
        </p:sp>
      </p:grpSp>
      <p:grpSp>
        <p:nvGrpSpPr>
          <p:cNvPr id="188" name="Search Box 1" descr="Search Box 1">
            <a:extLst>
              <a:ext uri="{FF2B5EF4-FFF2-40B4-BE49-F238E27FC236}">
                <a16:creationId xmlns:a16="http://schemas.microsoft.com/office/drawing/2014/main" id="{10173572-D2E2-4573-B8E6-291E3F713545}"/>
              </a:ext>
            </a:extLst>
          </p:cNvPr>
          <p:cNvGrpSpPr/>
          <p:nvPr/>
        </p:nvGrpSpPr>
        <p:grpSpPr>
          <a:xfrm>
            <a:off x="-3284128" y="1998664"/>
            <a:ext cx="1090867" cy="222624"/>
            <a:chOff x="531347" y="2154502"/>
            <a:chExt cx="1090867" cy="222624"/>
          </a:xfrm>
        </p:grpSpPr>
        <p:sp>
          <p:nvSpPr>
            <p:cNvPr id="251" name="Search Box">
              <a:extLst>
                <a:ext uri="{FF2B5EF4-FFF2-40B4-BE49-F238E27FC236}">
                  <a16:creationId xmlns:a16="http://schemas.microsoft.com/office/drawing/2014/main" id="{CEA0F230-D23B-4260-A935-8ED6D9906ADD}"/>
                </a:ext>
              </a:extLst>
            </p:cNvPr>
            <p:cNvSpPr/>
            <p:nvPr/>
          </p:nvSpPr>
          <p:spPr>
            <a:xfrm>
              <a:off x="535866" y="2154502"/>
              <a:ext cx="1082194" cy="222624"/>
            </a:xfrm>
            <a:custGeom>
              <a:avLst/>
              <a:gdLst>
                <a:gd name="connsiteX0" fmla="*/ 0 w 1082194"/>
                <a:gd name="connsiteY0" fmla="*/ 10913 h 222624"/>
                <a:gd name="connsiteX1" fmla="*/ 10913 w 1082194"/>
                <a:gd name="connsiteY1" fmla="*/ 0 h 222624"/>
                <a:gd name="connsiteX2" fmla="*/ 519890 w 1082194"/>
                <a:gd name="connsiteY2" fmla="*/ 0 h 222624"/>
                <a:gd name="connsiteX3" fmla="*/ 1071281 w 1082194"/>
                <a:gd name="connsiteY3" fmla="*/ 0 h 222624"/>
                <a:gd name="connsiteX4" fmla="*/ 1082194 w 1082194"/>
                <a:gd name="connsiteY4" fmla="*/ 10913 h 222624"/>
                <a:gd name="connsiteX5" fmla="*/ 1082194 w 1082194"/>
                <a:gd name="connsiteY5" fmla="*/ 211711 h 222624"/>
                <a:gd name="connsiteX6" fmla="*/ 1071281 w 1082194"/>
                <a:gd name="connsiteY6" fmla="*/ 222624 h 222624"/>
                <a:gd name="connsiteX7" fmla="*/ 519890 w 1082194"/>
                <a:gd name="connsiteY7" fmla="*/ 222624 h 222624"/>
                <a:gd name="connsiteX8" fmla="*/ 10913 w 1082194"/>
                <a:gd name="connsiteY8" fmla="*/ 222624 h 222624"/>
                <a:gd name="connsiteX9" fmla="*/ 0 w 1082194"/>
                <a:gd name="connsiteY9" fmla="*/ 211711 h 222624"/>
                <a:gd name="connsiteX10" fmla="*/ 0 w 1082194"/>
                <a:gd name="connsiteY10" fmla="*/ 10913 h 222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2194" h="222624" fill="none" extrusionOk="0">
                  <a:moveTo>
                    <a:pt x="0" y="10913"/>
                  </a:moveTo>
                  <a:cubicBezTo>
                    <a:pt x="56" y="4059"/>
                    <a:pt x="4461" y="748"/>
                    <a:pt x="10913" y="0"/>
                  </a:cubicBezTo>
                  <a:cubicBezTo>
                    <a:pt x="211998" y="-22578"/>
                    <a:pt x="387095" y="6710"/>
                    <a:pt x="519890" y="0"/>
                  </a:cubicBezTo>
                  <a:cubicBezTo>
                    <a:pt x="652685" y="-6710"/>
                    <a:pt x="871035" y="16729"/>
                    <a:pt x="1071281" y="0"/>
                  </a:cubicBezTo>
                  <a:cubicBezTo>
                    <a:pt x="1077067" y="64"/>
                    <a:pt x="1082256" y="4197"/>
                    <a:pt x="1082194" y="10913"/>
                  </a:cubicBezTo>
                  <a:cubicBezTo>
                    <a:pt x="1089349" y="56299"/>
                    <a:pt x="1079671" y="114524"/>
                    <a:pt x="1082194" y="211711"/>
                  </a:cubicBezTo>
                  <a:cubicBezTo>
                    <a:pt x="1081987" y="218244"/>
                    <a:pt x="1077528" y="222994"/>
                    <a:pt x="1071281" y="222624"/>
                  </a:cubicBezTo>
                  <a:cubicBezTo>
                    <a:pt x="862296" y="211834"/>
                    <a:pt x="750151" y="225065"/>
                    <a:pt x="519890" y="222624"/>
                  </a:cubicBezTo>
                  <a:cubicBezTo>
                    <a:pt x="289629" y="220183"/>
                    <a:pt x="184788" y="231341"/>
                    <a:pt x="10913" y="222624"/>
                  </a:cubicBezTo>
                  <a:cubicBezTo>
                    <a:pt x="4899" y="223913"/>
                    <a:pt x="740" y="217518"/>
                    <a:pt x="0" y="211711"/>
                  </a:cubicBezTo>
                  <a:cubicBezTo>
                    <a:pt x="4463" y="165093"/>
                    <a:pt x="-592" y="58313"/>
                    <a:pt x="0" y="10913"/>
                  </a:cubicBezTo>
                  <a:close/>
                </a:path>
                <a:path w="1082194" h="222624" stroke="0" extrusionOk="0">
                  <a:moveTo>
                    <a:pt x="0" y="10913"/>
                  </a:moveTo>
                  <a:cubicBezTo>
                    <a:pt x="258" y="4398"/>
                    <a:pt x="4743" y="276"/>
                    <a:pt x="10913" y="0"/>
                  </a:cubicBezTo>
                  <a:cubicBezTo>
                    <a:pt x="180946" y="17934"/>
                    <a:pt x="346435" y="22149"/>
                    <a:pt x="551701" y="0"/>
                  </a:cubicBezTo>
                  <a:cubicBezTo>
                    <a:pt x="756967" y="-22149"/>
                    <a:pt x="882948" y="17542"/>
                    <a:pt x="1071281" y="0"/>
                  </a:cubicBezTo>
                  <a:cubicBezTo>
                    <a:pt x="1078638" y="-372"/>
                    <a:pt x="1082751" y="5319"/>
                    <a:pt x="1082194" y="10913"/>
                  </a:cubicBezTo>
                  <a:cubicBezTo>
                    <a:pt x="1078885" y="103987"/>
                    <a:pt x="1072393" y="132243"/>
                    <a:pt x="1082194" y="211711"/>
                  </a:cubicBezTo>
                  <a:cubicBezTo>
                    <a:pt x="1081823" y="217687"/>
                    <a:pt x="1076674" y="223006"/>
                    <a:pt x="1071281" y="222624"/>
                  </a:cubicBezTo>
                  <a:cubicBezTo>
                    <a:pt x="846051" y="202981"/>
                    <a:pt x="640077" y="244661"/>
                    <a:pt x="519890" y="222624"/>
                  </a:cubicBezTo>
                  <a:cubicBezTo>
                    <a:pt x="399703" y="200587"/>
                    <a:pt x="247959" y="231496"/>
                    <a:pt x="10913" y="222624"/>
                  </a:cubicBezTo>
                  <a:cubicBezTo>
                    <a:pt x="4592" y="223803"/>
                    <a:pt x="-350" y="217703"/>
                    <a:pt x="0" y="211711"/>
                  </a:cubicBezTo>
                  <a:cubicBezTo>
                    <a:pt x="-1041" y="156857"/>
                    <a:pt x="1307" y="70667"/>
                    <a:pt x="0" y="10913"/>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2024747198">
                    <a:prstGeom prst="roundRect">
                      <a:avLst>
                        <a:gd name="adj" fmla="val 4902"/>
                      </a:avLst>
                    </a:prstGeom>
                    <ask:type>
                      <ask:lineSketchFreehand/>
                    </ask:type>
                    <ask:seed>2024747198</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2" name="Search Icon Background">
              <a:extLst>
                <a:ext uri="{FF2B5EF4-FFF2-40B4-BE49-F238E27FC236}">
                  <a16:creationId xmlns:a16="http://schemas.microsoft.com/office/drawing/2014/main" id="{D09D9F2A-DF4A-44CD-9C61-DD463155EA19}"/>
                </a:ext>
              </a:extLst>
            </p:cNvPr>
            <p:cNvSpPr/>
            <p:nvPr/>
          </p:nvSpPr>
          <p:spPr>
            <a:xfrm>
              <a:off x="1378223" y="2154502"/>
              <a:ext cx="243991" cy="222624"/>
            </a:xfrm>
            <a:custGeom>
              <a:avLst/>
              <a:gdLst>
                <a:gd name="connsiteX0" fmla="*/ 0 w 243991"/>
                <a:gd name="connsiteY0" fmla="*/ 10913 h 222624"/>
                <a:gd name="connsiteX1" fmla="*/ 10913 w 243991"/>
                <a:gd name="connsiteY1" fmla="*/ 0 h 222624"/>
                <a:gd name="connsiteX2" fmla="*/ 233078 w 243991"/>
                <a:gd name="connsiteY2" fmla="*/ 0 h 222624"/>
                <a:gd name="connsiteX3" fmla="*/ 243991 w 243991"/>
                <a:gd name="connsiteY3" fmla="*/ 10913 h 222624"/>
                <a:gd name="connsiteX4" fmla="*/ 243991 w 243991"/>
                <a:gd name="connsiteY4" fmla="*/ 211711 h 222624"/>
                <a:gd name="connsiteX5" fmla="*/ 233078 w 243991"/>
                <a:gd name="connsiteY5" fmla="*/ 222624 h 222624"/>
                <a:gd name="connsiteX6" fmla="*/ 10913 w 243991"/>
                <a:gd name="connsiteY6" fmla="*/ 222624 h 222624"/>
                <a:gd name="connsiteX7" fmla="*/ 0 w 243991"/>
                <a:gd name="connsiteY7" fmla="*/ 211711 h 222624"/>
                <a:gd name="connsiteX8" fmla="*/ 0 w 243991"/>
                <a:gd name="connsiteY8" fmla="*/ 10913 h 222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991" h="222624" fill="none" extrusionOk="0">
                  <a:moveTo>
                    <a:pt x="0" y="10913"/>
                  </a:moveTo>
                  <a:cubicBezTo>
                    <a:pt x="-231" y="4836"/>
                    <a:pt x="5023" y="-1318"/>
                    <a:pt x="10913" y="0"/>
                  </a:cubicBezTo>
                  <a:cubicBezTo>
                    <a:pt x="81128" y="7155"/>
                    <a:pt x="127218" y="9651"/>
                    <a:pt x="233078" y="0"/>
                  </a:cubicBezTo>
                  <a:cubicBezTo>
                    <a:pt x="239663" y="1192"/>
                    <a:pt x="244328" y="5773"/>
                    <a:pt x="243991" y="10913"/>
                  </a:cubicBezTo>
                  <a:cubicBezTo>
                    <a:pt x="244347" y="95343"/>
                    <a:pt x="243329" y="168442"/>
                    <a:pt x="243991" y="211711"/>
                  </a:cubicBezTo>
                  <a:cubicBezTo>
                    <a:pt x="243750" y="217802"/>
                    <a:pt x="239167" y="221935"/>
                    <a:pt x="233078" y="222624"/>
                  </a:cubicBezTo>
                  <a:cubicBezTo>
                    <a:pt x="177367" y="225092"/>
                    <a:pt x="91246" y="222623"/>
                    <a:pt x="10913" y="222624"/>
                  </a:cubicBezTo>
                  <a:cubicBezTo>
                    <a:pt x="4679" y="223130"/>
                    <a:pt x="220" y="218108"/>
                    <a:pt x="0" y="211711"/>
                  </a:cubicBezTo>
                  <a:cubicBezTo>
                    <a:pt x="-2888" y="113153"/>
                    <a:pt x="8833" y="79521"/>
                    <a:pt x="0" y="10913"/>
                  </a:cubicBezTo>
                  <a:close/>
                </a:path>
                <a:path w="243991" h="222624" stroke="0" extrusionOk="0">
                  <a:moveTo>
                    <a:pt x="0" y="10913"/>
                  </a:moveTo>
                  <a:cubicBezTo>
                    <a:pt x="258" y="4398"/>
                    <a:pt x="4743" y="276"/>
                    <a:pt x="10913" y="0"/>
                  </a:cubicBezTo>
                  <a:cubicBezTo>
                    <a:pt x="79625" y="10087"/>
                    <a:pt x="187542" y="-4732"/>
                    <a:pt x="233078" y="0"/>
                  </a:cubicBezTo>
                  <a:cubicBezTo>
                    <a:pt x="238127" y="-44"/>
                    <a:pt x="244154" y="3907"/>
                    <a:pt x="243991" y="10913"/>
                  </a:cubicBezTo>
                  <a:cubicBezTo>
                    <a:pt x="250353" y="81701"/>
                    <a:pt x="237028" y="151708"/>
                    <a:pt x="243991" y="211711"/>
                  </a:cubicBezTo>
                  <a:cubicBezTo>
                    <a:pt x="244319" y="218591"/>
                    <a:pt x="238936" y="221511"/>
                    <a:pt x="233078" y="222624"/>
                  </a:cubicBezTo>
                  <a:cubicBezTo>
                    <a:pt x="181155" y="232741"/>
                    <a:pt x="88673" y="221667"/>
                    <a:pt x="10913" y="222624"/>
                  </a:cubicBezTo>
                  <a:cubicBezTo>
                    <a:pt x="4883" y="222296"/>
                    <a:pt x="-15" y="217370"/>
                    <a:pt x="0" y="211711"/>
                  </a:cubicBezTo>
                  <a:cubicBezTo>
                    <a:pt x="-2788" y="161156"/>
                    <a:pt x="-3468" y="69927"/>
                    <a:pt x="0" y="10913"/>
                  </a:cubicBezTo>
                  <a:close/>
                </a:path>
              </a:pathLst>
            </a:custGeom>
            <a:solidFill>
              <a:schemeClr val="bg1">
                <a:lumMod val="95000"/>
              </a:schemeClr>
            </a:solidFill>
            <a:ln>
              <a:solidFill>
                <a:schemeClr val="tx1">
                  <a:lumMod val="75000"/>
                  <a:lumOff val="25000"/>
                </a:schemeClr>
              </a:solidFill>
              <a:extLst>
                <a:ext uri="{C807C97D-BFC1-408E-A445-0C87EB9F89A2}">
                  <ask:lineSketchStyleProps xmlns:ask="http://schemas.microsoft.com/office/drawing/2018/sketchyshapes" sd="2024747198">
                    <a:prstGeom prst="roundRect">
                      <a:avLst>
                        <a:gd name="adj" fmla="val 4902"/>
                      </a:avLst>
                    </a:prstGeom>
                    <ask:type>
                      <ask:lineSketchFreehand/>
                    </ask:type>
                    <ask:seed>2024747198</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3" name="Search Icon" descr="Magnifying glass">
              <a:extLst>
                <a:ext uri="{FF2B5EF4-FFF2-40B4-BE49-F238E27FC236}">
                  <a16:creationId xmlns:a16="http://schemas.microsoft.com/office/drawing/2014/main" id="{12B47050-63BB-4695-8F3D-2683B7C6D8F0}"/>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433253" y="2197234"/>
              <a:ext cx="137160" cy="137160"/>
            </a:xfrm>
            <a:prstGeom prst="rect">
              <a:avLst/>
            </a:prstGeom>
          </p:spPr>
        </p:pic>
        <p:sp>
          <p:nvSpPr>
            <p:cNvPr id="254" name="Search Text">
              <a:extLst>
                <a:ext uri="{FF2B5EF4-FFF2-40B4-BE49-F238E27FC236}">
                  <a16:creationId xmlns:a16="http://schemas.microsoft.com/office/drawing/2014/main" id="{5AA42D81-8C88-43E1-A3E5-BD7C29F7044F}"/>
                </a:ext>
              </a:extLst>
            </p:cNvPr>
            <p:cNvSpPr txBox="1"/>
            <p:nvPr/>
          </p:nvSpPr>
          <p:spPr>
            <a:xfrm>
              <a:off x="531347" y="2159205"/>
              <a:ext cx="768675" cy="215444"/>
            </a:xfrm>
            <a:prstGeom prst="rect">
              <a:avLst/>
            </a:prstGeom>
            <a:noFill/>
          </p:spPr>
          <p:txBody>
            <a:bodyPr wrap="square" rtlCol="0">
              <a:spAutoFit/>
            </a:bodyPr>
            <a:lstStyle/>
            <a:p>
              <a:r>
                <a:rPr lang="en-US" sz="750" dirty="0">
                  <a:solidFill>
                    <a:schemeClr val="tx1">
                      <a:lumMod val="75000"/>
                      <a:lumOff val="25000"/>
                      <a:alpha val="35000"/>
                    </a:schemeClr>
                  </a:solidFill>
                </a:rPr>
                <a:t>Search…</a:t>
              </a:r>
            </a:p>
          </p:txBody>
        </p:sp>
      </p:grpSp>
      <p:grpSp>
        <p:nvGrpSpPr>
          <p:cNvPr id="207" name="Option Select" descr="Option box with a checkmark icon">
            <a:extLst>
              <a:ext uri="{FF2B5EF4-FFF2-40B4-BE49-F238E27FC236}">
                <a16:creationId xmlns:a16="http://schemas.microsoft.com/office/drawing/2014/main" id="{E85C780A-9E32-4ADE-A700-60F0AD958C47}"/>
              </a:ext>
            </a:extLst>
          </p:cNvPr>
          <p:cNvGrpSpPr/>
          <p:nvPr/>
        </p:nvGrpSpPr>
        <p:grpSpPr>
          <a:xfrm>
            <a:off x="-3283083" y="1571343"/>
            <a:ext cx="1096383" cy="222624"/>
            <a:chOff x="532392" y="1753582"/>
            <a:chExt cx="1096383" cy="222624"/>
          </a:xfrm>
        </p:grpSpPr>
        <p:sp>
          <p:nvSpPr>
            <p:cNvPr id="213" name="Option Background">
              <a:extLst>
                <a:ext uri="{FF2B5EF4-FFF2-40B4-BE49-F238E27FC236}">
                  <a16:creationId xmlns:a16="http://schemas.microsoft.com/office/drawing/2014/main" id="{DB6C1092-895B-461D-9DAA-7BCECB898ECD}"/>
                </a:ext>
              </a:extLst>
            </p:cNvPr>
            <p:cNvSpPr/>
            <p:nvPr/>
          </p:nvSpPr>
          <p:spPr>
            <a:xfrm>
              <a:off x="536909" y="1753582"/>
              <a:ext cx="1091866" cy="222624"/>
            </a:xfrm>
            <a:custGeom>
              <a:avLst/>
              <a:gdLst>
                <a:gd name="connsiteX0" fmla="*/ 0 w 1091866"/>
                <a:gd name="connsiteY0" fmla="*/ 13293 h 222624"/>
                <a:gd name="connsiteX1" fmla="*/ 13293 w 1091866"/>
                <a:gd name="connsiteY1" fmla="*/ 0 h 222624"/>
                <a:gd name="connsiteX2" fmla="*/ 524627 w 1091866"/>
                <a:gd name="connsiteY2" fmla="*/ 0 h 222624"/>
                <a:gd name="connsiteX3" fmla="*/ 1078573 w 1091866"/>
                <a:gd name="connsiteY3" fmla="*/ 0 h 222624"/>
                <a:gd name="connsiteX4" fmla="*/ 1091866 w 1091866"/>
                <a:gd name="connsiteY4" fmla="*/ 13293 h 222624"/>
                <a:gd name="connsiteX5" fmla="*/ 1091866 w 1091866"/>
                <a:gd name="connsiteY5" fmla="*/ 209331 h 222624"/>
                <a:gd name="connsiteX6" fmla="*/ 1078573 w 1091866"/>
                <a:gd name="connsiteY6" fmla="*/ 222624 h 222624"/>
                <a:gd name="connsiteX7" fmla="*/ 524627 w 1091866"/>
                <a:gd name="connsiteY7" fmla="*/ 222624 h 222624"/>
                <a:gd name="connsiteX8" fmla="*/ 13293 w 1091866"/>
                <a:gd name="connsiteY8" fmla="*/ 222624 h 222624"/>
                <a:gd name="connsiteX9" fmla="*/ 0 w 1091866"/>
                <a:gd name="connsiteY9" fmla="*/ 209331 h 222624"/>
                <a:gd name="connsiteX10" fmla="*/ 0 w 1091866"/>
                <a:gd name="connsiteY10" fmla="*/ 13293 h 222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91866" h="222624" fill="none" extrusionOk="0">
                  <a:moveTo>
                    <a:pt x="0" y="13293"/>
                  </a:moveTo>
                  <a:cubicBezTo>
                    <a:pt x="113" y="4298"/>
                    <a:pt x="5622" y="579"/>
                    <a:pt x="13293" y="0"/>
                  </a:cubicBezTo>
                  <a:cubicBezTo>
                    <a:pt x="165211" y="22950"/>
                    <a:pt x="343301" y="4168"/>
                    <a:pt x="524627" y="0"/>
                  </a:cubicBezTo>
                  <a:cubicBezTo>
                    <a:pt x="705953" y="-4168"/>
                    <a:pt x="865951" y="12352"/>
                    <a:pt x="1078573" y="0"/>
                  </a:cubicBezTo>
                  <a:cubicBezTo>
                    <a:pt x="1084853" y="283"/>
                    <a:pt x="1092011" y="4339"/>
                    <a:pt x="1091866" y="13293"/>
                  </a:cubicBezTo>
                  <a:cubicBezTo>
                    <a:pt x="1083717" y="105863"/>
                    <a:pt x="1090661" y="130632"/>
                    <a:pt x="1091866" y="209331"/>
                  </a:cubicBezTo>
                  <a:cubicBezTo>
                    <a:pt x="1091597" y="217332"/>
                    <a:pt x="1086378" y="223403"/>
                    <a:pt x="1078573" y="222624"/>
                  </a:cubicBezTo>
                  <a:cubicBezTo>
                    <a:pt x="941325" y="211804"/>
                    <a:pt x="653499" y="234221"/>
                    <a:pt x="524627" y="222624"/>
                  </a:cubicBezTo>
                  <a:cubicBezTo>
                    <a:pt x="395755" y="211027"/>
                    <a:pt x="262450" y="234485"/>
                    <a:pt x="13293" y="222624"/>
                  </a:cubicBezTo>
                  <a:cubicBezTo>
                    <a:pt x="5969" y="224370"/>
                    <a:pt x="607" y="216492"/>
                    <a:pt x="0" y="209331"/>
                  </a:cubicBezTo>
                  <a:cubicBezTo>
                    <a:pt x="5597" y="118145"/>
                    <a:pt x="-8491" y="68781"/>
                    <a:pt x="0" y="13293"/>
                  </a:cubicBezTo>
                  <a:close/>
                </a:path>
                <a:path w="1091866" h="222624" stroke="0" extrusionOk="0">
                  <a:moveTo>
                    <a:pt x="0" y="13293"/>
                  </a:moveTo>
                  <a:cubicBezTo>
                    <a:pt x="728" y="4574"/>
                    <a:pt x="5413" y="1039"/>
                    <a:pt x="13293" y="0"/>
                  </a:cubicBezTo>
                  <a:cubicBezTo>
                    <a:pt x="124297" y="-13501"/>
                    <a:pt x="348403" y="15322"/>
                    <a:pt x="556586" y="0"/>
                  </a:cubicBezTo>
                  <a:cubicBezTo>
                    <a:pt x="764769" y="-15322"/>
                    <a:pt x="865326" y="12309"/>
                    <a:pt x="1078573" y="0"/>
                  </a:cubicBezTo>
                  <a:cubicBezTo>
                    <a:pt x="1086115" y="-56"/>
                    <a:pt x="1092527" y="6464"/>
                    <a:pt x="1091866" y="13293"/>
                  </a:cubicBezTo>
                  <a:cubicBezTo>
                    <a:pt x="1082947" y="55070"/>
                    <a:pt x="1093538" y="141913"/>
                    <a:pt x="1091866" y="209331"/>
                  </a:cubicBezTo>
                  <a:cubicBezTo>
                    <a:pt x="1090150" y="216435"/>
                    <a:pt x="1085554" y="222842"/>
                    <a:pt x="1078573" y="222624"/>
                  </a:cubicBezTo>
                  <a:cubicBezTo>
                    <a:pt x="923926" y="214626"/>
                    <a:pt x="749918" y="243962"/>
                    <a:pt x="524627" y="222624"/>
                  </a:cubicBezTo>
                  <a:cubicBezTo>
                    <a:pt x="299336" y="201286"/>
                    <a:pt x="180899" y="227206"/>
                    <a:pt x="13293" y="222624"/>
                  </a:cubicBezTo>
                  <a:cubicBezTo>
                    <a:pt x="5887" y="222880"/>
                    <a:pt x="-800" y="216592"/>
                    <a:pt x="0" y="209331"/>
                  </a:cubicBezTo>
                  <a:cubicBezTo>
                    <a:pt x="5989" y="127499"/>
                    <a:pt x="6155" y="88791"/>
                    <a:pt x="0" y="13293"/>
                  </a:cubicBezTo>
                  <a:close/>
                </a:path>
              </a:pathLst>
            </a:custGeom>
            <a:solidFill>
              <a:schemeClr val="bg1"/>
            </a:solidFill>
            <a:ln>
              <a:solidFill>
                <a:schemeClr val="tx1">
                  <a:lumMod val="65000"/>
                  <a:lumOff val="35000"/>
                </a:schemeClr>
              </a:solidFill>
              <a:extLst>
                <a:ext uri="{C807C97D-BFC1-408E-A445-0C87EB9F89A2}">
                  <ask:lineSketchStyleProps xmlns:ask="http://schemas.microsoft.com/office/drawing/2018/sketchyshapes" sd="2024747198">
                    <a:prstGeom prst="roundRect">
                      <a:avLst>
                        <a:gd name="adj" fmla="val 5971"/>
                      </a:avLst>
                    </a:prstGeom>
                    <ask:type>
                      <ask:lineSketchFreehand/>
                    </ask:type>
                    <ask:seed>2024747198</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4" name="Check Icon Background">
              <a:extLst>
                <a:ext uri="{FF2B5EF4-FFF2-40B4-BE49-F238E27FC236}">
                  <a16:creationId xmlns:a16="http://schemas.microsoft.com/office/drawing/2014/main" id="{073E84B5-295B-4E00-861D-893B3E134EB3}"/>
                </a:ext>
              </a:extLst>
            </p:cNvPr>
            <p:cNvSpPr/>
            <p:nvPr/>
          </p:nvSpPr>
          <p:spPr>
            <a:xfrm>
              <a:off x="1381355" y="1753582"/>
              <a:ext cx="243991" cy="222624"/>
            </a:xfrm>
            <a:custGeom>
              <a:avLst/>
              <a:gdLst>
                <a:gd name="connsiteX0" fmla="*/ 0 w 243991"/>
                <a:gd name="connsiteY0" fmla="*/ 12102 h 222624"/>
                <a:gd name="connsiteX1" fmla="*/ 12102 w 243991"/>
                <a:gd name="connsiteY1" fmla="*/ 0 h 222624"/>
                <a:gd name="connsiteX2" fmla="*/ 231889 w 243991"/>
                <a:gd name="connsiteY2" fmla="*/ 0 h 222624"/>
                <a:gd name="connsiteX3" fmla="*/ 243991 w 243991"/>
                <a:gd name="connsiteY3" fmla="*/ 12102 h 222624"/>
                <a:gd name="connsiteX4" fmla="*/ 243991 w 243991"/>
                <a:gd name="connsiteY4" fmla="*/ 210522 h 222624"/>
                <a:gd name="connsiteX5" fmla="*/ 231889 w 243991"/>
                <a:gd name="connsiteY5" fmla="*/ 222624 h 222624"/>
                <a:gd name="connsiteX6" fmla="*/ 12102 w 243991"/>
                <a:gd name="connsiteY6" fmla="*/ 222624 h 222624"/>
                <a:gd name="connsiteX7" fmla="*/ 0 w 243991"/>
                <a:gd name="connsiteY7" fmla="*/ 210522 h 222624"/>
                <a:gd name="connsiteX8" fmla="*/ 0 w 243991"/>
                <a:gd name="connsiteY8" fmla="*/ 12102 h 222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991" h="222624" fill="none" extrusionOk="0">
                  <a:moveTo>
                    <a:pt x="0" y="12102"/>
                  </a:moveTo>
                  <a:cubicBezTo>
                    <a:pt x="-1156" y="5166"/>
                    <a:pt x="5478" y="-575"/>
                    <a:pt x="12102" y="0"/>
                  </a:cubicBezTo>
                  <a:cubicBezTo>
                    <a:pt x="77013" y="9799"/>
                    <a:pt x="133360" y="9108"/>
                    <a:pt x="231889" y="0"/>
                  </a:cubicBezTo>
                  <a:cubicBezTo>
                    <a:pt x="238807" y="501"/>
                    <a:pt x="244574" y="6952"/>
                    <a:pt x="243991" y="12102"/>
                  </a:cubicBezTo>
                  <a:cubicBezTo>
                    <a:pt x="239128" y="87447"/>
                    <a:pt x="241500" y="152674"/>
                    <a:pt x="243991" y="210522"/>
                  </a:cubicBezTo>
                  <a:cubicBezTo>
                    <a:pt x="243082" y="217448"/>
                    <a:pt x="238656" y="221699"/>
                    <a:pt x="231889" y="222624"/>
                  </a:cubicBezTo>
                  <a:cubicBezTo>
                    <a:pt x="149784" y="217129"/>
                    <a:pt x="119692" y="222743"/>
                    <a:pt x="12102" y="222624"/>
                  </a:cubicBezTo>
                  <a:cubicBezTo>
                    <a:pt x="5037" y="223556"/>
                    <a:pt x="527" y="218093"/>
                    <a:pt x="0" y="210522"/>
                  </a:cubicBezTo>
                  <a:cubicBezTo>
                    <a:pt x="7457" y="157985"/>
                    <a:pt x="3229" y="54533"/>
                    <a:pt x="0" y="12102"/>
                  </a:cubicBezTo>
                  <a:close/>
                </a:path>
                <a:path w="243991" h="222624" stroke="0" extrusionOk="0">
                  <a:moveTo>
                    <a:pt x="0" y="12102"/>
                  </a:moveTo>
                  <a:cubicBezTo>
                    <a:pt x="239" y="4966"/>
                    <a:pt x="5125" y="567"/>
                    <a:pt x="12102" y="0"/>
                  </a:cubicBezTo>
                  <a:cubicBezTo>
                    <a:pt x="116782" y="5750"/>
                    <a:pt x="155803" y="-10314"/>
                    <a:pt x="231889" y="0"/>
                  </a:cubicBezTo>
                  <a:cubicBezTo>
                    <a:pt x="238013" y="-25"/>
                    <a:pt x="244213" y="4087"/>
                    <a:pt x="243991" y="12102"/>
                  </a:cubicBezTo>
                  <a:cubicBezTo>
                    <a:pt x="236715" y="97115"/>
                    <a:pt x="241736" y="169052"/>
                    <a:pt x="243991" y="210522"/>
                  </a:cubicBezTo>
                  <a:cubicBezTo>
                    <a:pt x="244108" y="217510"/>
                    <a:pt x="238342" y="221102"/>
                    <a:pt x="231889" y="222624"/>
                  </a:cubicBezTo>
                  <a:cubicBezTo>
                    <a:pt x="184343" y="224045"/>
                    <a:pt x="116988" y="217687"/>
                    <a:pt x="12102" y="222624"/>
                  </a:cubicBezTo>
                  <a:cubicBezTo>
                    <a:pt x="5413" y="222028"/>
                    <a:pt x="-45" y="216080"/>
                    <a:pt x="0" y="210522"/>
                  </a:cubicBezTo>
                  <a:cubicBezTo>
                    <a:pt x="2322" y="147288"/>
                    <a:pt x="8461" y="74763"/>
                    <a:pt x="0" y="12102"/>
                  </a:cubicBezTo>
                  <a:close/>
                </a:path>
              </a:pathLst>
            </a:custGeom>
            <a:solidFill>
              <a:schemeClr val="bg1">
                <a:lumMod val="95000"/>
              </a:schemeClr>
            </a:solidFill>
            <a:ln>
              <a:solidFill>
                <a:schemeClr val="tx1">
                  <a:lumMod val="65000"/>
                  <a:lumOff val="35000"/>
                </a:schemeClr>
              </a:solidFill>
              <a:extLst>
                <a:ext uri="{C807C97D-BFC1-408E-A445-0C87EB9F89A2}">
                  <ask:lineSketchStyleProps xmlns:ask="http://schemas.microsoft.com/office/drawing/2018/sketchyshapes" sd="2024747198">
                    <a:prstGeom prst="roundRect">
                      <a:avLst>
                        <a:gd name="adj" fmla="val 5436"/>
                      </a:avLst>
                    </a:prstGeom>
                    <ask:type>
                      <ask:lineSketchFreehand/>
                    </ask:type>
                    <ask:seed>2024747198</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15" name="Check Icon" descr="Checkmark">
              <a:extLst>
                <a:ext uri="{FF2B5EF4-FFF2-40B4-BE49-F238E27FC236}">
                  <a16:creationId xmlns:a16="http://schemas.microsoft.com/office/drawing/2014/main" id="{D345BA08-DB26-4A40-9CE1-9BFDECD7FAFF}"/>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436577" y="1796314"/>
              <a:ext cx="137160" cy="137160"/>
            </a:xfrm>
            <a:prstGeom prst="rect">
              <a:avLst/>
            </a:prstGeom>
          </p:spPr>
        </p:pic>
        <p:sp>
          <p:nvSpPr>
            <p:cNvPr id="216" name="Text Placeholder">
              <a:extLst>
                <a:ext uri="{FF2B5EF4-FFF2-40B4-BE49-F238E27FC236}">
                  <a16:creationId xmlns:a16="http://schemas.microsoft.com/office/drawing/2014/main" id="{01B562BA-8950-4FF9-A1B2-A18C3D17F127}"/>
                </a:ext>
              </a:extLst>
            </p:cNvPr>
            <p:cNvSpPr txBox="1"/>
            <p:nvPr/>
          </p:nvSpPr>
          <p:spPr>
            <a:xfrm>
              <a:off x="532392" y="1759482"/>
              <a:ext cx="770152" cy="215444"/>
            </a:xfrm>
            <a:prstGeom prst="rect">
              <a:avLst/>
            </a:prstGeom>
            <a:noFill/>
          </p:spPr>
          <p:txBody>
            <a:bodyPr wrap="square" rtlCol="0">
              <a:spAutoFit/>
            </a:bodyPr>
            <a:lstStyle/>
            <a:p>
              <a:r>
                <a:rPr lang="en-US" sz="750" dirty="0">
                  <a:solidFill>
                    <a:schemeClr val="tx1">
                      <a:lumMod val="75000"/>
                      <a:lumOff val="25000"/>
                      <a:alpha val="35000"/>
                    </a:schemeClr>
                  </a:solidFill>
                </a:rPr>
                <a:t>Option 2</a:t>
              </a:r>
            </a:p>
          </p:txBody>
        </p:sp>
      </p:grpSp>
      <p:grpSp>
        <p:nvGrpSpPr>
          <p:cNvPr id="208" name="Option Close" descr="Option box with a close icon">
            <a:extLst>
              <a:ext uri="{FF2B5EF4-FFF2-40B4-BE49-F238E27FC236}">
                <a16:creationId xmlns:a16="http://schemas.microsoft.com/office/drawing/2014/main" id="{FD157642-DDB0-4A48-A9C2-AE6DC08AB855}"/>
              </a:ext>
            </a:extLst>
          </p:cNvPr>
          <p:cNvGrpSpPr/>
          <p:nvPr/>
        </p:nvGrpSpPr>
        <p:grpSpPr>
          <a:xfrm>
            <a:off x="-3285603" y="1153365"/>
            <a:ext cx="1094430" cy="228839"/>
            <a:chOff x="529872" y="1378095"/>
            <a:chExt cx="1094430" cy="228839"/>
          </a:xfrm>
        </p:grpSpPr>
        <p:sp>
          <p:nvSpPr>
            <p:cNvPr id="209" name="Option Background">
              <a:extLst>
                <a:ext uri="{FF2B5EF4-FFF2-40B4-BE49-F238E27FC236}">
                  <a16:creationId xmlns:a16="http://schemas.microsoft.com/office/drawing/2014/main" id="{F9417CDF-519A-4AEC-9B78-3B194D4B792C}"/>
                </a:ext>
              </a:extLst>
            </p:cNvPr>
            <p:cNvSpPr/>
            <p:nvPr/>
          </p:nvSpPr>
          <p:spPr>
            <a:xfrm>
              <a:off x="536909" y="1378535"/>
              <a:ext cx="1087393" cy="222624"/>
            </a:xfrm>
            <a:custGeom>
              <a:avLst/>
              <a:gdLst>
                <a:gd name="connsiteX0" fmla="*/ 0 w 1087393"/>
                <a:gd name="connsiteY0" fmla="*/ 12104 h 222624"/>
                <a:gd name="connsiteX1" fmla="*/ 12104 w 1087393"/>
                <a:gd name="connsiteY1" fmla="*/ 0 h 222624"/>
                <a:gd name="connsiteX2" fmla="*/ 522433 w 1087393"/>
                <a:gd name="connsiteY2" fmla="*/ 0 h 222624"/>
                <a:gd name="connsiteX3" fmla="*/ 1075289 w 1087393"/>
                <a:gd name="connsiteY3" fmla="*/ 0 h 222624"/>
                <a:gd name="connsiteX4" fmla="*/ 1087393 w 1087393"/>
                <a:gd name="connsiteY4" fmla="*/ 12104 h 222624"/>
                <a:gd name="connsiteX5" fmla="*/ 1087393 w 1087393"/>
                <a:gd name="connsiteY5" fmla="*/ 210520 h 222624"/>
                <a:gd name="connsiteX6" fmla="*/ 1075289 w 1087393"/>
                <a:gd name="connsiteY6" fmla="*/ 222624 h 222624"/>
                <a:gd name="connsiteX7" fmla="*/ 522433 w 1087393"/>
                <a:gd name="connsiteY7" fmla="*/ 222624 h 222624"/>
                <a:gd name="connsiteX8" fmla="*/ 12104 w 1087393"/>
                <a:gd name="connsiteY8" fmla="*/ 222624 h 222624"/>
                <a:gd name="connsiteX9" fmla="*/ 0 w 1087393"/>
                <a:gd name="connsiteY9" fmla="*/ 210520 h 222624"/>
                <a:gd name="connsiteX10" fmla="*/ 0 w 1087393"/>
                <a:gd name="connsiteY10" fmla="*/ 12104 h 222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7393" h="222624" fill="none" extrusionOk="0">
                  <a:moveTo>
                    <a:pt x="0" y="12104"/>
                  </a:moveTo>
                  <a:cubicBezTo>
                    <a:pt x="73" y="4343"/>
                    <a:pt x="4769" y="1143"/>
                    <a:pt x="12104" y="0"/>
                  </a:cubicBezTo>
                  <a:cubicBezTo>
                    <a:pt x="216195" y="13818"/>
                    <a:pt x="391417" y="-6170"/>
                    <a:pt x="522433" y="0"/>
                  </a:cubicBezTo>
                  <a:cubicBezTo>
                    <a:pt x="653449" y="6170"/>
                    <a:pt x="881165" y="14543"/>
                    <a:pt x="1075289" y="0"/>
                  </a:cubicBezTo>
                  <a:cubicBezTo>
                    <a:pt x="1081241" y="195"/>
                    <a:pt x="1087449" y="4800"/>
                    <a:pt x="1087393" y="12104"/>
                  </a:cubicBezTo>
                  <a:cubicBezTo>
                    <a:pt x="1096347" y="82348"/>
                    <a:pt x="1081660" y="165030"/>
                    <a:pt x="1087393" y="210520"/>
                  </a:cubicBezTo>
                  <a:cubicBezTo>
                    <a:pt x="1087134" y="217838"/>
                    <a:pt x="1082823" y="224054"/>
                    <a:pt x="1075289" y="222624"/>
                  </a:cubicBezTo>
                  <a:cubicBezTo>
                    <a:pt x="922148" y="224139"/>
                    <a:pt x="790594" y="235717"/>
                    <a:pt x="522433" y="222624"/>
                  </a:cubicBezTo>
                  <a:cubicBezTo>
                    <a:pt x="254272" y="209531"/>
                    <a:pt x="241766" y="231797"/>
                    <a:pt x="12104" y="222624"/>
                  </a:cubicBezTo>
                  <a:cubicBezTo>
                    <a:pt x="5431" y="223773"/>
                    <a:pt x="306" y="217114"/>
                    <a:pt x="0" y="210520"/>
                  </a:cubicBezTo>
                  <a:cubicBezTo>
                    <a:pt x="-2321" y="169088"/>
                    <a:pt x="-4102" y="66655"/>
                    <a:pt x="0" y="12104"/>
                  </a:cubicBezTo>
                  <a:close/>
                </a:path>
                <a:path w="1087393" h="222624" stroke="0" extrusionOk="0">
                  <a:moveTo>
                    <a:pt x="0" y="12104"/>
                  </a:moveTo>
                  <a:cubicBezTo>
                    <a:pt x="729" y="4040"/>
                    <a:pt x="5178" y="465"/>
                    <a:pt x="12104" y="0"/>
                  </a:cubicBezTo>
                  <a:cubicBezTo>
                    <a:pt x="167059" y="24283"/>
                    <a:pt x="366151" y="-23910"/>
                    <a:pt x="554328" y="0"/>
                  </a:cubicBezTo>
                  <a:cubicBezTo>
                    <a:pt x="742505" y="23910"/>
                    <a:pt x="866710" y="-13824"/>
                    <a:pt x="1075289" y="0"/>
                  </a:cubicBezTo>
                  <a:cubicBezTo>
                    <a:pt x="1082749" y="-217"/>
                    <a:pt x="1087555" y="5545"/>
                    <a:pt x="1087393" y="12104"/>
                  </a:cubicBezTo>
                  <a:cubicBezTo>
                    <a:pt x="1080840" y="104507"/>
                    <a:pt x="1091959" y="134145"/>
                    <a:pt x="1087393" y="210520"/>
                  </a:cubicBezTo>
                  <a:cubicBezTo>
                    <a:pt x="1086465" y="217076"/>
                    <a:pt x="1080560" y="223475"/>
                    <a:pt x="1075289" y="222624"/>
                  </a:cubicBezTo>
                  <a:cubicBezTo>
                    <a:pt x="950720" y="223996"/>
                    <a:pt x="636273" y="209660"/>
                    <a:pt x="522433" y="222624"/>
                  </a:cubicBezTo>
                  <a:cubicBezTo>
                    <a:pt x="408593" y="235588"/>
                    <a:pt x="237710" y="207169"/>
                    <a:pt x="12104" y="222624"/>
                  </a:cubicBezTo>
                  <a:cubicBezTo>
                    <a:pt x="5246" y="223318"/>
                    <a:pt x="-797" y="217125"/>
                    <a:pt x="0" y="210520"/>
                  </a:cubicBezTo>
                  <a:cubicBezTo>
                    <a:pt x="-1681" y="158399"/>
                    <a:pt x="-2691" y="54090"/>
                    <a:pt x="0" y="12104"/>
                  </a:cubicBezTo>
                  <a:close/>
                </a:path>
              </a:pathLst>
            </a:custGeom>
            <a:solidFill>
              <a:schemeClr val="bg1"/>
            </a:solidFill>
            <a:ln>
              <a:solidFill>
                <a:schemeClr val="tx1">
                  <a:lumMod val="65000"/>
                  <a:lumOff val="35000"/>
                </a:schemeClr>
              </a:solidFill>
              <a:extLst>
                <a:ext uri="{C807C97D-BFC1-408E-A445-0C87EB9F89A2}">
                  <ask:lineSketchStyleProps xmlns:ask="http://schemas.microsoft.com/office/drawing/2018/sketchyshapes" sd="2024747198">
                    <a:prstGeom prst="roundRect">
                      <a:avLst>
                        <a:gd name="adj" fmla="val 5437"/>
                      </a:avLst>
                    </a:prstGeom>
                    <ask:type>
                      <ask:lineSketchFreehand/>
                    </ask:type>
                    <ask:seed>2024747198</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0" name="Close Icon Background">
              <a:extLst>
                <a:ext uri="{FF2B5EF4-FFF2-40B4-BE49-F238E27FC236}">
                  <a16:creationId xmlns:a16="http://schemas.microsoft.com/office/drawing/2014/main" id="{A3483B1D-8BB8-4209-B1AA-2B061A62419A}"/>
                </a:ext>
              </a:extLst>
            </p:cNvPr>
            <p:cNvSpPr/>
            <p:nvPr/>
          </p:nvSpPr>
          <p:spPr>
            <a:xfrm>
              <a:off x="1379414" y="1378095"/>
              <a:ext cx="243991" cy="223064"/>
            </a:xfrm>
            <a:custGeom>
              <a:avLst/>
              <a:gdLst>
                <a:gd name="connsiteX0" fmla="*/ 0 w 243991"/>
                <a:gd name="connsiteY0" fmla="*/ 8352 h 223064"/>
                <a:gd name="connsiteX1" fmla="*/ 8352 w 243991"/>
                <a:gd name="connsiteY1" fmla="*/ 0 h 223064"/>
                <a:gd name="connsiteX2" fmla="*/ 235639 w 243991"/>
                <a:gd name="connsiteY2" fmla="*/ 0 h 223064"/>
                <a:gd name="connsiteX3" fmla="*/ 243991 w 243991"/>
                <a:gd name="connsiteY3" fmla="*/ 8352 h 223064"/>
                <a:gd name="connsiteX4" fmla="*/ 243991 w 243991"/>
                <a:gd name="connsiteY4" fmla="*/ 214712 h 223064"/>
                <a:gd name="connsiteX5" fmla="*/ 235639 w 243991"/>
                <a:gd name="connsiteY5" fmla="*/ 223064 h 223064"/>
                <a:gd name="connsiteX6" fmla="*/ 8352 w 243991"/>
                <a:gd name="connsiteY6" fmla="*/ 223064 h 223064"/>
                <a:gd name="connsiteX7" fmla="*/ 0 w 243991"/>
                <a:gd name="connsiteY7" fmla="*/ 214712 h 223064"/>
                <a:gd name="connsiteX8" fmla="*/ 0 w 243991"/>
                <a:gd name="connsiteY8" fmla="*/ 8352 h 223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991" h="223064" fill="none" extrusionOk="0">
                  <a:moveTo>
                    <a:pt x="0" y="8352"/>
                  </a:moveTo>
                  <a:cubicBezTo>
                    <a:pt x="-119" y="3713"/>
                    <a:pt x="3753" y="-133"/>
                    <a:pt x="8352" y="0"/>
                  </a:cubicBezTo>
                  <a:cubicBezTo>
                    <a:pt x="114209" y="7727"/>
                    <a:pt x="164552" y="5850"/>
                    <a:pt x="235639" y="0"/>
                  </a:cubicBezTo>
                  <a:cubicBezTo>
                    <a:pt x="240439" y="400"/>
                    <a:pt x="244193" y="4271"/>
                    <a:pt x="243991" y="8352"/>
                  </a:cubicBezTo>
                  <a:cubicBezTo>
                    <a:pt x="242289" y="64857"/>
                    <a:pt x="249221" y="149779"/>
                    <a:pt x="243991" y="214712"/>
                  </a:cubicBezTo>
                  <a:cubicBezTo>
                    <a:pt x="243800" y="219376"/>
                    <a:pt x="240354" y="221936"/>
                    <a:pt x="235639" y="223064"/>
                  </a:cubicBezTo>
                  <a:cubicBezTo>
                    <a:pt x="150326" y="230029"/>
                    <a:pt x="77530" y="214806"/>
                    <a:pt x="8352" y="223064"/>
                  </a:cubicBezTo>
                  <a:cubicBezTo>
                    <a:pt x="3531" y="223573"/>
                    <a:pt x="344" y="219905"/>
                    <a:pt x="0" y="214712"/>
                  </a:cubicBezTo>
                  <a:cubicBezTo>
                    <a:pt x="486" y="143646"/>
                    <a:pt x="-9444" y="109818"/>
                    <a:pt x="0" y="8352"/>
                  </a:cubicBezTo>
                  <a:close/>
                </a:path>
                <a:path w="243991" h="223064" stroke="0" extrusionOk="0">
                  <a:moveTo>
                    <a:pt x="0" y="8352"/>
                  </a:moveTo>
                  <a:cubicBezTo>
                    <a:pt x="440" y="2908"/>
                    <a:pt x="3248" y="948"/>
                    <a:pt x="8352" y="0"/>
                  </a:cubicBezTo>
                  <a:cubicBezTo>
                    <a:pt x="116721" y="-7726"/>
                    <a:pt x="174119" y="9236"/>
                    <a:pt x="235639" y="0"/>
                  </a:cubicBezTo>
                  <a:cubicBezTo>
                    <a:pt x="239751" y="-22"/>
                    <a:pt x="244041" y="3439"/>
                    <a:pt x="243991" y="8352"/>
                  </a:cubicBezTo>
                  <a:cubicBezTo>
                    <a:pt x="239462" y="100183"/>
                    <a:pt x="248483" y="140548"/>
                    <a:pt x="243991" y="214712"/>
                  </a:cubicBezTo>
                  <a:cubicBezTo>
                    <a:pt x="244248" y="219993"/>
                    <a:pt x="240135" y="222293"/>
                    <a:pt x="235639" y="223064"/>
                  </a:cubicBezTo>
                  <a:cubicBezTo>
                    <a:pt x="184265" y="215309"/>
                    <a:pt x="111937" y="225662"/>
                    <a:pt x="8352" y="223064"/>
                  </a:cubicBezTo>
                  <a:cubicBezTo>
                    <a:pt x="3736" y="222778"/>
                    <a:pt x="-6" y="219170"/>
                    <a:pt x="0" y="214712"/>
                  </a:cubicBezTo>
                  <a:cubicBezTo>
                    <a:pt x="3847" y="135141"/>
                    <a:pt x="-5346" y="68363"/>
                    <a:pt x="0" y="8352"/>
                  </a:cubicBezTo>
                  <a:close/>
                </a:path>
              </a:pathLst>
            </a:custGeom>
            <a:solidFill>
              <a:schemeClr val="bg1">
                <a:lumMod val="95000"/>
              </a:schemeClr>
            </a:solidFill>
            <a:ln>
              <a:solidFill>
                <a:schemeClr val="tx1">
                  <a:lumMod val="65000"/>
                  <a:lumOff val="35000"/>
                </a:schemeClr>
              </a:solidFill>
              <a:extLst>
                <a:ext uri="{C807C97D-BFC1-408E-A445-0C87EB9F89A2}">
                  <ask:lineSketchStyleProps xmlns:ask="http://schemas.microsoft.com/office/drawing/2018/sketchyshapes" sd="2024747198">
                    <a:prstGeom prst="roundRect">
                      <a:avLst>
                        <a:gd name="adj" fmla="val 3744"/>
                      </a:avLst>
                    </a:prstGeom>
                    <ask:type>
                      <ask:lineSketchFreehand/>
                    </ask:type>
                    <ask:seed>2024747198</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1" name="Close Icon">
              <a:extLst>
                <a:ext uri="{FF2B5EF4-FFF2-40B4-BE49-F238E27FC236}">
                  <a16:creationId xmlns:a16="http://schemas.microsoft.com/office/drawing/2014/main" id="{56C3955D-FB7E-48DC-84E8-5162476226C6}"/>
                </a:ext>
              </a:extLst>
            </p:cNvPr>
            <p:cNvSpPr/>
            <p:nvPr/>
          </p:nvSpPr>
          <p:spPr>
            <a:xfrm rot="16200000">
              <a:off x="1433253" y="1417581"/>
              <a:ext cx="140484" cy="140484"/>
            </a:xfrm>
            <a:prstGeom prst="mathMultiply">
              <a:avLst>
                <a:gd name="adj1" fmla="val 13291"/>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12" name="Text Placeholder">
              <a:extLst>
                <a:ext uri="{FF2B5EF4-FFF2-40B4-BE49-F238E27FC236}">
                  <a16:creationId xmlns:a16="http://schemas.microsoft.com/office/drawing/2014/main" id="{123C03B2-00C9-45FD-9C7F-E9754BD7EDA0}"/>
                </a:ext>
              </a:extLst>
            </p:cNvPr>
            <p:cNvSpPr txBox="1"/>
            <p:nvPr/>
          </p:nvSpPr>
          <p:spPr>
            <a:xfrm>
              <a:off x="529872" y="1391490"/>
              <a:ext cx="770151" cy="215444"/>
            </a:xfrm>
            <a:prstGeom prst="rect">
              <a:avLst/>
            </a:prstGeom>
            <a:noFill/>
          </p:spPr>
          <p:txBody>
            <a:bodyPr wrap="square" rtlCol="0">
              <a:spAutoFit/>
            </a:bodyPr>
            <a:lstStyle/>
            <a:p>
              <a:r>
                <a:rPr lang="en-US" sz="750" dirty="0">
                  <a:solidFill>
                    <a:schemeClr val="tx1">
                      <a:lumMod val="75000"/>
                      <a:lumOff val="25000"/>
                      <a:alpha val="35000"/>
                    </a:schemeClr>
                  </a:solidFill>
                </a:rPr>
                <a:t>Option 1</a:t>
              </a:r>
            </a:p>
          </p:txBody>
        </p:sp>
      </p:grpSp>
      <p:sp>
        <p:nvSpPr>
          <p:cNvPr id="185" name="Input Title">
            <a:extLst>
              <a:ext uri="{FF2B5EF4-FFF2-40B4-BE49-F238E27FC236}">
                <a16:creationId xmlns:a16="http://schemas.microsoft.com/office/drawing/2014/main" id="{A68E826C-9483-48AD-82AD-D53BD6930F16}"/>
              </a:ext>
            </a:extLst>
          </p:cNvPr>
          <p:cNvSpPr txBox="1"/>
          <p:nvPr/>
        </p:nvSpPr>
        <p:spPr>
          <a:xfrm>
            <a:off x="-3374191" y="664562"/>
            <a:ext cx="749863" cy="369332"/>
          </a:xfrm>
          <a:prstGeom prst="rect">
            <a:avLst/>
          </a:prstGeom>
          <a:noFill/>
        </p:spPr>
        <p:txBody>
          <a:bodyPr wrap="square" rtlCol="0">
            <a:spAutoFit/>
          </a:bodyPr>
          <a:lstStyle/>
          <a:p>
            <a:r>
              <a:rPr lang="en-US" dirty="0">
                <a:solidFill>
                  <a:srgbClr val="D83B01"/>
                </a:solidFill>
              </a:rPr>
              <a:t>Input</a:t>
            </a:r>
          </a:p>
        </p:txBody>
      </p:sp>
      <p:grpSp>
        <p:nvGrpSpPr>
          <p:cNvPr id="537" name="Quick Look Dropdown" descr="Quick Look Button">
            <a:extLst>
              <a:ext uri="{FF2B5EF4-FFF2-40B4-BE49-F238E27FC236}">
                <a16:creationId xmlns:a16="http://schemas.microsoft.com/office/drawing/2014/main" id="{A5CB1AFC-9E92-4342-A223-FB690DFC757F}"/>
              </a:ext>
            </a:extLst>
          </p:cNvPr>
          <p:cNvGrpSpPr/>
          <p:nvPr/>
        </p:nvGrpSpPr>
        <p:grpSpPr>
          <a:xfrm>
            <a:off x="-774740" y="11003039"/>
            <a:ext cx="905256" cy="222624"/>
            <a:chOff x="-774740" y="11003039"/>
            <a:chExt cx="905256" cy="222624"/>
          </a:xfrm>
        </p:grpSpPr>
        <p:sp>
          <p:nvSpPr>
            <p:cNvPr id="272" name="Quick Look Box and Text">
              <a:extLst>
                <a:ext uri="{FF2B5EF4-FFF2-40B4-BE49-F238E27FC236}">
                  <a16:creationId xmlns:a16="http://schemas.microsoft.com/office/drawing/2014/main" id="{9FDA804D-5F4A-4431-96CF-B6AF5E232393}"/>
                </a:ext>
              </a:extLst>
            </p:cNvPr>
            <p:cNvSpPr/>
            <p:nvPr/>
          </p:nvSpPr>
          <p:spPr>
            <a:xfrm>
              <a:off x="-774740" y="11003039"/>
              <a:ext cx="905256" cy="222624"/>
            </a:xfrm>
            <a:prstGeom prst="roundRect">
              <a:avLst>
                <a:gd name="adj" fmla="val 5971"/>
              </a:avLst>
            </a:prstGeom>
            <a:solidFill>
              <a:schemeClr val="bg1">
                <a:lumMod val="95000"/>
              </a:schemeClr>
            </a:solidFill>
            <a:ln>
              <a:solidFill>
                <a:schemeClr val="bg1">
                  <a:lumMod val="95000"/>
                </a:schemeClr>
              </a:solidFill>
              <a:extLst>
                <a:ext uri="{C807C97D-BFC1-408E-A445-0C87EB9F89A2}">
                  <ask:lineSketchStyleProps xmlns:ask="http://schemas.microsoft.com/office/drawing/2018/sketchyshapes" sd="2024747198">
                    <a:custGeom>
                      <a:avLst/>
                      <a:gdLst>
                        <a:gd name="connsiteX0" fmla="*/ 0 w 1087393"/>
                        <a:gd name="connsiteY0" fmla="*/ 9720 h 222624"/>
                        <a:gd name="connsiteX1" fmla="*/ 9720 w 1087393"/>
                        <a:gd name="connsiteY1" fmla="*/ 0 h 222624"/>
                        <a:gd name="connsiteX2" fmla="*/ 522337 w 1087393"/>
                        <a:gd name="connsiteY2" fmla="*/ 0 h 222624"/>
                        <a:gd name="connsiteX3" fmla="*/ 1077673 w 1087393"/>
                        <a:gd name="connsiteY3" fmla="*/ 0 h 222624"/>
                        <a:gd name="connsiteX4" fmla="*/ 1087393 w 1087393"/>
                        <a:gd name="connsiteY4" fmla="*/ 9720 h 222624"/>
                        <a:gd name="connsiteX5" fmla="*/ 1087393 w 1087393"/>
                        <a:gd name="connsiteY5" fmla="*/ 212904 h 222624"/>
                        <a:gd name="connsiteX6" fmla="*/ 1077673 w 1087393"/>
                        <a:gd name="connsiteY6" fmla="*/ 222624 h 222624"/>
                        <a:gd name="connsiteX7" fmla="*/ 522337 w 1087393"/>
                        <a:gd name="connsiteY7" fmla="*/ 222624 h 222624"/>
                        <a:gd name="connsiteX8" fmla="*/ 9720 w 1087393"/>
                        <a:gd name="connsiteY8" fmla="*/ 222624 h 222624"/>
                        <a:gd name="connsiteX9" fmla="*/ 0 w 1087393"/>
                        <a:gd name="connsiteY9" fmla="*/ 212904 h 222624"/>
                        <a:gd name="connsiteX10" fmla="*/ 0 w 1087393"/>
                        <a:gd name="connsiteY10" fmla="*/ 9720 h 222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7393" h="222624" fill="none" extrusionOk="0">
                          <a:moveTo>
                            <a:pt x="0" y="9720"/>
                          </a:moveTo>
                          <a:cubicBezTo>
                            <a:pt x="60" y="3476"/>
                            <a:pt x="3747" y="1064"/>
                            <a:pt x="9720" y="0"/>
                          </a:cubicBezTo>
                          <a:cubicBezTo>
                            <a:pt x="136064" y="-4207"/>
                            <a:pt x="410953" y="-21449"/>
                            <a:pt x="522337" y="0"/>
                          </a:cubicBezTo>
                          <a:cubicBezTo>
                            <a:pt x="633721" y="21449"/>
                            <a:pt x="851849" y="13656"/>
                            <a:pt x="1077673" y="0"/>
                          </a:cubicBezTo>
                          <a:cubicBezTo>
                            <a:pt x="1082205" y="223"/>
                            <a:pt x="1087479" y="3398"/>
                            <a:pt x="1087393" y="9720"/>
                          </a:cubicBezTo>
                          <a:cubicBezTo>
                            <a:pt x="1082580" y="58902"/>
                            <a:pt x="1088751" y="143893"/>
                            <a:pt x="1087393" y="212904"/>
                          </a:cubicBezTo>
                          <a:cubicBezTo>
                            <a:pt x="1086895" y="219491"/>
                            <a:pt x="1083673" y="223688"/>
                            <a:pt x="1077673" y="222624"/>
                          </a:cubicBezTo>
                          <a:cubicBezTo>
                            <a:pt x="898233" y="210408"/>
                            <a:pt x="648669" y="242746"/>
                            <a:pt x="522337" y="222624"/>
                          </a:cubicBezTo>
                          <a:cubicBezTo>
                            <a:pt x="396005" y="202502"/>
                            <a:pt x="261719" y="230989"/>
                            <a:pt x="9720" y="222624"/>
                          </a:cubicBezTo>
                          <a:cubicBezTo>
                            <a:pt x="4359" y="223352"/>
                            <a:pt x="1104" y="217943"/>
                            <a:pt x="0" y="212904"/>
                          </a:cubicBezTo>
                          <a:cubicBezTo>
                            <a:pt x="10115" y="121888"/>
                            <a:pt x="-2116" y="106678"/>
                            <a:pt x="0" y="9720"/>
                          </a:cubicBezTo>
                          <a:close/>
                        </a:path>
                        <a:path w="1087393" h="222624" stroke="0" extrusionOk="0">
                          <a:moveTo>
                            <a:pt x="0" y="9720"/>
                          </a:moveTo>
                          <a:cubicBezTo>
                            <a:pt x="609" y="3201"/>
                            <a:pt x="3755" y="1152"/>
                            <a:pt x="9720" y="0"/>
                          </a:cubicBezTo>
                          <a:cubicBezTo>
                            <a:pt x="208498" y="-24618"/>
                            <a:pt x="301101" y="25266"/>
                            <a:pt x="554376" y="0"/>
                          </a:cubicBezTo>
                          <a:cubicBezTo>
                            <a:pt x="807651" y="-25266"/>
                            <a:pt x="882934" y="-2660"/>
                            <a:pt x="1077673" y="0"/>
                          </a:cubicBezTo>
                          <a:cubicBezTo>
                            <a:pt x="1083816" y="-217"/>
                            <a:pt x="1087815" y="4680"/>
                            <a:pt x="1087393" y="9720"/>
                          </a:cubicBezTo>
                          <a:cubicBezTo>
                            <a:pt x="1094347" y="110363"/>
                            <a:pt x="1088724" y="114396"/>
                            <a:pt x="1087393" y="212904"/>
                          </a:cubicBezTo>
                          <a:cubicBezTo>
                            <a:pt x="1086374" y="218130"/>
                            <a:pt x="1082853" y="222737"/>
                            <a:pt x="1077673" y="222624"/>
                          </a:cubicBezTo>
                          <a:cubicBezTo>
                            <a:pt x="878819" y="241731"/>
                            <a:pt x="756354" y="212666"/>
                            <a:pt x="522337" y="222624"/>
                          </a:cubicBezTo>
                          <a:cubicBezTo>
                            <a:pt x="288320" y="232582"/>
                            <a:pt x="180490" y="236260"/>
                            <a:pt x="9720" y="222624"/>
                          </a:cubicBezTo>
                          <a:cubicBezTo>
                            <a:pt x="4207" y="223205"/>
                            <a:pt x="-1195" y="218151"/>
                            <a:pt x="0" y="212904"/>
                          </a:cubicBezTo>
                          <a:cubicBezTo>
                            <a:pt x="-4823" y="150566"/>
                            <a:pt x="-4117" y="87626"/>
                            <a:pt x="0" y="9720"/>
                          </a:cubicBezTo>
                          <a:close/>
                        </a:path>
                      </a:pathLst>
                    </a:custGeom>
                    <ask:type>
                      <ask:lineSketchNone/>
                    </ask:type>
                    <ask:seed>2024747198</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lIns="45720" rtlCol="0" anchor="ctr"/>
            <a:lstStyle/>
            <a:p>
              <a:r>
                <a:rPr lang="en-US" sz="750" dirty="0">
                  <a:solidFill>
                    <a:schemeClr val="tx1">
                      <a:lumMod val="75000"/>
                      <a:lumOff val="25000"/>
                    </a:schemeClr>
                  </a:solidFill>
                </a:rPr>
                <a:t>     Quick Look</a:t>
              </a:r>
            </a:p>
          </p:txBody>
        </p:sp>
        <p:grpSp>
          <p:nvGrpSpPr>
            <p:cNvPr id="273" name="Dropdown Icon">
              <a:extLst>
                <a:ext uri="{FF2B5EF4-FFF2-40B4-BE49-F238E27FC236}">
                  <a16:creationId xmlns:a16="http://schemas.microsoft.com/office/drawing/2014/main" id="{E4252827-5401-475B-BCB9-AD3D80D0F66A}"/>
                </a:ext>
              </a:extLst>
            </p:cNvPr>
            <p:cNvGrpSpPr/>
            <p:nvPr/>
          </p:nvGrpSpPr>
          <p:grpSpPr>
            <a:xfrm rot="13229624">
              <a:off x="-129709" y="11072730"/>
              <a:ext cx="76971" cy="73370"/>
              <a:chOff x="1461058" y="3058584"/>
              <a:chExt cx="182237" cy="192100"/>
            </a:xfrm>
          </p:grpSpPr>
          <p:cxnSp>
            <p:nvCxnSpPr>
              <p:cNvPr id="274" name="Line 2">
                <a:extLst>
                  <a:ext uri="{FF2B5EF4-FFF2-40B4-BE49-F238E27FC236}">
                    <a16:creationId xmlns:a16="http://schemas.microsoft.com/office/drawing/2014/main" id="{46020FD1-6C73-4113-9A5A-E9AC52EAADB3}"/>
                  </a:ext>
                </a:extLst>
              </p:cNvPr>
              <p:cNvCxnSpPr>
                <a:cxnSpLocks/>
              </p:cNvCxnSpPr>
              <p:nvPr/>
            </p:nvCxnSpPr>
            <p:spPr>
              <a:xfrm rot="19092243">
                <a:off x="1533564" y="3140956"/>
                <a:ext cx="109731" cy="109728"/>
              </a:xfrm>
              <a:prstGeom prst="line">
                <a:avLst/>
              </a:prstGeom>
              <a:ln w="15875" cap="rnd">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75" name="Line 1">
                <a:extLst>
                  <a:ext uri="{FF2B5EF4-FFF2-40B4-BE49-F238E27FC236}">
                    <a16:creationId xmlns:a16="http://schemas.microsoft.com/office/drawing/2014/main" id="{B8ADFD54-2652-4EFE-9543-81CC5F61109C}"/>
                  </a:ext>
                </a:extLst>
              </p:cNvPr>
              <p:cNvCxnSpPr>
                <a:cxnSpLocks/>
              </p:cNvCxnSpPr>
              <p:nvPr/>
            </p:nvCxnSpPr>
            <p:spPr>
              <a:xfrm rot="19092243" flipV="1">
                <a:off x="1461058" y="3058584"/>
                <a:ext cx="109731" cy="109729"/>
              </a:xfrm>
              <a:prstGeom prst="line">
                <a:avLst/>
              </a:prstGeom>
              <a:ln w="15875" cap="rnd">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grpSp>
      <p:sp>
        <p:nvSpPr>
          <p:cNvPr id="266" name="Filter Option">
            <a:extLst>
              <a:ext uri="{FF2B5EF4-FFF2-40B4-BE49-F238E27FC236}">
                <a16:creationId xmlns:a16="http://schemas.microsoft.com/office/drawing/2014/main" id="{0208BA36-C157-48C5-9081-EBED8DE04CF8}"/>
              </a:ext>
            </a:extLst>
          </p:cNvPr>
          <p:cNvSpPr/>
          <p:nvPr/>
        </p:nvSpPr>
        <p:spPr>
          <a:xfrm>
            <a:off x="-772359" y="10665547"/>
            <a:ext cx="905256" cy="222624"/>
          </a:xfrm>
          <a:prstGeom prst="roundRect">
            <a:avLst>
              <a:gd name="adj" fmla="val 5971"/>
            </a:avLst>
          </a:prstGeom>
          <a:solidFill>
            <a:schemeClr val="bg1">
              <a:lumMod val="95000"/>
            </a:schemeClr>
          </a:solidFill>
          <a:ln>
            <a:solidFill>
              <a:schemeClr val="bg1">
                <a:lumMod val="95000"/>
              </a:schemeClr>
            </a:solidFill>
            <a:extLst>
              <a:ext uri="{C807C97D-BFC1-408E-A445-0C87EB9F89A2}">
                <ask:lineSketchStyleProps xmlns:ask="http://schemas.microsoft.com/office/drawing/2018/sketchyshapes" sd="2024747198">
                  <a:custGeom>
                    <a:avLst/>
                    <a:gdLst>
                      <a:gd name="connsiteX0" fmla="*/ 0 w 1087393"/>
                      <a:gd name="connsiteY0" fmla="*/ 9720 h 222624"/>
                      <a:gd name="connsiteX1" fmla="*/ 9720 w 1087393"/>
                      <a:gd name="connsiteY1" fmla="*/ 0 h 222624"/>
                      <a:gd name="connsiteX2" fmla="*/ 522337 w 1087393"/>
                      <a:gd name="connsiteY2" fmla="*/ 0 h 222624"/>
                      <a:gd name="connsiteX3" fmla="*/ 1077673 w 1087393"/>
                      <a:gd name="connsiteY3" fmla="*/ 0 h 222624"/>
                      <a:gd name="connsiteX4" fmla="*/ 1087393 w 1087393"/>
                      <a:gd name="connsiteY4" fmla="*/ 9720 h 222624"/>
                      <a:gd name="connsiteX5" fmla="*/ 1087393 w 1087393"/>
                      <a:gd name="connsiteY5" fmla="*/ 212904 h 222624"/>
                      <a:gd name="connsiteX6" fmla="*/ 1077673 w 1087393"/>
                      <a:gd name="connsiteY6" fmla="*/ 222624 h 222624"/>
                      <a:gd name="connsiteX7" fmla="*/ 522337 w 1087393"/>
                      <a:gd name="connsiteY7" fmla="*/ 222624 h 222624"/>
                      <a:gd name="connsiteX8" fmla="*/ 9720 w 1087393"/>
                      <a:gd name="connsiteY8" fmla="*/ 222624 h 222624"/>
                      <a:gd name="connsiteX9" fmla="*/ 0 w 1087393"/>
                      <a:gd name="connsiteY9" fmla="*/ 212904 h 222624"/>
                      <a:gd name="connsiteX10" fmla="*/ 0 w 1087393"/>
                      <a:gd name="connsiteY10" fmla="*/ 9720 h 222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7393" h="222624" fill="none" extrusionOk="0">
                        <a:moveTo>
                          <a:pt x="0" y="9720"/>
                        </a:moveTo>
                        <a:cubicBezTo>
                          <a:pt x="60" y="3476"/>
                          <a:pt x="3747" y="1064"/>
                          <a:pt x="9720" y="0"/>
                        </a:cubicBezTo>
                        <a:cubicBezTo>
                          <a:pt x="136064" y="-4207"/>
                          <a:pt x="410953" y="-21449"/>
                          <a:pt x="522337" y="0"/>
                        </a:cubicBezTo>
                        <a:cubicBezTo>
                          <a:pt x="633721" y="21449"/>
                          <a:pt x="851849" y="13656"/>
                          <a:pt x="1077673" y="0"/>
                        </a:cubicBezTo>
                        <a:cubicBezTo>
                          <a:pt x="1082205" y="223"/>
                          <a:pt x="1087479" y="3398"/>
                          <a:pt x="1087393" y="9720"/>
                        </a:cubicBezTo>
                        <a:cubicBezTo>
                          <a:pt x="1082580" y="58902"/>
                          <a:pt x="1088751" y="143893"/>
                          <a:pt x="1087393" y="212904"/>
                        </a:cubicBezTo>
                        <a:cubicBezTo>
                          <a:pt x="1086895" y="219491"/>
                          <a:pt x="1083673" y="223688"/>
                          <a:pt x="1077673" y="222624"/>
                        </a:cubicBezTo>
                        <a:cubicBezTo>
                          <a:pt x="898233" y="210408"/>
                          <a:pt x="648669" y="242746"/>
                          <a:pt x="522337" y="222624"/>
                        </a:cubicBezTo>
                        <a:cubicBezTo>
                          <a:pt x="396005" y="202502"/>
                          <a:pt x="261719" y="230989"/>
                          <a:pt x="9720" y="222624"/>
                        </a:cubicBezTo>
                        <a:cubicBezTo>
                          <a:pt x="4359" y="223352"/>
                          <a:pt x="1104" y="217943"/>
                          <a:pt x="0" y="212904"/>
                        </a:cubicBezTo>
                        <a:cubicBezTo>
                          <a:pt x="10115" y="121888"/>
                          <a:pt x="-2116" y="106678"/>
                          <a:pt x="0" y="9720"/>
                        </a:cubicBezTo>
                        <a:close/>
                      </a:path>
                      <a:path w="1087393" h="222624" stroke="0" extrusionOk="0">
                        <a:moveTo>
                          <a:pt x="0" y="9720"/>
                        </a:moveTo>
                        <a:cubicBezTo>
                          <a:pt x="609" y="3201"/>
                          <a:pt x="3755" y="1152"/>
                          <a:pt x="9720" y="0"/>
                        </a:cubicBezTo>
                        <a:cubicBezTo>
                          <a:pt x="208498" y="-24618"/>
                          <a:pt x="301101" y="25266"/>
                          <a:pt x="554376" y="0"/>
                        </a:cubicBezTo>
                        <a:cubicBezTo>
                          <a:pt x="807651" y="-25266"/>
                          <a:pt x="882934" y="-2660"/>
                          <a:pt x="1077673" y="0"/>
                        </a:cubicBezTo>
                        <a:cubicBezTo>
                          <a:pt x="1083816" y="-217"/>
                          <a:pt x="1087815" y="4680"/>
                          <a:pt x="1087393" y="9720"/>
                        </a:cubicBezTo>
                        <a:cubicBezTo>
                          <a:pt x="1094347" y="110363"/>
                          <a:pt x="1088724" y="114396"/>
                          <a:pt x="1087393" y="212904"/>
                        </a:cubicBezTo>
                        <a:cubicBezTo>
                          <a:pt x="1086374" y="218130"/>
                          <a:pt x="1082853" y="222737"/>
                          <a:pt x="1077673" y="222624"/>
                        </a:cubicBezTo>
                        <a:cubicBezTo>
                          <a:pt x="878819" y="241731"/>
                          <a:pt x="756354" y="212666"/>
                          <a:pt x="522337" y="222624"/>
                        </a:cubicBezTo>
                        <a:cubicBezTo>
                          <a:pt x="288320" y="232582"/>
                          <a:pt x="180490" y="236260"/>
                          <a:pt x="9720" y="222624"/>
                        </a:cubicBezTo>
                        <a:cubicBezTo>
                          <a:pt x="4207" y="223205"/>
                          <a:pt x="-1195" y="218151"/>
                          <a:pt x="0" y="212904"/>
                        </a:cubicBezTo>
                        <a:cubicBezTo>
                          <a:pt x="-4823" y="150566"/>
                          <a:pt x="-4117" y="87626"/>
                          <a:pt x="0" y="9720"/>
                        </a:cubicBezTo>
                        <a:close/>
                      </a:path>
                    </a:pathLst>
                  </a:custGeom>
                  <ask:type>
                    <ask:lineSketchNone/>
                  </ask:type>
                  <ask:seed>2024747198</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lIns="45720" rtlCol="0" anchor="ctr"/>
          <a:lstStyle/>
          <a:p>
            <a:r>
              <a:rPr lang="en-US" sz="750" dirty="0">
                <a:solidFill>
                  <a:schemeClr val="tx1">
                    <a:lumMod val="75000"/>
                    <a:lumOff val="25000"/>
                  </a:schemeClr>
                </a:solidFill>
              </a:rPr>
              <a:t>Filter Option</a:t>
            </a:r>
          </a:p>
        </p:txBody>
      </p:sp>
      <p:grpSp>
        <p:nvGrpSpPr>
          <p:cNvPr id="476" name="Filter Option and Close Icon" descr="Filter option tag, with close icon">
            <a:extLst>
              <a:ext uri="{FF2B5EF4-FFF2-40B4-BE49-F238E27FC236}">
                <a16:creationId xmlns:a16="http://schemas.microsoft.com/office/drawing/2014/main" id="{60645D23-2BFC-4350-891C-2FC20C86BBFA}"/>
              </a:ext>
            </a:extLst>
          </p:cNvPr>
          <p:cNvGrpSpPr/>
          <p:nvPr/>
        </p:nvGrpSpPr>
        <p:grpSpPr>
          <a:xfrm>
            <a:off x="-767170" y="10339175"/>
            <a:ext cx="905256" cy="222624"/>
            <a:chOff x="-767170" y="10339175"/>
            <a:chExt cx="905256" cy="222624"/>
          </a:xfrm>
        </p:grpSpPr>
        <p:sp>
          <p:nvSpPr>
            <p:cNvPr id="300" name="Filter Box and Text">
              <a:extLst>
                <a:ext uri="{FF2B5EF4-FFF2-40B4-BE49-F238E27FC236}">
                  <a16:creationId xmlns:a16="http://schemas.microsoft.com/office/drawing/2014/main" id="{B723331B-2245-4B77-9A49-E22A321B3F82}"/>
                </a:ext>
              </a:extLst>
            </p:cNvPr>
            <p:cNvSpPr/>
            <p:nvPr/>
          </p:nvSpPr>
          <p:spPr>
            <a:xfrm>
              <a:off x="-767170" y="10339175"/>
              <a:ext cx="905256" cy="222624"/>
            </a:xfrm>
            <a:prstGeom prst="roundRect">
              <a:avLst>
                <a:gd name="adj" fmla="val 5971"/>
              </a:avLst>
            </a:prstGeom>
            <a:solidFill>
              <a:schemeClr val="bg1">
                <a:lumMod val="95000"/>
              </a:schemeClr>
            </a:solidFill>
            <a:ln>
              <a:solidFill>
                <a:schemeClr val="bg1">
                  <a:lumMod val="95000"/>
                </a:schemeClr>
              </a:solidFill>
              <a:extLst>
                <a:ext uri="{C807C97D-BFC1-408E-A445-0C87EB9F89A2}">
                  <ask:lineSketchStyleProps xmlns:ask="http://schemas.microsoft.com/office/drawing/2018/sketchyshapes" sd="2024747198">
                    <a:custGeom>
                      <a:avLst/>
                      <a:gdLst>
                        <a:gd name="connsiteX0" fmla="*/ 0 w 1087393"/>
                        <a:gd name="connsiteY0" fmla="*/ 9720 h 222624"/>
                        <a:gd name="connsiteX1" fmla="*/ 9720 w 1087393"/>
                        <a:gd name="connsiteY1" fmla="*/ 0 h 222624"/>
                        <a:gd name="connsiteX2" fmla="*/ 522337 w 1087393"/>
                        <a:gd name="connsiteY2" fmla="*/ 0 h 222624"/>
                        <a:gd name="connsiteX3" fmla="*/ 1077673 w 1087393"/>
                        <a:gd name="connsiteY3" fmla="*/ 0 h 222624"/>
                        <a:gd name="connsiteX4" fmla="*/ 1087393 w 1087393"/>
                        <a:gd name="connsiteY4" fmla="*/ 9720 h 222624"/>
                        <a:gd name="connsiteX5" fmla="*/ 1087393 w 1087393"/>
                        <a:gd name="connsiteY5" fmla="*/ 212904 h 222624"/>
                        <a:gd name="connsiteX6" fmla="*/ 1077673 w 1087393"/>
                        <a:gd name="connsiteY6" fmla="*/ 222624 h 222624"/>
                        <a:gd name="connsiteX7" fmla="*/ 522337 w 1087393"/>
                        <a:gd name="connsiteY7" fmla="*/ 222624 h 222624"/>
                        <a:gd name="connsiteX8" fmla="*/ 9720 w 1087393"/>
                        <a:gd name="connsiteY8" fmla="*/ 222624 h 222624"/>
                        <a:gd name="connsiteX9" fmla="*/ 0 w 1087393"/>
                        <a:gd name="connsiteY9" fmla="*/ 212904 h 222624"/>
                        <a:gd name="connsiteX10" fmla="*/ 0 w 1087393"/>
                        <a:gd name="connsiteY10" fmla="*/ 9720 h 222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7393" h="222624" fill="none" extrusionOk="0">
                          <a:moveTo>
                            <a:pt x="0" y="9720"/>
                          </a:moveTo>
                          <a:cubicBezTo>
                            <a:pt x="60" y="3476"/>
                            <a:pt x="3747" y="1064"/>
                            <a:pt x="9720" y="0"/>
                          </a:cubicBezTo>
                          <a:cubicBezTo>
                            <a:pt x="136064" y="-4207"/>
                            <a:pt x="410953" y="-21449"/>
                            <a:pt x="522337" y="0"/>
                          </a:cubicBezTo>
                          <a:cubicBezTo>
                            <a:pt x="633721" y="21449"/>
                            <a:pt x="851849" y="13656"/>
                            <a:pt x="1077673" y="0"/>
                          </a:cubicBezTo>
                          <a:cubicBezTo>
                            <a:pt x="1082205" y="223"/>
                            <a:pt x="1087479" y="3398"/>
                            <a:pt x="1087393" y="9720"/>
                          </a:cubicBezTo>
                          <a:cubicBezTo>
                            <a:pt x="1082580" y="58902"/>
                            <a:pt x="1088751" y="143893"/>
                            <a:pt x="1087393" y="212904"/>
                          </a:cubicBezTo>
                          <a:cubicBezTo>
                            <a:pt x="1086895" y="219491"/>
                            <a:pt x="1083673" y="223688"/>
                            <a:pt x="1077673" y="222624"/>
                          </a:cubicBezTo>
                          <a:cubicBezTo>
                            <a:pt x="898233" y="210408"/>
                            <a:pt x="648669" y="242746"/>
                            <a:pt x="522337" y="222624"/>
                          </a:cubicBezTo>
                          <a:cubicBezTo>
                            <a:pt x="396005" y="202502"/>
                            <a:pt x="261719" y="230989"/>
                            <a:pt x="9720" y="222624"/>
                          </a:cubicBezTo>
                          <a:cubicBezTo>
                            <a:pt x="4359" y="223352"/>
                            <a:pt x="1104" y="217943"/>
                            <a:pt x="0" y="212904"/>
                          </a:cubicBezTo>
                          <a:cubicBezTo>
                            <a:pt x="10115" y="121888"/>
                            <a:pt x="-2116" y="106678"/>
                            <a:pt x="0" y="9720"/>
                          </a:cubicBezTo>
                          <a:close/>
                        </a:path>
                        <a:path w="1087393" h="222624" stroke="0" extrusionOk="0">
                          <a:moveTo>
                            <a:pt x="0" y="9720"/>
                          </a:moveTo>
                          <a:cubicBezTo>
                            <a:pt x="609" y="3201"/>
                            <a:pt x="3755" y="1152"/>
                            <a:pt x="9720" y="0"/>
                          </a:cubicBezTo>
                          <a:cubicBezTo>
                            <a:pt x="208498" y="-24618"/>
                            <a:pt x="301101" y="25266"/>
                            <a:pt x="554376" y="0"/>
                          </a:cubicBezTo>
                          <a:cubicBezTo>
                            <a:pt x="807651" y="-25266"/>
                            <a:pt x="882934" y="-2660"/>
                            <a:pt x="1077673" y="0"/>
                          </a:cubicBezTo>
                          <a:cubicBezTo>
                            <a:pt x="1083816" y="-217"/>
                            <a:pt x="1087815" y="4680"/>
                            <a:pt x="1087393" y="9720"/>
                          </a:cubicBezTo>
                          <a:cubicBezTo>
                            <a:pt x="1094347" y="110363"/>
                            <a:pt x="1088724" y="114396"/>
                            <a:pt x="1087393" y="212904"/>
                          </a:cubicBezTo>
                          <a:cubicBezTo>
                            <a:pt x="1086374" y="218130"/>
                            <a:pt x="1082853" y="222737"/>
                            <a:pt x="1077673" y="222624"/>
                          </a:cubicBezTo>
                          <a:cubicBezTo>
                            <a:pt x="878819" y="241731"/>
                            <a:pt x="756354" y="212666"/>
                            <a:pt x="522337" y="222624"/>
                          </a:cubicBezTo>
                          <a:cubicBezTo>
                            <a:pt x="288320" y="232582"/>
                            <a:pt x="180490" y="236260"/>
                            <a:pt x="9720" y="222624"/>
                          </a:cubicBezTo>
                          <a:cubicBezTo>
                            <a:pt x="4207" y="223205"/>
                            <a:pt x="-1195" y="218151"/>
                            <a:pt x="0" y="212904"/>
                          </a:cubicBezTo>
                          <a:cubicBezTo>
                            <a:pt x="-4823" y="150566"/>
                            <a:pt x="-4117" y="87626"/>
                            <a:pt x="0" y="9720"/>
                          </a:cubicBezTo>
                          <a:close/>
                        </a:path>
                      </a:pathLst>
                    </a:custGeom>
                    <ask:type>
                      <ask:lineSketchNone/>
                    </ask:type>
                    <ask:seed>2024747198</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lIns="45720" rtlCol="0" anchor="ctr"/>
            <a:lstStyle/>
            <a:p>
              <a:r>
                <a:rPr lang="en-US" sz="750" dirty="0">
                  <a:solidFill>
                    <a:schemeClr val="tx1">
                      <a:lumMod val="75000"/>
                      <a:lumOff val="25000"/>
                    </a:schemeClr>
                  </a:solidFill>
                </a:rPr>
                <a:t>Filter Option</a:t>
              </a:r>
            </a:p>
          </p:txBody>
        </p:sp>
        <p:sp>
          <p:nvSpPr>
            <p:cNvPr id="301" name="Close Icon">
              <a:extLst>
                <a:ext uri="{FF2B5EF4-FFF2-40B4-BE49-F238E27FC236}">
                  <a16:creationId xmlns:a16="http://schemas.microsoft.com/office/drawing/2014/main" id="{B3628D45-663A-42E6-9598-004E8C7CE5F3}"/>
                </a:ext>
              </a:extLst>
            </p:cNvPr>
            <p:cNvSpPr/>
            <p:nvPr/>
          </p:nvSpPr>
          <p:spPr>
            <a:xfrm rot="16200000">
              <a:off x="-57438" y="10376986"/>
              <a:ext cx="140484" cy="148336"/>
            </a:xfrm>
            <a:prstGeom prst="mathMultiply">
              <a:avLst>
                <a:gd name="adj1" fmla="val 13291"/>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grpSp>
        <p:nvGrpSpPr>
          <p:cNvPr id="538" name="Add New Profile Picture" descr="Add new profile picture icon">
            <a:extLst>
              <a:ext uri="{FF2B5EF4-FFF2-40B4-BE49-F238E27FC236}">
                <a16:creationId xmlns:a16="http://schemas.microsoft.com/office/drawing/2014/main" id="{B0560A15-7B2C-4786-A054-642FC2418F0B}"/>
              </a:ext>
            </a:extLst>
          </p:cNvPr>
          <p:cNvGrpSpPr/>
          <p:nvPr/>
        </p:nvGrpSpPr>
        <p:grpSpPr>
          <a:xfrm>
            <a:off x="-738671" y="9599346"/>
            <a:ext cx="503998" cy="503998"/>
            <a:chOff x="-738671" y="9599346"/>
            <a:chExt cx="503998" cy="503998"/>
          </a:xfrm>
        </p:grpSpPr>
        <p:sp>
          <p:nvSpPr>
            <p:cNvPr id="276" name="Circle">
              <a:extLst>
                <a:ext uri="{FF2B5EF4-FFF2-40B4-BE49-F238E27FC236}">
                  <a16:creationId xmlns:a16="http://schemas.microsoft.com/office/drawing/2014/main" id="{11174953-49E9-4744-8A8B-9A28D5FC6B78}"/>
                </a:ext>
              </a:extLst>
            </p:cNvPr>
            <p:cNvSpPr/>
            <p:nvPr/>
          </p:nvSpPr>
          <p:spPr>
            <a:xfrm>
              <a:off x="-738671" y="9599346"/>
              <a:ext cx="503998" cy="503998"/>
            </a:xfrm>
            <a:custGeom>
              <a:avLst/>
              <a:gdLst>
                <a:gd name="connsiteX0" fmla="*/ 0 w 503998"/>
                <a:gd name="connsiteY0" fmla="*/ 251999 h 503998"/>
                <a:gd name="connsiteX1" fmla="*/ 251999 w 503998"/>
                <a:gd name="connsiteY1" fmla="*/ 0 h 503998"/>
                <a:gd name="connsiteX2" fmla="*/ 503998 w 503998"/>
                <a:gd name="connsiteY2" fmla="*/ 251999 h 503998"/>
                <a:gd name="connsiteX3" fmla="*/ 251999 w 503998"/>
                <a:gd name="connsiteY3" fmla="*/ 503998 h 503998"/>
                <a:gd name="connsiteX4" fmla="*/ 0 w 503998"/>
                <a:gd name="connsiteY4" fmla="*/ 251999 h 5039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3998" h="503998" fill="none" extrusionOk="0">
                  <a:moveTo>
                    <a:pt x="0" y="251999"/>
                  </a:moveTo>
                  <a:cubicBezTo>
                    <a:pt x="930" y="116102"/>
                    <a:pt x="88798" y="-7858"/>
                    <a:pt x="251999" y="0"/>
                  </a:cubicBezTo>
                  <a:cubicBezTo>
                    <a:pt x="395649" y="8776"/>
                    <a:pt x="501017" y="108932"/>
                    <a:pt x="503998" y="251999"/>
                  </a:cubicBezTo>
                  <a:cubicBezTo>
                    <a:pt x="507572" y="378353"/>
                    <a:pt x="402211" y="528642"/>
                    <a:pt x="251999" y="503998"/>
                  </a:cubicBezTo>
                  <a:cubicBezTo>
                    <a:pt x="111361" y="498344"/>
                    <a:pt x="1559" y="382784"/>
                    <a:pt x="0" y="251999"/>
                  </a:cubicBezTo>
                  <a:close/>
                </a:path>
                <a:path w="503998" h="503998" stroke="0" extrusionOk="0">
                  <a:moveTo>
                    <a:pt x="0" y="251999"/>
                  </a:moveTo>
                  <a:cubicBezTo>
                    <a:pt x="-407" y="106830"/>
                    <a:pt x="115632" y="-8551"/>
                    <a:pt x="251999" y="0"/>
                  </a:cubicBezTo>
                  <a:cubicBezTo>
                    <a:pt x="405388" y="-4699"/>
                    <a:pt x="486042" y="95583"/>
                    <a:pt x="503998" y="251999"/>
                  </a:cubicBezTo>
                  <a:cubicBezTo>
                    <a:pt x="526508" y="374849"/>
                    <a:pt x="378054" y="481654"/>
                    <a:pt x="251999" y="503998"/>
                  </a:cubicBezTo>
                  <a:cubicBezTo>
                    <a:pt x="123559" y="523701"/>
                    <a:pt x="-95" y="405893"/>
                    <a:pt x="0" y="251999"/>
                  </a:cubicBezTo>
                  <a:close/>
                </a:path>
              </a:pathLst>
            </a:custGeom>
            <a:solidFill>
              <a:schemeClr val="bg1"/>
            </a:solidFill>
            <a:ln w="15875">
              <a:solidFill>
                <a:schemeClr val="tx1">
                  <a:lumMod val="75000"/>
                  <a:lumOff val="25000"/>
                </a:schemeClr>
              </a:solidFill>
              <a:extLst>
                <a:ext uri="{C807C97D-BFC1-408E-A445-0C87EB9F89A2}">
                  <ask:lineSketchStyleProps xmlns:ask="http://schemas.microsoft.com/office/drawing/2018/sketchyshapes" sd="4121754831">
                    <a:prstGeom prst="ellipse">
                      <a:avLst/>
                    </a:prstGeom>
                    <ask:type>
                      <ask:lineSketchCurve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77" name="Add Profile Picture">
              <a:extLst>
                <a:ext uri="{FF2B5EF4-FFF2-40B4-BE49-F238E27FC236}">
                  <a16:creationId xmlns:a16="http://schemas.microsoft.com/office/drawing/2014/main" id="{D9AE3E04-7788-4A53-8680-3802CCA465ED}"/>
                </a:ext>
              </a:extLst>
            </p:cNvPr>
            <p:cNvGrpSpPr/>
            <p:nvPr/>
          </p:nvGrpSpPr>
          <p:grpSpPr>
            <a:xfrm>
              <a:off x="-684095" y="9647456"/>
              <a:ext cx="377313" cy="314241"/>
              <a:chOff x="9251440" y="-1407160"/>
              <a:chExt cx="919926" cy="766149"/>
            </a:xfrm>
          </p:grpSpPr>
          <p:pic>
            <p:nvPicPr>
              <p:cNvPr id="278" name="Person Icon" descr="User">
                <a:extLst>
                  <a:ext uri="{FF2B5EF4-FFF2-40B4-BE49-F238E27FC236}">
                    <a16:creationId xmlns:a16="http://schemas.microsoft.com/office/drawing/2014/main" id="{D30FC334-3E53-4168-B865-933A44923112}"/>
                  </a:ext>
                </a:extLst>
              </p:cNvPr>
              <p:cNvPicPr>
                <a:picLocks noChangeAspect="1"/>
              </p:cNvPicPr>
              <p:nvPr/>
            </p:nvPicPr>
            <p:blipFill rotWithShape="1">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b="17074"/>
              <a:stretch/>
            </p:blipFill>
            <p:spPr>
              <a:xfrm>
                <a:off x="9251440" y="-1407160"/>
                <a:ext cx="914400" cy="758269"/>
              </a:xfrm>
              <a:custGeom>
                <a:avLst/>
                <a:gdLst>
                  <a:gd name="connsiteX0" fmla="*/ 0 w 914400"/>
                  <a:gd name="connsiteY0" fmla="*/ 0 h 758269"/>
                  <a:gd name="connsiteX1" fmla="*/ 914400 w 914400"/>
                  <a:gd name="connsiteY1" fmla="*/ 0 h 758269"/>
                  <a:gd name="connsiteX2" fmla="*/ 914400 w 914400"/>
                  <a:gd name="connsiteY2" fmla="*/ 758269 h 758269"/>
                  <a:gd name="connsiteX3" fmla="*/ 854392 w 914400"/>
                  <a:gd name="connsiteY3" fmla="*/ 758269 h 758269"/>
                  <a:gd name="connsiteX4" fmla="*/ 876500 w 914400"/>
                  <a:gd name="connsiteY4" fmla="*/ 742484 h 758269"/>
                  <a:gd name="connsiteX5" fmla="*/ 911670 w 914400"/>
                  <a:gd name="connsiteY5" fmla="*/ 652566 h 758269"/>
                  <a:gd name="connsiteX6" fmla="*/ 791593 w 914400"/>
                  <a:gd name="connsiteY6" fmla="*/ 525403 h 758269"/>
                  <a:gd name="connsiteX7" fmla="*/ 671516 w 914400"/>
                  <a:gd name="connsiteY7" fmla="*/ 652566 h 758269"/>
                  <a:gd name="connsiteX8" fmla="*/ 706686 w 914400"/>
                  <a:gd name="connsiteY8" fmla="*/ 742484 h 758269"/>
                  <a:gd name="connsiteX9" fmla="*/ 728794 w 914400"/>
                  <a:gd name="connsiteY9" fmla="*/ 758269 h 758269"/>
                  <a:gd name="connsiteX10" fmla="*/ 0 w 914400"/>
                  <a:gd name="connsiteY10" fmla="*/ 758269 h 758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14400" h="758269">
                    <a:moveTo>
                      <a:pt x="0" y="0"/>
                    </a:moveTo>
                    <a:lnTo>
                      <a:pt x="914400" y="0"/>
                    </a:lnTo>
                    <a:lnTo>
                      <a:pt x="914400" y="758269"/>
                    </a:lnTo>
                    <a:lnTo>
                      <a:pt x="854392" y="758269"/>
                    </a:lnTo>
                    <a:lnTo>
                      <a:pt x="876500" y="742484"/>
                    </a:lnTo>
                    <a:cubicBezTo>
                      <a:pt x="898230" y="719472"/>
                      <a:pt x="911670" y="687681"/>
                      <a:pt x="911670" y="652566"/>
                    </a:cubicBezTo>
                    <a:cubicBezTo>
                      <a:pt x="911670" y="582336"/>
                      <a:pt x="857910" y="525403"/>
                      <a:pt x="791593" y="525403"/>
                    </a:cubicBezTo>
                    <a:cubicBezTo>
                      <a:pt x="725276" y="525403"/>
                      <a:pt x="671516" y="582336"/>
                      <a:pt x="671516" y="652566"/>
                    </a:cubicBezTo>
                    <a:cubicBezTo>
                      <a:pt x="671516" y="687681"/>
                      <a:pt x="684956" y="719472"/>
                      <a:pt x="706686" y="742484"/>
                    </a:cubicBezTo>
                    <a:lnTo>
                      <a:pt x="728794" y="758269"/>
                    </a:lnTo>
                    <a:lnTo>
                      <a:pt x="0" y="758269"/>
                    </a:lnTo>
                    <a:close/>
                  </a:path>
                </a:pathLst>
              </a:custGeom>
            </p:spPr>
          </p:pic>
          <p:sp>
            <p:nvSpPr>
              <p:cNvPr id="279" name="Add Button">
                <a:extLst>
                  <a:ext uri="{FF2B5EF4-FFF2-40B4-BE49-F238E27FC236}">
                    <a16:creationId xmlns:a16="http://schemas.microsoft.com/office/drawing/2014/main" id="{D6756C79-495F-4653-87AC-BD5B22422B7B}"/>
                  </a:ext>
                </a:extLst>
              </p:cNvPr>
              <p:cNvSpPr/>
              <p:nvPr/>
            </p:nvSpPr>
            <p:spPr>
              <a:xfrm>
                <a:off x="9916890" y="-895487"/>
                <a:ext cx="254476" cy="254476"/>
              </a:xfrm>
              <a:prstGeom prst="plus">
                <a:avLst>
                  <a:gd name="adj" fmla="val 40191"/>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478" name="Circle Person Icon" descr="Person icon in a circle">
            <a:extLst>
              <a:ext uri="{FF2B5EF4-FFF2-40B4-BE49-F238E27FC236}">
                <a16:creationId xmlns:a16="http://schemas.microsoft.com/office/drawing/2014/main" id="{B576362D-13D6-4E1C-B9B9-5537A2D42809}"/>
              </a:ext>
            </a:extLst>
          </p:cNvPr>
          <p:cNvGrpSpPr/>
          <p:nvPr/>
        </p:nvGrpSpPr>
        <p:grpSpPr>
          <a:xfrm>
            <a:off x="-721797" y="8865921"/>
            <a:ext cx="509998" cy="509998"/>
            <a:chOff x="-721797" y="8865921"/>
            <a:chExt cx="509998" cy="509998"/>
          </a:xfrm>
        </p:grpSpPr>
        <p:sp>
          <p:nvSpPr>
            <p:cNvPr id="291" name="Circle">
              <a:extLst>
                <a:ext uri="{FF2B5EF4-FFF2-40B4-BE49-F238E27FC236}">
                  <a16:creationId xmlns:a16="http://schemas.microsoft.com/office/drawing/2014/main" id="{68B9DC6D-D130-4DBC-8D67-156F48084EE2}"/>
                </a:ext>
              </a:extLst>
            </p:cNvPr>
            <p:cNvSpPr/>
            <p:nvPr/>
          </p:nvSpPr>
          <p:spPr>
            <a:xfrm>
              <a:off x="-721797" y="8865921"/>
              <a:ext cx="509998" cy="509998"/>
            </a:xfrm>
            <a:custGeom>
              <a:avLst/>
              <a:gdLst>
                <a:gd name="connsiteX0" fmla="*/ 0 w 509998"/>
                <a:gd name="connsiteY0" fmla="*/ 254999 h 509998"/>
                <a:gd name="connsiteX1" fmla="*/ 254999 w 509998"/>
                <a:gd name="connsiteY1" fmla="*/ 0 h 509998"/>
                <a:gd name="connsiteX2" fmla="*/ 509998 w 509998"/>
                <a:gd name="connsiteY2" fmla="*/ 254999 h 509998"/>
                <a:gd name="connsiteX3" fmla="*/ 254999 w 509998"/>
                <a:gd name="connsiteY3" fmla="*/ 509998 h 509998"/>
                <a:gd name="connsiteX4" fmla="*/ 0 w 509998"/>
                <a:gd name="connsiteY4" fmla="*/ 254999 h 5099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9998" h="509998" fill="none" extrusionOk="0">
                  <a:moveTo>
                    <a:pt x="0" y="254999"/>
                  </a:moveTo>
                  <a:cubicBezTo>
                    <a:pt x="8277" y="143342"/>
                    <a:pt x="87795" y="-8626"/>
                    <a:pt x="254999" y="0"/>
                  </a:cubicBezTo>
                  <a:cubicBezTo>
                    <a:pt x="400730" y="9608"/>
                    <a:pt x="491487" y="89994"/>
                    <a:pt x="509998" y="254999"/>
                  </a:cubicBezTo>
                  <a:cubicBezTo>
                    <a:pt x="519182" y="362885"/>
                    <a:pt x="399726" y="518695"/>
                    <a:pt x="254999" y="509998"/>
                  </a:cubicBezTo>
                  <a:cubicBezTo>
                    <a:pt x="107652" y="484824"/>
                    <a:pt x="3825" y="375252"/>
                    <a:pt x="0" y="254999"/>
                  </a:cubicBezTo>
                  <a:close/>
                </a:path>
                <a:path w="509998" h="509998" stroke="0" extrusionOk="0">
                  <a:moveTo>
                    <a:pt x="0" y="254999"/>
                  </a:moveTo>
                  <a:cubicBezTo>
                    <a:pt x="-1262" y="95574"/>
                    <a:pt x="117690" y="-10731"/>
                    <a:pt x="254999" y="0"/>
                  </a:cubicBezTo>
                  <a:cubicBezTo>
                    <a:pt x="424060" y="-9332"/>
                    <a:pt x="494129" y="98930"/>
                    <a:pt x="509998" y="254999"/>
                  </a:cubicBezTo>
                  <a:cubicBezTo>
                    <a:pt x="537222" y="376087"/>
                    <a:pt x="384879" y="491347"/>
                    <a:pt x="254999" y="509998"/>
                  </a:cubicBezTo>
                  <a:cubicBezTo>
                    <a:pt x="118543" y="518030"/>
                    <a:pt x="-23" y="399321"/>
                    <a:pt x="0" y="254999"/>
                  </a:cubicBezTo>
                  <a:close/>
                </a:path>
              </a:pathLst>
            </a:custGeom>
            <a:solidFill>
              <a:schemeClr val="bg1">
                <a:lumMod val="85000"/>
              </a:schemeClr>
            </a:solidFill>
            <a:ln>
              <a:solidFill>
                <a:schemeClr val="tx1">
                  <a:lumMod val="75000"/>
                  <a:lumOff val="25000"/>
                </a:schemeClr>
              </a:solidFill>
              <a:extLst>
                <a:ext uri="{C807C97D-BFC1-408E-A445-0C87EB9F89A2}">
                  <ask:lineSketchStyleProps xmlns:ask="http://schemas.microsoft.com/office/drawing/2018/sketchyshapes" sd="4121754831">
                    <a:prstGeom prst="ellipse">
                      <a:avLst/>
                    </a:prstGeom>
                    <ask:type>
                      <ask:lineSketchFreehan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92" name="Person Icon" descr="User">
              <a:extLst>
                <a:ext uri="{FF2B5EF4-FFF2-40B4-BE49-F238E27FC236}">
                  <a16:creationId xmlns:a16="http://schemas.microsoft.com/office/drawing/2014/main" id="{68FD3A1F-98FF-4836-8166-F7431734604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50551" y="8922848"/>
              <a:ext cx="377532" cy="377532"/>
            </a:xfrm>
            <a:prstGeom prst="rect">
              <a:avLst/>
            </a:prstGeom>
          </p:spPr>
        </p:pic>
      </p:grpSp>
      <p:grpSp>
        <p:nvGrpSpPr>
          <p:cNvPr id="479" name="Square Person Icon" descr="Person icon in a square">
            <a:extLst>
              <a:ext uri="{FF2B5EF4-FFF2-40B4-BE49-F238E27FC236}">
                <a16:creationId xmlns:a16="http://schemas.microsoft.com/office/drawing/2014/main" id="{2EA75C6C-46E8-4664-87C4-906C74591440}"/>
              </a:ext>
            </a:extLst>
          </p:cNvPr>
          <p:cNvGrpSpPr/>
          <p:nvPr/>
        </p:nvGrpSpPr>
        <p:grpSpPr>
          <a:xfrm>
            <a:off x="-727442" y="8105910"/>
            <a:ext cx="509998" cy="509998"/>
            <a:chOff x="-727442" y="8105910"/>
            <a:chExt cx="509998" cy="509998"/>
          </a:xfrm>
        </p:grpSpPr>
        <p:sp>
          <p:nvSpPr>
            <p:cNvPr id="310" name="Square">
              <a:extLst>
                <a:ext uri="{FF2B5EF4-FFF2-40B4-BE49-F238E27FC236}">
                  <a16:creationId xmlns:a16="http://schemas.microsoft.com/office/drawing/2014/main" id="{6F3E069B-A6D5-4BB3-AAF2-5C03536C52C6}"/>
                </a:ext>
              </a:extLst>
            </p:cNvPr>
            <p:cNvSpPr/>
            <p:nvPr/>
          </p:nvSpPr>
          <p:spPr>
            <a:xfrm>
              <a:off x="-727442" y="8105910"/>
              <a:ext cx="509998" cy="509998"/>
            </a:xfrm>
            <a:custGeom>
              <a:avLst/>
              <a:gdLst>
                <a:gd name="connsiteX0" fmla="*/ 0 w 509998"/>
                <a:gd name="connsiteY0" fmla="*/ 6298 h 509998"/>
                <a:gd name="connsiteX1" fmla="*/ 6298 w 509998"/>
                <a:gd name="connsiteY1" fmla="*/ 0 h 509998"/>
                <a:gd name="connsiteX2" fmla="*/ 503700 w 509998"/>
                <a:gd name="connsiteY2" fmla="*/ 0 h 509998"/>
                <a:gd name="connsiteX3" fmla="*/ 509998 w 509998"/>
                <a:gd name="connsiteY3" fmla="*/ 6298 h 509998"/>
                <a:gd name="connsiteX4" fmla="*/ 509998 w 509998"/>
                <a:gd name="connsiteY4" fmla="*/ 503700 h 509998"/>
                <a:gd name="connsiteX5" fmla="*/ 503700 w 509998"/>
                <a:gd name="connsiteY5" fmla="*/ 509998 h 509998"/>
                <a:gd name="connsiteX6" fmla="*/ 6298 w 509998"/>
                <a:gd name="connsiteY6" fmla="*/ 509998 h 509998"/>
                <a:gd name="connsiteX7" fmla="*/ 0 w 509998"/>
                <a:gd name="connsiteY7" fmla="*/ 503700 h 509998"/>
                <a:gd name="connsiteX8" fmla="*/ 0 w 509998"/>
                <a:gd name="connsiteY8" fmla="*/ 6298 h 509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9998" h="509998" fill="none" extrusionOk="0">
                  <a:moveTo>
                    <a:pt x="0" y="6298"/>
                  </a:moveTo>
                  <a:cubicBezTo>
                    <a:pt x="-305" y="3474"/>
                    <a:pt x="2447" y="493"/>
                    <a:pt x="6298" y="0"/>
                  </a:cubicBezTo>
                  <a:cubicBezTo>
                    <a:pt x="151469" y="9271"/>
                    <a:pt x="274372" y="2884"/>
                    <a:pt x="503700" y="0"/>
                  </a:cubicBezTo>
                  <a:cubicBezTo>
                    <a:pt x="507415" y="-54"/>
                    <a:pt x="509750" y="2343"/>
                    <a:pt x="509998" y="6298"/>
                  </a:cubicBezTo>
                  <a:cubicBezTo>
                    <a:pt x="519006" y="240174"/>
                    <a:pt x="531984" y="365994"/>
                    <a:pt x="509998" y="503700"/>
                  </a:cubicBezTo>
                  <a:cubicBezTo>
                    <a:pt x="509967" y="507089"/>
                    <a:pt x="506591" y="509494"/>
                    <a:pt x="503700" y="509998"/>
                  </a:cubicBezTo>
                  <a:cubicBezTo>
                    <a:pt x="346388" y="524205"/>
                    <a:pt x="231896" y="486361"/>
                    <a:pt x="6298" y="509998"/>
                  </a:cubicBezTo>
                  <a:cubicBezTo>
                    <a:pt x="2284" y="510210"/>
                    <a:pt x="559" y="507375"/>
                    <a:pt x="0" y="503700"/>
                  </a:cubicBezTo>
                  <a:cubicBezTo>
                    <a:pt x="-21262" y="330729"/>
                    <a:pt x="16296" y="128465"/>
                    <a:pt x="0" y="6298"/>
                  </a:cubicBezTo>
                  <a:close/>
                </a:path>
                <a:path w="509998" h="509998" stroke="0" extrusionOk="0">
                  <a:moveTo>
                    <a:pt x="0" y="6298"/>
                  </a:moveTo>
                  <a:cubicBezTo>
                    <a:pt x="-26" y="2430"/>
                    <a:pt x="2865" y="-137"/>
                    <a:pt x="6298" y="0"/>
                  </a:cubicBezTo>
                  <a:cubicBezTo>
                    <a:pt x="235430" y="8432"/>
                    <a:pt x="371405" y="-8587"/>
                    <a:pt x="503700" y="0"/>
                  </a:cubicBezTo>
                  <a:cubicBezTo>
                    <a:pt x="507047" y="-2"/>
                    <a:pt x="509621" y="2113"/>
                    <a:pt x="509998" y="6298"/>
                  </a:cubicBezTo>
                  <a:cubicBezTo>
                    <a:pt x="488940" y="228438"/>
                    <a:pt x="499849" y="329877"/>
                    <a:pt x="509998" y="503700"/>
                  </a:cubicBezTo>
                  <a:cubicBezTo>
                    <a:pt x="509751" y="507097"/>
                    <a:pt x="507318" y="510272"/>
                    <a:pt x="503700" y="509998"/>
                  </a:cubicBezTo>
                  <a:cubicBezTo>
                    <a:pt x="255771" y="504495"/>
                    <a:pt x="169607" y="514685"/>
                    <a:pt x="6298" y="509998"/>
                  </a:cubicBezTo>
                  <a:cubicBezTo>
                    <a:pt x="2374" y="509832"/>
                    <a:pt x="-25" y="506582"/>
                    <a:pt x="0" y="503700"/>
                  </a:cubicBezTo>
                  <a:cubicBezTo>
                    <a:pt x="5858" y="335744"/>
                    <a:pt x="8020" y="244742"/>
                    <a:pt x="0" y="6298"/>
                  </a:cubicBezTo>
                  <a:close/>
                </a:path>
              </a:pathLst>
            </a:custGeom>
            <a:solidFill>
              <a:schemeClr val="bg1">
                <a:lumMod val="85000"/>
              </a:schemeClr>
            </a:solidFill>
            <a:ln>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11" name="Person Icon" descr="User">
              <a:extLst>
                <a:ext uri="{FF2B5EF4-FFF2-40B4-BE49-F238E27FC236}">
                  <a16:creationId xmlns:a16="http://schemas.microsoft.com/office/drawing/2014/main" id="{8C2B1364-2D4F-408C-BDB5-300D7424F10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1209" y="8172143"/>
              <a:ext cx="377532" cy="377532"/>
            </a:xfrm>
            <a:prstGeom prst="rect">
              <a:avLst/>
            </a:prstGeom>
          </p:spPr>
        </p:pic>
      </p:grpSp>
      <p:grpSp>
        <p:nvGrpSpPr>
          <p:cNvPr id="474" name="Pop Up" descr="Pop up box with optional buttons">
            <a:extLst>
              <a:ext uri="{FF2B5EF4-FFF2-40B4-BE49-F238E27FC236}">
                <a16:creationId xmlns:a16="http://schemas.microsoft.com/office/drawing/2014/main" id="{88BEB792-548F-4776-8D0E-78D7C18279FD}"/>
              </a:ext>
            </a:extLst>
          </p:cNvPr>
          <p:cNvGrpSpPr/>
          <p:nvPr/>
        </p:nvGrpSpPr>
        <p:grpSpPr>
          <a:xfrm>
            <a:off x="-3286667" y="10352774"/>
            <a:ext cx="2318870" cy="1338274"/>
            <a:chOff x="-3286667" y="10352774"/>
            <a:chExt cx="2318870" cy="1338274"/>
          </a:xfrm>
        </p:grpSpPr>
        <p:sp>
          <p:nvSpPr>
            <p:cNvPr id="293" name="Pop-Up Background">
              <a:extLst>
                <a:ext uri="{FF2B5EF4-FFF2-40B4-BE49-F238E27FC236}">
                  <a16:creationId xmlns:a16="http://schemas.microsoft.com/office/drawing/2014/main" id="{4397154B-1ADB-45DF-986F-CC4B117D14FF}"/>
                </a:ext>
              </a:extLst>
            </p:cNvPr>
            <p:cNvSpPr/>
            <p:nvPr/>
          </p:nvSpPr>
          <p:spPr>
            <a:xfrm>
              <a:off x="-3286667" y="10352774"/>
              <a:ext cx="2318870" cy="1338274"/>
            </a:xfrm>
            <a:custGeom>
              <a:avLst/>
              <a:gdLst>
                <a:gd name="connsiteX0" fmla="*/ 0 w 2318870"/>
                <a:gd name="connsiteY0" fmla="*/ 38649 h 1338274"/>
                <a:gd name="connsiteX1" fmla="*/ 38649 w 2318870"/>
                <a:gd name="connsiteY1" fmla="*/ 0 h 1338274"/>
                <a:gd name="connsiteX2" fmla="*/ 554211 w 2318870"/>
                <a:gd name="connsiteY2" fmla="*/ 0 h 1338274"/>
                <a:gd name="connsiteX3" fmla="*/ 1092188 w 2318870"/>
                <a:gd name="connsiteY3" fmla="*/ 0 h 1338274"/>
                <a:gd name="connsiteX4" fmla="*/ 1674997 w 2318870"/>
                <a:gd name="connsiteY4" fmla="*/ 0 h 1338274"/>
                <a:gd name="connsiteX5" fmla="*/ 2280221 w 2318870"/>
                <a:gd name="connsiteY5" fmla="*/ 0 h 1338274"/>
                <a:gd name="connsiteX6" fmla="*/ 2318870 w 2318870"/>
                <a:gd name="connsiteY6" fmla="*/ 38649 h 1338274"/>
                <a:gd name="connsiteX7" fmla="*/ 2318870 w 2318870"/>
                <a:gd name="connsiteY7" fmla="*/ 631308 h 1338274"/>
                <a:gd name="connsiteX8" fmla="*/ 2318870 w 2318870"/>
                <a:gd name="connsiteY8" fmla="*/ 1299625 h 1338274"/>
                <a:gd name="connsiteX9" fmla="*/ 2280221 w 2318870"/>
                <a:gd name="connsiteY9" fmla="*/ 1338274 h 1338274"/>
                <a:gd name="connsiteX10" fmla="*/ 1787075 w 2318870"/>
                <a:gd name="connsiteY10" fmla="*/ 1338274 h 1338274"/>
                <a:gd name="connsiteX11" fmla="*/ 1271514 w 2318870"/>
                <a:gd name="connsiteY11" fmla="*/ 1338274 h 1338274"/>
                <a:gd name="connsiteX12" fmla="*/ 688705 w 2318870"/>
                <a:gd name="connsiteY12" fmla="*/ 1338274 h 1338274"/>
                <a:gd name="connsiteX13" fmla="*/ 38649 w 2318870"/>
                <a:gd name="connsiteY13" fmla="*/ 1338274 h 1338274"/>
                <a:gd name="connsiteX14" fmla="*/ 0 w 2318870"/>
                <a:gd name="connsiteY14" fmla="*/ 1299625 h 1338274"/>
                <a:gd name="connsiteX15" fmla="*/ 0 w 2318870"/>
                <a:gd name="connsiteY15" fmla="*/ 706966 h 1338274"/>
                <a:gd name="connsiteX16" fmla="*/ 0 w 2318870"/>
                <a:gd name="connsiteY16" fmla="*/ 38649 h 1338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18870" h="1338274" fill="none" extrusionOk="0">
                  <a:moveTo>
                    <a:pt x="0" y="38649"/>
                  </a:moveTo>
                  <a:cubicBezTo>
                    <a:pt x="1970" y="15383"/>
                    <a:pt x="16777" y="-816"/>
                    <a:pt x="38649" y="0"/>
                  </a:cubicBezTo>
                  <a:cubicBezTo>
                    <a:pt x="205741" y="-6519"/>
                    <a:pt x="435262" y="22606"/>
                    <a:pt x="554211" y="0"/>
                  </a:cubicBezTo>
                  <a:cubicBezTo>
                    <a:pt x="673160" y="-22606"/>
                    <a:pt x="943751" y="14999"/>
                    <a:pt x="1092188" y="0"/>
                  </a:cubicBezTo>
                  <a:cubicBezTo>
                    <a:pt x="1240625" y="-14999"/>
                    <a:pt x="1490144" y="22044"/>
                    <a:pt x="1674997" y="0"/>
                  </a:cubicBezTo>
                  <a:cubicBezTo>
                    <a:pt x="1859850" y="-22044"/>
                    <a:pt x="2123201" y="7223"/>
                    <a:pt x="2280221" y="0"/>
                  </a:cubicBezTo>
                  <a:cubicBezTo>
                    <a:pt x="2302517" y="3346"/>
                    <a:pt x="2323177" y="16927"/>
                    <a:pt x="2318870" y="38649"/>
                  </a:cubicBezTo>
                  <a:cubicBezTo>
                    <a:pt x="2342060" y="169954"/>
                    <a:pt x="2301608" y="408129"/>
                    <a:pt x="2318870" y="631308"/>
                  </a:cubicBezTo>
                  <a:cubicBezTo>
                    <a:pt x="2336132" y="854487"/>
                    <a:pt x="2348537" y="966616"/>
                    <a:pt x="2318870" y="1299625"/>
                  </a:cubicBezTo>
                  <a:cubicBezTo>
                    <a:pt x="2316724" y="1321046"/>
                    <a:pt x="2301586" y="1341959"/>
                    <a:pt x="2280221" y="1338274"/>
                  </a:cubicBezTo>
                  <a:cubicBezTo>
                    <a:pt x="2072361" y="1336205"/>
                    <a:pt x="1959271" y="1346278"/>
                    <a:pt x="1787075" y="1338274"/>
                  </a:cubicBezTo>
                  <a:cubicBezTo>
                    <a:pt x="1614879" y="1330270"/>
                    <a:pt x="1528284" y="1343171"/>
                    <a:pt x="1271514" y="1338274"/>
                  </a:cubicBezTo>
                  <a:cubicBezTo>
                    <a:pt x="1014744" y="1333377"/>
                    <a:pt x="932258" y="1340336"/>
                    <a:pt x="688705" y="1338274"/>
                  </a:cubicBezTo>
                  <a:cubicBezTo>
                    <a:pt x="445152" y="1336212"/>
                    <a:pt x="208186" y="1358833"/>
                    <a:pt x="38649" y="1338274"/>
                  </a:cubicBezTo>
                  <a:cubicBezTo>
                    <a:pt x="16549" y="1339047"/>
                    <a:pt x="-2189" y="1322174"/>
                    <a:pt x="0" y="1299625"/>
                  </a:cubicBezTo>
                  <a:cubicBezTo>
                    <a:pt x="28097" y="1130236"/>
                    <a:pt x="-29395" y="983492"/>
                    <a:pt x="0" y="706966"/>
                  </a:cubicBezTo>
                  <a:cubicBezTo>
                    <a:pt x="29395" y="430440"/>
                    <a:pt x="7019" y="322485"/>
                    <a:pt x="0" y="38649"/>
                  </a:cubicBezTo>
                  <a:close/>
                </a:path>
                <a:path w="2318870" h="1338274" stroke="0" extrusionOk="0">
                  <a:moveTo>
                    <a:pt x="0" y="38649"/>
                  </a:moveTo>
                  <a:cubicBezTo>
                    <a:pt x="-3986" y="16446"/>
                    <a:pt x="19863" y="-695"/>
                    <a:pt x="38649" y="0"/>
                  </a:cubicBezTo>
                  <a:cubicBezTo>
                    <a:pt x="187212" y="12100"/>
                    <a:pt x="401763" y="-21516"/>
                    <a:pt x="643873" y="0"/>
                  </a:cubicBezTo>
                  <a:cubicBezTo>
                    <a:pt x="885983" y="21516"/>
                    <a:pt x="1045288" y="7445"/>
                    <a:pt x="1159435" y="0"/>
                  </a:cubicBezTo>
                  <a:cubicBezTo>
                    <a:pt x="1273582" y="-7445"/>
                    <a:pt x="1529958" y="6842"/>
                    <a:pt x="1652581" y="0"/>
                  </a:cubicBezTo>
                  <a:cubicBezTo>
                    <a:pt x="1775204" y="-6842"/>
                    <a:pt x="2027324" y="4751"/>
                    <a:pt x="2280221" y="0"/>
                  </a:cubicBezTo>
                  <a:cubicBezTo>
                    <a:pt x="2302054" y="547"/>
                    <a:pt x="2318868" y="20922"/>
                    <a:pt x="2318870" y="38649"/>
                  </a:cubicBezTo>
                  <a:cubicBezTo>
                    <a:pt x="2346518" y="185394"/>
                    <a:pt x="2293825" y="471551"/>
                    <a:pt x="2318870" y="631308"/>
                  </a:cubicBezTo>
                  <a:cubicBezTo>
                    <a:pt x="2343915" y="791065"/>
                    <a:pt x="2308748" y="1043724"/>
                    <a:pt x="2318870" y="1299625"/>
                  </a:cubicBezTo>
                  <a:cubicBezTo>
                    <a:pt x="2319873" y="1319541"/>
                    <a:pt x="2305158" y="1337843"/>
                    <a:pt x="2280221" y="1338274"/>
                  </a:cubicBezTo>
                  <a:cubicBezTo>
                    <a:pt x="2082662" y="1362853"/>
                    <a:pt x="1967908" y="1355689"/>
                    <a:pt x="1787075" y="1338274"/>
                  </a:cubicBezTo>
                  <a:cubicBezTo>
                    <a:pt x="1606242" y="1320859"/>
                    <a:pt x="1421095" y="1358766"/>
                    <a:pt x="1293929" y="1338274"/>
                  </a:cubicBezTo>
                  <a:cubicBezTo>
                    <a:pt x="1166763" y="1317782"/>
                    <a:pt x="889994" y="1348894"/>
                    <a:pt x="688705" y="1338274"/>
                  </a:cubicBezTo>
                  <a:cubicBezTo>
                    <a:pt x="487416" y="1327654"/>
                    <a:pt x="350414" y="1322198"/>
                    <a:pt x="38649" y="1338274"/>
                  </a:cubicBezTo>
                  <a:cubicBezTo>
                    <a:pt x="14814" y="1334921"/>
                    <a:pt x="-2330" y="1316237"/>
                    <a:pt x="0" y="1299625"/>
                  </a:cubicBezTo>
                  <a:cubicBezTo>
                    <a:pt x="-4135" y="1089540"/>
                    <a:pt x="-6561" y="984290"/>
                    <a:pt x="0" y="706966"/>
                  </a:cubicBezTo>
                  <a:cubicBezTo>
                    <a:pt x="6561" y="429642"/>
                    <a:pt x="-3248" y="202462"/>
                    <a:pt x="0" y="38649"/>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3288172637">
                    <a:prstGeom prst="roundRect">
                      <a:avLst>
                        <a:gd name="adj" fmla="val 2888"/>
                      </a:avLst>
                    </a:prstGeom>
                    <ask:type>
                      <ask:lineSketchFreehand/>
                    </ask:type>
                    <ask:seed>3288172637</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4" name="Pop-Up Title Text Background">
              <a:extLst>
                <a:ext uri="{FF2B5EF4-FFF2-40B4-BE49-F238E27FC236}">
                  <a16:creationId xmlns:a16="http://schemas.microsoft.com/office/drawing/2014/main" id="{19A67365-5D00-4E33-B3AF-120BCDEF8C94}"/>
                </a:ext>
              </a:extLst>
            </p:cNvPr>
            <p:cNvSpPr/>
            <p:nvPr/>
          </p:nvSpPr>
          <p:spPr>
            <a:xfrm>
              <a:off x="-3286667" y="10352774"/>
              <a:ext cx="2318870" cy="264161"/>
            </a:xfrm>
            <a:custGeom>
              <a:avLst/>
              <a:gdLst>
                <a:gd name="connsiteX0" fmla="*/ 0 w 2318870"/>
                <a:gd name="connsiteY0" fmla="*/ 7629 h 264161"/>
                <a:gd name="connsiteX1" fmla="*/ 7629 w 2318870"/>
                <a:gd name="connsiteY1" fmla="*/ 0 h 264161"/>
                <a:gd name="connsiteX2" fmla="*/ 560496 w 2318870"/>
                <a:gd name="connsiteY2" fmla="*/ 0 h 264161"/>
                <a:gd name="connsiteX3" fmla="*/ 1090327 w 2318870"/>
                <a:gd name="connsiteY3" fmla="*/ 0 h 264161"/>
                <a:gd name="connsiteX4" fmla="*/ 1597121 w 2318870"/>
                <a:gd name="connsiteY4" fmla="*/ 0 h 264161"/>
                <a:gd name="connsiteX5" fmla="*/ 2311241 w 2318870"/>
                <a:gd name="connsiteY5" fmla="*/ 0 h 264161"/>
                <a:gd name="connsiteX6" fmla="*/ 2318870 w 2318870"/>
                <a:gd name="connsiteY6" fmla="*/ 7629 h 264161"/>
                <a:gd name="connsiteX7" fmla="*/ 2318870 w 2318870"/>
                <a:gd name="connsiteY7" fmla="*/ 256532 h 264161"/>
                <a:gd name="connsiteX8" fmla="*/ 2311241 w 2318870"/>
                <a:gd name="connsiteY8" fmla="*/ 264161 h 264161"/>
                <a:gd name="connsiteX9" fmla="*/ 1804446 w 2318870"/>
                <a:gd name="connsiteY9" fmla="*/ 264161 h 264161"/>
                <a:gd name="connsiteX10" fmla="*/ 1182471 w 2318870"/>
                <a:gd name="connsiteY10" fmla="*/ 264161 h 264161"/>
                <a:gd name="connsiteX11" fmla="*/ 560496 w 2318870"/>
                <a:gd name="connsiteY11" fmla="*/ 264161 h 264161"/>
                <a:gd name="connsiteX12" fmla="*/ 7629 w 2318870"/>
                <a:gd name="connsiteY12" fmla="*/ 264161 h 264161"/>
                <a:gd name="connsiteX13" fmla="*/ 0 w 2318870"/>
                <a:gd name="connsiteY13" fmla="*/ 256532 h 264161"/>
                <a:gd name="connsiteX14" fmla="*/ 0 w 2318870"/>
                <a:gd name="connsiteY14" fmla="*/ 7629 h 264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18870" h="264161" fill="none" extrusionOk="0">
                  <a:moveTo>
                    <a:pt x="0" y="7629"/>
                  </a:moveTo>
                  <a:cubicBezTo>
                    <a:pt x="45" y="3199"/>
                    <a:pt x="3607" y="71"/>
                    <a:pt x="7629" y="0"/>
                  </a:cubicBezTo>
                  <a:cubicBezTo>
                    <a:pt x="211638" y="25371"/>
                    <a:pt x="355907" y="-4364"/>
                    <a:pt x="560496" y="0"/>
                  </a:cubicBezTo>
                  <a:cubicBezTo>
                    <a:pt x="765085" y="4364"/>
                    <a:pt x="882540" y="-20636"/>
                    <a:pt x="1090327" y="0"/>
                  </a:cubicBezTo>
                  <a:cubicBezTo>
                    <a:pt x="1298114" y="20636"/>
                    <a:pt x="1383206" y="8163"/>
                    <a:pt x="1597121" y="0"/>
                  </a:cubicBezTo>
                  <a:cubicBezTo>
                    <a:pt x="1811036" y="-8163"/>
                    <a:pt x="2018126" y="-27266"/>
                    <a:pt x="2311241" y="0"/>
                  </a:cubicBezTo>
                  <a:cubicBezTo>
                    <a:pt x="2315086" y="524"/>
                    <a:pt x="2318300" y="3541"/>
                    <a:pt x="2318870" y="7629"/>
                  </a:cubicBezTo>
                  <a:cubicBezTo>
                    <a:pt x="2315259" y="60677"/>
                    <a:pt x="2314600" y="188593"/>
                    <a:pt x="2318870" y="256532"/>
                  </a:cubicBezTo>
                  <a:cubicBezTo>
                    <a:pt x="2318665" y="260747"/>
                    <a:pt x="2315105" y="264994"/>
                    <a:pt x="2311241" y="264161"/>
                  </a:cubicBezTo>
                  <a:cubicBezTo>
                    <a:pt x="2119974" y="285430"/>
                    <a:pt x="1955470" y="253150"/>
                    <a:pt x="1804446" y="264161"/>
                  </a:cubicBezTo>
                  <a:cubicBezTo>
                    <a:pt x="1653423" y="275172"/>
                    <a:pt x="1350873" y="269885"/>
                    <a:pt x="1182471" y="264161"/>
                  </a:cubicBezTo>
                  <a:cubicBezTo>
                    <a:pt x="1014069" y="258437"/>
                    <a:pt x="775162" y="290888"/>
                    <a:pt x="560496" y="264161"/>
                  </a:cubicBezTo>
                  <a:cubicBezTo>
                    <a:pt x="345830" y="237434"/>
                    <a:pt x="147347" y="246485"/>
                    <a:pt x="7629" y="264161"/>
                  </a:cubicBezTo>
                  <a:cubicBezTo>
                    <a:pt x="4286" y="263854"/>
                    <a:pt x="-202" y="261611"/>
                    <a:pt x="0" y="256532"/>
                  </a:cubicBezTo>
                  <a:cubicBezTo>
                    <a:pt x="9140" y="138115"/>
                    <a:pt x="-6754" y="83868"/>
                    <a:pt x="0" y="7629"/>
                  </a:cubicBezTo>
                  <a:close/>
                </a:path>
                <a:path w="2318870" h="264161" stroke="0" extrusionOk="0">
                  <a:moveTo>
                    <a:pt x="0" y="7629"/>
                  </a:moveTo>
                  <a:cubicBezTo>
                    <a:pt x="34" y="3577"/>
                    <a:pt x="3827" y="-310"/>
                    <a:pt x="7629" y="0"/>
                  </a:cubicBezTo>
                  <a:cubicBezTo>
                    <a:pt x="256475" y="-26790"/>
                    <a:pt x="353663" y="9566"/>
                    <a:pt x="583532" y="0"/>
                  </a:cubicBezTo>
                  <a:cubicBezTo>
                    <a:pt x="813401" y="-9566"/>
                    <a:pt x="917934" y="1823"/>
                    <a:pt x="1182471" y="0"/>
                  </a:cubicBezTo>
                  <a:cubicBezTo>
                    <a:pt x="1447008" y="-1823"/>
                    <a:pt x="1552442" y="18337"/>
                    <a:pt x="1689266" y="0"/>
                  </a:cubicBezTo>
                  <a:cubicBezTo>
                    <a:pt x="1826090" y="-18337"/>
                    <a:pt x="2150928" y="-8690"/>
                    <a:pt x="2311241" y="0"/>
                  </a:cubicBezTo>
                  <a:cubicBezTo>
                    <a:pt x="2315609" y="-289"/>
                    <a:pt x="2319119" y="3279"/>
                    <a:pt x="2318870" y="7629"/>
                  </a:cubicBezTo>
                  <a:cubicBezTo>
                    <a:pt x="2320185" y="130340"/>
                    <a:pt x="2321792" y="144008"/>
                    <a:pt x="2318870" y="256532"/>
                  </a:cubicBezTo>
                  <a:cubicBezTo>
                    <a:pt x="2318749" y="260817"/>
                    <a:pt x="2315342" y="264829"/>
                    <a:pt x="2311241" y="264161"/>
                  </a:cubicBezTo>
                  <a:cubicBezTo>
                    <a:pt x="2052960" y="240730"/>
                    <a:pt x="1975225" y="282066"/>
                    <a:pt x="1758374" y="264161"/>
                  </a:cubicBezTo>
                  <a:cubicBezTo>
                    <a:pt x="1541523" y="246256"/>
                    <a:pt x="1360100" y="238809"/>
                    <a:pt x="1136399" y="264161"/>
                  </a:cubicBezTo>
                  <a:cubicBezTo>
                    <a:pt x="912698" y="289513"/>
                    <a:pt x="871394" y="278598"/>
                    <a:pt x="629604" y="264161"/>
                  </a:cubicBezTo>
                  <a:cubicBezTo>
                    <a:pt x="387815" y="249724"/>
                    <a:pt x="150998" y="253578"/>
                    <a:pt x="7629" y="264161"/>
                  </a:cubicBezTo>
                  <a:cubicBezTo>
                    <a:pt x="3192" y="264008"/>
                    <a:pt x="354" y="260885"/>
                    <a:pt x="0" y="256532"/>
                  </a:cubicBezTo>
                  <a:cubicBezTo>
                    <a:pt x="11091" y="192567"/>
                    <a:pt x="-9845" y="108183"/>
                    <a:pt x="0" y="7629"/>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3163944810">
                    <a:prstGeom prst="roundRect">
                      <a:avLst>
                        <a:gd name="adj" fmla="val 2888"/>
                      </a:avLst>
                    </a:prstGeom>
                    <ask:type>
                      <ask:lineSketchFreehand/>
                    </ask:type>
                    <ask:seed>3163944810</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5" name="Pop-Up Title Text">
              <a:extLst>
                <a:ext uri="{FF2B5EF4-FFF2-40B4-BE49-F238E27FC236}">
                  <a16:creationId xmlns:a16="http://schemas.microsoft.com/office/drawing/2014/main" id="{E2B7AD7B-006D-443E-A025-994E47F58B9A}"/>
                </a:ext>
              </a:extLst>
            </p:cNvPr>
            <p:cNvSpPr txBox="1"/>
            <p:nvPr/>
          </p:nvSpPr>
          <p:spPr>
            <a:xfrm>
              <a:off x="-3184779" y="10418192"/>
              <a:ext cx="1733916" cy="143607"/>
            </a:xfrm>
            <a:prstGeom prst="rect">
              <a:avLst/>
            </a:prstGeom>
            <a:noFill/>
          </p:spPr>
          <p:txBody>
            <a:bodyPr wrap="square" lIns="0" tIns="0" bIns="0" rtlCol="0">
              <a:spAutoFit/>
            </a:bodyPr>
            <a:lstStyle/>
            <a:p>
              <a:r>
                <a:rPr lang="en-US" sz="700" b="1" dirty="0">
                  <a:solidFill>
                    <a:schemeClr val="tx1">
                      <a:lumMod val="75000"/>
                      <a:lumOff val="25000"/>
                    </a:schemeClr>
                  </a:solidFill>
                </a:rPr>
                <a:t>Short Title</a:t>
              </a:r>
            </a:p>
          </p:txBody>
        </p:sp>
        <p:sp>
          <p:nvSpPr>
            <p:cNvPr id="296" name="Pop-Up Body Text">
              <a:extLst>
                <a:ext uri="{FF2B5EF4-FFF2-40B4-BE49-F238E27FC236}">
                  <a16:creationId xmlns:a16="http://schemas.microsoft.com/office/drawing/2014/main" id="{2B8F7AD1-F163-4B34-8A68-49FD5702A51B}"/>
                </a:ext>
              </a:extLst>
            </p:cNvPr>
            <p:cNvSpPr txBox="1"/>
            <p:nvPr/>
          </p:nvSpPr>
          <p:spPr>
            <a:xfrm>
              <a:off x="-3164239" y="10924464"/>
              <a:ext cx="2112054" cy="194895"/>
            </a:xfrm>
            <a:prstGeom prst="rect">
              <a:avLst/>
            </a:prstGeom>
            <a:noFill/>
          </p:spPr>
          <p:txBody>
            <a:bodyPr wrap="square" lIns="0" tIns="0" rtlCol="0">
              <a:spAutoFit/>
            </a:bodyPr>
            <a:lstStyle/>
            <a:p>
              <a:pPr algn="ctr"/>
              <a:r>
                <a:rPr lang="en-US" sz="650" dirty="0">
                  <a:solidFill>
                    <a:schemeClr val="tx1">
                      <a:lumMod val="75000"/>
                      <a:lumOff val="25000"/>
                    </a:schemeClr>
                  </a:solidFill>
                </a:rPr>
                <a:t>Body Text Here</a:t>
              </a:r>
            </a:p>
          </p:txBody>
        </p:sp>
        <p:sp>
          <p:nvSpPr>
            <p:cNvPr id="297" name="Close Icon">
              <a:extLst>
                <a:ext uri="{FF2B5EF4-FFF2-40B4-BE49-F238E27FC236}">
                  <a16:creationId xmlns:a16="http://schemas.microsoft.com/office/drawing/2014/main" id="{10346695-AE12-4B7C-A25E-541AA6516037}"/>
                </a:ext>
              </a:extLst>
            </p:cNvPr>
            <p:cNvSpPr/>
            <p:nvPr/>
          </p:nvSpPr>
          <p:spPr>
            <a:xfrm rot="16200000">
              <a:off x="-1194326" y="10407835"/>
              <a:ext cx="170661" cy="170661"/>
            </a:xfrm>
            <a:prstGeom prst="mathMultiply">
              <a:avLst>
                <a:gd name="adj1" fmla="val 13291"/>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98" name="Button">
              <a:extLst>
                <a:ext uri="{FF2B5EF4-FFF2-40B4-BE49-F238E27FC236}">
                  <a16:creationId xmlns:a16="http://schemas.microsoft.com/office/drawing/2014/main" id="{8A97D200-F50C-43F9-AE4D-F5480E0EED5F}"/>
                </a:ext>
              </a:extLst>
            </p:cNvPr>
            <p:cNvSpPr/>
            <p:nvPr/>
          </p:nvSpPr>
          <p:spPr>
            <a:xfrm>
              <a:off x="-2976410" y="11307756"/>
              <a:ext cx="785147" cy="194895"/>
            </a:xfrm>
            <a:custGeom>
              <a:avLst/>
              <a:gdLst>
                <a:gd name="connsiteX0" fmla="*/ 0 w 785147"/>
                <a:gd name="connsiteY0" fmla="*/ 12245 h 194895"/>
                <a:gd name="connsiteX1" fmla="*/ 12245 w 785147"/>
                <a:gd name="connsiteY1" fmla="*/ 0 h 194895"/>
                <a:gd name="connsiteX2" fmla="*/ 377360 w 785147"/>
                <a:gd name="connsiteY2" fmla="*/ 0 h 194895"/>
                <a:gd name="connsiteX3" fmla="*/ 772902 w 785147"/>
                <a:gd name="connsiteY3" fmla="*/ 0 h 194895"/>
                <a:gd name="connsiteX4" fmla="*/ 785147 w 785147"/>
                <a:gd name="connsiteY4" fmla="*/ 12245 h 194895"/>
                <a:gd name="connsiteX5" fmla="*/ 785147 w 785147"/>
                <a:gd name="connsiteY5" fmla="*/ 182650 h 194895"/>
                <a:gd name="connsiteX6" fmla="*/ 772902 w 785147"/>
                <a:gd name="connsiteY6" fmla="*/ 194895 h 194895"/>
                <a:gd name="connsiteX7" fmla="*/ 407787 w 785147"/>
                <a:gd name="connsiteY7" fmla="*/ 194895 h 194895"/>
                <a:gd name="connsiteX8" fmla="*/ 12245 w 785147"/>
                <a:gd name="connsiteY8" fmla="*/ 194895 h 194895"/>
                <a:gd name="connsiteX9" fmla="*/ 0 w 785147"/>
                <a:gd name="connsiteY9" fmla="*/ 182650 h 194895"/>
                <a:gd name="connsiteX10" fmla="*/ 0 w 785147"/>
                <a:gd name="connsiteY10" fmla="*/ 12245 h 194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85147" h="194895" extrusionOk="0">
                  <a:moveTo>
                    <a:pt x="0" y="12245"/>
                  </a:moveTo>
                  <a:cubicBezTo>
                    <a:pt x="247" y="4235"/>
                    <a:pt x="5184" y="153"/>
                    <a:pt x="12245" y="0"/>
                  </a:cubicBezTo>
                  <a:cubicBezTo>
                    <a:pt x="158023" y="-1657"/>
                    <a:pt x="296940" y="8668"/>
                    <a:pt x="377360" y="0"/>
                  </a:cubicBezTo>
                  <a:cubicBezTo>
                    <a:pt x="457781" y="-8668"/>
                    <a:pt x="577860" y="-6314"/>
                    <a:pt x="772902" y="0"/>
                  </a:cubicBezTo>
                  <a:cubicBezTo>
                    <a:pt x="780411" y="325"/>
                    <a:pt x="783862" y="6248"/>
                    <a:pt x="785147" y="12245"/>
                  </a:cubicBezTo>
                  <a:cubicBezTo>
                    <a:pt x="791649" y="89085"/>
                    <a:pt x="786760" y="123471"/>
                    <a:pt x="785147" y="182650"/>
                  </a:cubicBezTo>
                  <a:cubicBezTo>
                    <a:pt x="784815" y="189494"/>
                    <a:pt x="778557" y="195230"/>
                    <a:pt x="772902" y="194895"/>
                  </a:cubicBezTo>
                  <a:cubicBezTo>
                    <a:pt x="617173" y="207663"/>
                    <a:pt x="509104" y="183647"/>
                    <a:pt x="407787" y="194895"/>
                  </a:cubicBezTo>
                  <a:cubicBezTo>
                    <a:pt x="306471" y="206143"/>
                    <a:pt x="183856" y="194065"/>
                    <a:pt x="12245" y="194895"/>
                  </a:cubicBezTo>
                  <a:cubicBezTo>
                    <a:pt x="6177" y="194980"/>
                    <a:pt x="129" y="188384"/>
                    <a:pt x="0" y="182650"/>
                  </a:cubicBezTo>
                  <a:cubicBezTo>
                    <a:pt x="-6383" y="134783"/>
                    <a:pt x="-5478" y="86644"/>
                    <a:pt x="0" y="12245"/>
                  </a:cubicBezTo>
                  <a:close/>
                </a:path>
              </a:pathLst>
            </a:custGeom>
            <a:noFill/>
            <a:ln w="9525">
              <a:solidFill>
                <a:schemeClr val="tx1">
                  <a:lumMod val="75000"/>
                  <a:lumOff val="25000"/>
                </a:schemeClr>
              </a:solidFill>
              <a:extLst>
                <a:ext uri="{C807C97D-BFC1-408E-A445-0C87EB9F89A2}">
                  <ask:lineSketchStyleProps xmlns:ask="http://schemas.microsoft.com/office/drawing/2018/sketchyshapes" sd="2534344286">
                    <a:prstGeom prst="roundRect">
                      <a:avLst>
                        <a:gd name="adj" fmla="val 6283"/>
                      </a:avLst>
                    </a:prstGeom>
                    <ask:type>
                      <ask:lineSketchFreehand/>
                    </ask:type>
                    <ask:seed>2534344286</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spc="20" dirty="0">
                  <a:solidFill>
                    <a:schemeClr val="tx1">
                      <a:lumMod val="75000"/>
                      <a:lumOff val="25000"/>
                    </a:schemeClr>
                  </a:solidFill>
                </a:rPr>
                <a:t>BUTTON</a:t>
              </a:r>
            </a:p>
          </p:txBody>
        </p:sp>
        <p:sp>
          <p:nvSpPr>
            <p:cNvPr id="299" name="Selected Button">
              <a:extLst>
                <a:ext uri="{FF2B5EF4-FFF2-40B4-BE49-F238E27FC236}">
                  <a16:creationId xmlns:a16="http://schemas.microsoft.com/office/drawing/2014/main" id="{B0EF27DF-2019-4A33-973C-4FD3CD2E7440}"/>
                </a:ext>
              </a:extLst>
            </p:cNvPr>
            <p:cNvSpPr/>
            <p:nvPr/>
          </p:nvSpPr>
          <p:spPr>
            <a:xfrm>
              <a:off x="-2091270" y="11297273"/>
              <a:ext cx="780166" cy="205377"/>
            </a:xfrm>
            <a:custGeom>
              <a:avLst/>
              <a:gdLst>
                <a:gd name="connsiteX0" fmla="*/ 0 w 780166"/>
                <a:gd name="connsiteY0" fmla="*/ 12904 h 205377"/>
                <a:gd name="connsiteX1" fmla="*/ 12904 w 780166"/>
                <a:gd name="connsiteY1" fmla="*/ 0 h 205377"/>
                <a:gd name="connsiteX2" fmla="*/ 382539 w 780166"/>
                <a:gd name="connsiteY2" fmla="*/ 0 h 205377"/>
                <a:gd name="connsiteX3" fmla="*/ 767262 w 780166"/>
                <a:gd name="connsiteY3" fmla="*/ 0 h 205377"/>
                <a:gd name="connsiteX4" fmla="*/ 780166 w 780166"/>
                <a:gd name="connsiteY4" fmla="*/ 12904 h 205377"/>
                <a:gd name="connsiteX5" fmla="*/ 780166 w 780166"/>
                <a:gd name="connsiteY5" fmla="*/ 192473 h 205377"/>
                <a:gd name="connsiteX6" fmla="*/ 767262 w 780166"/>
                <a:gd name="connsiteY6" fmla="*/ 205377 h 205377"/>
                <a:gd name="connsiteX7" fmla="*/ 382539 w 780166"/>
                <a:gd name="connsiteY7" fmla="*/ 205377 h 205377"/>
                <a:gd name="connsiteX8" fmla="*/ 12904 w 780166"/>
                <a:gd name="connsiteY8" fmla="*/ 205377 h 205377"/>
                <a:gd name="connsiteX9" fmla="*/ 0 w 780166"/>
                <a:gd name="connsiteY9" fmla="*/ 192473 h 205377"/>
                <a:gd name="connsiteX10" fmla="*/ 0 w 780166"/>
                <a:gd name="connsiteY10" fmla="*/ 12904 h 205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80166" h="205377" fill="none" extrusionOk="0">
                  <a:moveTo>
                    <a:pt x="0" y="12904"/>
                  </a:moveTo>
                  <a:cubicBezTo>
                    <a:pt x="-1516" y="5652"/>
                    <a:pt x="6730" y="494"/>
                    <a:pt x="12904" y="0"/>
                  </a:cubicBezTo>
                  <a:cubicBezTo>
                    <a:pt x="91254" y="9089"/>
                    <a:pt x="278191" y="-4350"/>
                    <a:pt x="382539" y="0"/>
                  </a:cubicBezTo>
                  <a:cubicBezTo>
                    <a:pt x="486887" y="4350"/>
                    <a:pt x="635479" y="-18163"/>
                    <a:pt x="767262" y="0"/>
                  </a:cubicBezTo>
                  <a:cubicBezTo>
                    <a:pt x="774840" y="797"/>
                    <a:pt x="780529" y="4850"/>
                    <a:pt x="780166" y="12904"/>
                  </a:cubicBezTo>
                  <a:cubicBezTo>
                    <a:pt x="775712" y="56426"/>
                    <a:pt x="788278" y="151261"/>
                    <a:pt x="780166" y="192473"/>
                  </a:cubicBezTo>
                  <a:cubicBezTo>
                    <a:pt x="781841" y="198993"/>
                    <a:pt x="774076" y="205435"/>
                    <a:pt x="767262" y="205377"/>
                  </a:cubicBezTo>
                  <a:cubicBezTo>
                    <a:pt x="613934" y="220725"/>
                    <a:pt x="481804" y="187621"/>
                    <a:pt x="382539" y="205377"/>
                  </a:cubicBezTo>
                  <a:cubicBezTo>
                    <a:pt x="283274" y="223133"/>
                    <a:pt x="121162" y="193042"/>
                    <a:pt x="12904" y="205377"/>
                  </a:cubicBezTo>
                  <a:cubicBezTo>
                    <a:pt x="5325" y="203997"/>
                    <a:pt x="-1269" y="198591"/>
                    <a:pt x="0" y="192473"/>
                  </a:cubicBezTo>
                  <a:cubicBezTo>
                    <a:pt x="-635" y="112210"/>
                    <a:pt x="415" y="63468"/>
                    <a:pt x="0" y="12904"/>
                  </a:cubicBezTo>
                  <a:close/>
                </a:path>
                <a:path w="780166" h="205377" stroke="0" extrusionOk="0">
                  <a:moveTo>
                    <a:pt x="0" y="12904"/>
                  </a:moveTo>
                  <a:cubicBezTo>
                    <a:pt x="-37" y="4803"/>
                    <a:pt x="5839" y="-242"/>
                    <a:pt x="12904" y="0"/>
                  </a:cubicBezTo>
                  <a:cubicBezTo>
                    <a:pt x="140037" y="-2131"/>
                    <a:pt x="274847" y="3062"/>
                    <a:pt x="390083" y="0"/>
                  </a:cubicBezTo>
                  <a:cubicBezTo>
                    <a:pt x="505319" y="-3062"/>
                    <a:pt x="610673" y="17819"/>
                    <a:pt x="767262" y="0"/>
                  </a:cubicBezTo>
                  <a:cubicBezTo>
                    <a:pt x="774756" y="245"/>
                    <a:pt x="780172" y="5576"/>
                    <a:pt x="780166" y="12904"/>
                  </a:cubicBezTo>
                  <a:cubicBezTo>
                    <a:pt x="788366" y="64314"/>
                    <a:pt x="774594" y="107322"/>
                    <a:pt x="780166" y="192473"/>
                  </a:cubicBezTo>
                  <a:cubicBezTo>
                    <a:pt x="780730" y="199799"/>
                    <a:pt x="775281" y="205815"/>
                    <a:pt x="767262" y="205377"/>
                  </a:cubicBezTo>
                  <a:cubicBezTo>
                    <a:pt x="616627" y="212773"/>
                    <a:pt x="491132" y="201895"/>
                    <a:pt x="397627" y="205377"/>
                  </a:cubicBezTo>
                  <a:cubicBezTo>
                    <a:pt x="304122" y="208859"/>
                    <a:pt x="114161" y="186212"/>
                    <a:pt x="12904" y="205377"/>
                  </a:cubicBezTo>
                  <a:cubicBezTo>
                    <a:pt x="6655" y="205527"/>
                    <a:pt x="-1340" y="199129"/>
                    <a:pt x="0" y="192473"/>
                  </a:cubicBezTo>
                  <a:cubicBezTo>
                    <a:pt x="7009" y="110568"/>
                    <a:pt x="4012" y="99466"/>
                    <a:pt x="0" y="12904"/>
                  </a:cubicBezTo>
                  <a:close/>
                </a:path>
              </a:pathLst>
            </a:custGeom>
            <a:solidFill>
              <a:schemeClr val="tx1">
                <a:lumMod val="75000"/>
                <a:lumOff val="25000"/>
              </a:schemeClr>
            </a:solidFill>
            <a:ln>
              <a:solidFill>
                <a:srgbClr val="404040">
                  <a:alpha val="0"/>
                </a:srgbClr>
              </a:solidFill>
              <a:extLst>
                <a:ext uri="{C807C97D-BFC1-408E-A445-0C87EB9F89A2}">
                  <ask:lineSketchStyleProps xmlns:ask="http://schemas.microsoft.com/office/drawing/2018/sketchyshapes" sd="3840085560">
                    <a:prstGeom prst="roundRect">
                      <a:avLst>
                        <a:gd name="adj" fmla="val 6283"/>
                      </a:avLst>
                    </a:prstGeom>
                    <ask:type>
                      <ask:lineSketchFreehand/>
                    </ask:type>
                    <ask:seed>3840085560</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spc="20" dirty="0">
                  <a:solidFill>
                    <a:schemeClr val="bg1"/>
                  </a:solidFill>
                </a:rPr>
                <a:t>BUTTON</a:t>
              </a:r>
            </a:p>
          </p:txBody>
        </p:sp>
      </p:grpSp>
      <p:grpSp>
        <p:nvGrpSpPr>
          <p:cNvPr id="539" name="Music Player" descr="Music player placeholder">
            <a:extLst>
              <a:ext uri="{FF2B5EF4-FFF2-40B4-BE49-F238E27FC236}">
                <a16:creationId xmlns:a16="http://schemas.microsoft.com/office/drawing/2014/main" id="{483BE3C0-F751-47FE-B3AC-B43090C090EB}"/>
              </a:ext>
            </a:extLst>
          </p:cNvPr>
          <p:cNvGrpSpPr/>
          <p:nvPr/>
        </p:nvGrpSpPr>
        <p:grpSpPr>
          <a:xfrm>
            <a:off x="-3296168" y="9827982"/>
            <a:ext cx="2318871" cy="197224"/>
            <a:chOff x="-3296168" y="9827982"/>
            <a:chExt cx="2318871" cy="197224"/>
          </a:xfrm>
        </p:grpSpPr>
        <p:sp>
          <p:nvSpPr>
            <p:cNvPr id="280" name="Music Player Background">
              <a:extLst>
                <a:ext uri="{FF2B5EF4-FFF2-40B4-BE49-F238E27FC236}">
                  <a16:creationId xmlns:a16="http://schemas.microsoft.com/office/drawing/2014/main" id="{9791E80E-BE2C-48CF-82C0-3F6CB90E58F9}"/>
                </a:ext>
              </a:extLst>
            </p:cNvPr>
            <p:cNvSpPr/>
            <p:nvPr/>
          </p:nvSpPr>
          <p:spPr>
            <a:xfrm>
              <a:off x="-3296168" y="9827982"/>
              <a:ext cx="2318871" cy="197224"/>
            </a:xfrm>
            <a:custGeom>
              <a:avLst/>
              <a:gdLst>
                <a:gd name="connsiteX0" fmla="*/ 0 w 2318871"/>
                <a:gd name="connsiteY0" fmla="*/ 11938 h 197224"/>
                <a:gd name="connsiteX1" fmla="*/ 11938 w 2318871"/>
                <a:gd name="connsiteY1" fmla="*/ 0 h 197224"/>
                <a:gd name="connsiteX2" fmla="*/ 585687 w 2318871"/>
                <a:gd name="connsiteY2" fmla="*/ 0 h 197224"/>
                <a:gd name="connsiteX3" fmla="*/ 1205335 w 2318871"/>
                <a:gd name="connsiteY3" fmla="*/ 0 h 197224"/>
                <a:gd name="connsiteX4" fmla="*/ 1802034 w 2318871"/>
                <a:gd name="connsiteY4" fmla="*/ 0 h 197224"/>
                <a:gd name="connsiteX5" fmla="*/ 2306933 w 2318871"/>
                <a:gd name="connsiteY5" fmla="*/ 0 h 197224"/>
                <a:gd name="connsiteX6" fmla="*/ 2318871 w 2318871"/>
                <a:gd name="connsiteY6" fmla="*/ 11938 h 197224"/>
                <a:gd name="connsiteX7" fmla="*/ 2318871 w 2318871"/>
                <a:gd name="connsiteY7" fmla="*/ 185286 h 197224"/>
                <a:gd name="connsiteX8" fmla="*/ 2306933 w 2318871"/>
                <a:gd name="connsiteY8" fmla="*/ 197224 h 197224"/>
                <a:gd name="connsiteX9" fmla="*/ 1733184 w 2318871"/>
                <a:gd name="connsiteY9" fmla="*/ 197224 h 197224"/>
                <a:gd name="connsiteX10" fmla="*/ 1113536 w 2318871"/>
                <a:gd name="connsiteY10" fmla="*/ 197224 h 197224"/>
                <a:gd name="connsiteX11" fmla="*/ 562737 w 2318871"/>
                <a:gd name="connsiteY11" fmla="*/ 197224 h 197224"/>
                <a:gd name="connsiteX12" fmla="*/ 11938 w 2318871"/>
                <a:gd name="connsiteY12" fmla="*/ 197224 h 197224"/>
                <a:gd name="connsiteX13" fmla="*/ 0 w 2318871"/>
                <a:gd name="connsiteY13" fmla="*/ 185286 h 197224"/>
                <a:gd name="connsiteX14" fmla="*/ 0 w 2318871"/>
                <a:gd name="connsiteY14" fmla="*/ 11938 h 197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18871" h="197224" fill="none" extrusionOk="0">
                  <a:moveTo>
                    <a:pt x="0" y="11938"/>
                  </a:moveTo>
                  <a:cubicBezTo>
                    <a:pt x="-176" y="5302"/>
                    <a:pt x="4815" y="-395"/>
                    <a:pt x="11938" y="0"/>
                  </a:cubicBezTo>
                  <a:cubicBezTo>
                    <a:pt x="290214" y="14192"/>
                    <a:pt x="453865" y="23412"/>
                    <a:pt x="585687" y="0"/>
                  </a:cubicBezTo>
                  <a:cubicBezTo>
                    <a:pt x="717509" y="-23412"/>
                    <a:pt x="958219" y="-13724"/>
                    <a:pt x="1205335" y="0"/>
                  </a:cubicBezTo>
                  <a:cubicBezTo>
                    <a:pt x="1452451" y="13724"/>
                    <a:pt x="1636552" y="-19572"/>
                    <a:pt x="1802034" y="0"/>
                  </a:cubicBezTo>
                  <a:cubicBezTo>
                    <a:pt x="1967516" y="19572"/>
                    <a:pt x="2122221" y="-4610"/>
                    <a:pt x="2306933" y="0"/>
                  </a:cubicBezTo>
                  <a:cubicBezTo>
                    <a:pt x="2314295" y="-1192"/>
                    <a:pt x="2318876" y="4939"/>
                    <a:pt x="2318871" y="11938"/>
                  </a:cubicBezTo>
                  <a:cubicBezTo>
                    <a:pt x="2318721" y="49275"/>
                    <a:pt x="2319084" y="124308"/>
                    <a:pt x="2318871" y="185286"/>
                  </a:cubicBezTo>
                  <a:cubicBezTo>
                    <a:pt x="2319310" y="192344"/>
                    <a:pt x="2315025" y="197368"/>
                    <a:pt x="2306933" y="197224"/>
                  </a:cubicBezTo>
                  <a:cubicBezTo>
                    <a:pt x="2139294" y="207420"/>
                    <a:pt x="1938220" y="216763"/>
                    <a:pt x="1733184" y="197224"/>
                  </a:cubicBezTo>
                  <a:cubicBezTo>
                    <a:pt x="1528148" y="177685"/>
                    <a:pt x="1277628" y="179582"/>
                    <a:pt x="1113536" y="197224"/>
                  </a:cubicBezTo>
                  <a:cubicBezTo>
                    <a:pt x="949444" y="214866"/>
                    <a:pt x="725228" y="181167"/>
                    <a:pt x="562737" y="197224"/>
                  </a:cubicBezTo>
                  <a:cubicBezTo>
                    <a:pt x="400246" y="213281"/>
                    <a:pt x="280692" y="197500"/>
                    <a:pt x="11938" y="197224"/>
                  </a:cubicBezTo>
                  <a:cubicBezTo>
                    <a:pt x="3865" y="197862"/>
                    <a:pt x="-94" y="190657"/>
                    <a:pt x="0" y="185286"/>
                  </a:cubicBezTo>
                  <a:cubicBezTo>
                    <a:pt x="430" y="118952"/>
                    <a:pt x="379" y="81089"/>
                    <a:pt x="0" y="11938"/>
                  </a:cubicBezTo>
                  <a:close/>
                </a:path>
                <a:path w="2318871" h="197224" stroke="0" extrusionOk="0">
                  <a:moveTo>
                    <a:pt x="0" y="11938"/>
                  </a:moveTo>
                  <a:cubicBezTo>
                    <a:pt x="856" y="5357"/>
                    <a:pt x="4446" y="787"/>
                    <a:pt x="11938" y="0"/>
                  </a:cubicBezTo>
                  <a:cubicBezTo>
                    <a:pt x="235698" y="28083"/>
                    <a:pt x="459319" y="21594"/>
                    <a:pt x="608637" y="0"/>
                  </a:cubicBezTo>
                  <a:cubicBezTo>
                    <a:pt x="757955" y="-21594"/>
                    <a:pt x="922633" y="-8649"/>
                    <a:pt x="1136486" y="0"/>
                  </a:cubicBezTo>
                  <a:cubicBezTo>
                    <a:pt x="1350339" y="8649"/>
                    <a:pt x="1484405" y="-20993"/>
                    <a:pt x="1641384" y="0"/>
                  </a:cubicBezTo>
                  <a:cubicBezTo>
                    <a:pt x="1798363" y="20993"/>
                    <a:pt x="2056996" y="26628"/>
                    <a:pt x="2306933" y="0"/>
                  </a:cubicBezTo>
                  <a:cubicBezTo>
                    <a:pt x="2314292" y="24"/>
                    <a:pt x="2319449" y="5734"/>
                    <a:pt x="2318871" y="11938"/>
                  </a:cubicBezTo>
                  <a:cubicBezTo>
                    <a:pt x="2315406" y="97778"/>
                    <a:pt x="2327109" y="123660"/>
                    <a:pt x="2318871" y="185286"/>
                  </a:cubicBezTo>
                  <a:cubicBezTo>
                    <a:pt x="2319290" y="191544"/>
                    <a:pt x="2312501" y="196561"/>
                    <a:pt x="2306933" y="197224"/>
                  </a:cubicBezTo>
                  <a:cubicBezTo>
                    <a:pt x="2151688" y="215033"/>
                    <a:pt x="2009312" y="221733"/>
                    <a:pt x="1756134" y="197224"/>
                  </a:cubicBezTo>
                  <a:cubicBezTo>
                    <a:pt x="1502956" y="172715"/>
                    <a:pt x="1478681" y="220415"/>
                    <a:pt x="1228285" y="197224"/>
                  </a:cubicBezTo>
                  <a:cubicBezTo>
                    <a:pt x="977889" y="174033"/>
                    <a:pt x="831053" y="173965"/>
                    <a:pt x="631587" y="197224"/>
                  </a:cubicBezTo>
                  <a:cubicBezTo>
                    <a:pt x="432121" y="220483"/>
                    <a:pt x="207726" y="222176"/>
                    <a:pt x="11938" y="197224"/>
                  </a:cubicBezTo>
                  <a:cubicBezTo>
                    <a:pt x="4973" y="197420"/>
                    <a:pt x="-709" y="192882"/>
                    <a:pt x="0" y="185286"/>
                  </a:cubicBezTo>
                  <a:cubicBezTo>
                    <a:pt x="-627" y="115504"/>
                    <a:pt x="-8601" y="78765"/>
                    <a:pt x="0" y="11938"/>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1220306403">
                    <a:prstGeom prst="roundRect">
                      <a:avLst>
                        <a:gd name="adj" fmla="val 6053"/>
                      </a:avLst>
                    </a:prstGeom>
                    <ask:type>
                      <ask:lineSketchFreehand/>
                    </ask:type>
                    <ask:seed>1220306403</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81" name="Music Duration">
              <a:extLst>
                <a:ext uri="{FF2B5EF4-FFF2-40B4-BE49-F238E27FC236}">
                  <a16:creationId xmlns:a16="http://schemas.microsoft.com/office/drawing/2014/main" id="{2DF619AB-C55E-46C5-8DA3-A1C25F17AF76}"/>
                </a:ext>
              </a:extLst>
            </p:cNvPr>
            <p:cNvGrpSpPr/>
            <p:nvPr/>
          </p:nvGrpSpPr>
          <p:grpSpPr>
            <a:xfrm>
              <a:off x="-3057693" y="9897358"/>
              <a:ext cx="1683357" cy="55364"/>
              <a:chOff x="5940027" y="10007109"/>
              <a:chExt cx="1683357" cy="55364"/>
            </a:xfrm>
          </p:grpSpPr>
          <p:sp>
            <p:nvSpPr>
              <p:cNvPr id="285" name="Duration Background">
                <a:extLst>
                  <a:ext uri="{FF2B5EF4-FFF2-40B4-BE49-F238E27FC236}">
                    <a16:creationId xmlns:a16="http://schemas.microsoft.com/office/drawing/2014/main" id="{E8C2FAB9-2B7E-491B-A377-67C1FCFE780E}"/>
                  </a:ext>
                </a:extLst>
              </p:cNvPr>
              <p:cNvSpPr/>
              <p:nvPr/>
            </p:nvSpPr>
            <p:spPr>
              <a:xfrm>
                <a:off x="5940868" y="10007609"/>
                <a:ext cx="1682516" cy="54864"/>
              </a:xfrm>
              <a:custGeom>
                <a:avLst/>
                <a:gdLst>
                  <a:gd name="connsiteX0" fmla="*/ 0 w 1682516"/>
                  <a:gd name="connsiteY0" fmla="*/ 27432 h 54864"/>
                  <a:gd name="connsiteX1" fmla="*/ 27432 w 1682516"/>
                  <a:gd name="connsiteY1" fmla="*/ 0 h 54864"/>
                  <a:gd name="connsiteX2" fmla="*/ 602536 w 1682516"/>
                  <a:gd name="connsiteY2" fmla="*/ 0 h 54864"/>
                  <a:gd name="connsiteX3" fmla="*/ 1177639 w 1682516"/>
                  <a:gd name="connsiteY3" fmla="*/ 0 h 54864"/>
                  <a:gd name="connsiteX4" fmla="*/ 1655084 w 1682516"/>
                  <a:gd name="connsiteY4" fmla="*/ 0 h 54864"/>
                  <a:gd name="connsiteX5" fmla="*/ 1682516 w 1682516"/>
                  <a:gd name="connsiteY5" fmla="*/ 27432 h 54864"/>
                  <a:gd name="connsiteX6" fmla="*/ 1682516 w 1682516"/>
                  <a:gd name="connsiteY6" fmla="*/ 27432 h 54864"/>
                  <a:gd name="connsiteX7" fmla="*/ 1655084 w 1682516"/>
                  <a:gd name="connsiteY7" fmla="*/ 54864 h 54864"/>
                  <a:gd name="connsiteX8" fmla="*/ 1161363 w 1682516"/>
                  <a:gd name="connsiteY8" fmla="*/ 54864 h 54864"/>
                  <a:gd name="connsiteX9" fmla="*/ 586259 w 1682516"/>
                  <a:gd name="connsiteY9" fmla="*/ 54864 h 54864"/>
                  <a:gd name="connsiteX10" fmla="*/ 27432 w 1682516"/>
                  <a:gd name="connsiteY10" fmla="*/ 54864 h 54864"/>
                  <a:gd name="connsiteX11" fmla="*/ 0 w 1682516"/>
                  <a:gd name="connsiteY11" fmla="*/ 27432 h 54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82516" h="54864" fill="none" extrusionOk="0">
                    <a:moveTo>
                      <a:pt x="0" y="27432"/>
                    </a:moveTo>
                    <a:cubicBezTo>
                      <a:pt x="263" y="15011"/>
                      <a:pt x="14036" y="2701"/>
                      <a:pt x="27432" y="0"/>
                    </a:cubicBezTo>
                    <a:cubicBezTo>
                      <a:pt x="210825" y="3674"/>
                      <a:pt x="409597" y="-1890"/>
                      <a:pt x="602536" y="0"/>
                    </a:cubicBezTo>
                    <a:cubicBezTo>
                      <a:pt x="795475" y="1890"/>
                      <a:pt x="976802" y="14985"/>
                      <a:pt x="1177639" y="0"/>
                    </a:cubicBezTo>
                    <a:cubicBezTo>
                      <a:pt x="1378476" y="-14985"/>
                      <a:pt x="1485912" y="3088"/>
                      <a:pt x="1655084" y="0"/>
                    </a:cubicBezTo>
                    <a:cubicBezTo>
                      <a:pt x="1668832" y="-2095"/>
                      <a:pt x="1681700" y="15352"/>
                      <a:pt x="1682516" y="27432"/>
                    </a:cubicBezTo>
                    <a:lnTo>
                      <a:pt x="1682516" y="27432"/>
                    </a:lnTo>
                    <a:cubicBezTo>
                      <a:pt x="1681756" y="40295"/>
                      <a:pt x="1672429" y="54418"/>
                      <a:pt x="1655084" y="54864"/>
                    </a:cubicBezTo>
                    <a:cubicBezTo>
                      <a:pt x="1497790" y="52206"/>
                      <a:pt x="1264831" y="48645"/>
                      <a:pt x="1161363" y="54864"/>
                    </a:cubicBezTo>
                    <a:cubicBezTo>
                      <a:pt x="1057895" y="61083"/>
                      <a:pt x="729036" y="64864"/>
                      <a:pt x="586259" y="54864"/>
                    </a:cubicBezTo>
                    <a:cubicBezTo>
                      <a:pt x="443482" y="44864"/>
                      <a:pt x="274959" y="42407"/>
                      <a:pt x="27432" y="54864"/>
                    </a:cubicBezTo>
                    <a:cubicBezTo>
                      <a:pt x="13189" y="56660"/>
                      <a:pt x="-1137" y="43182"/>
                      <a:pt x="0" y="27432"/>
                    </a:cubicBezTo>
                    <a:close/>
                  </a:path>
                  <a:path w="1682516" h="54864" stroke="0" extrusionOk="0">
                    <a:moveTo>
                      <a:pt x="0" y="27432"/>
                    </a:moveTo>
                    <a:cubicBezTo>
                      <a:pt x="-328" y="12080"/>
                      <a:pt x="11229" y="395"/>
                      <a:pt x="27432" y="0"/>
                    </a:cubicBezTo>
                    <a:cubicBezTo>
                      <a:pt x="288430" y="-21545"/>
                      <a:pt x="420188" y="-8768"/>
                      <a:pt x="602536" y="0"/>
                    </a:cubicBezTo>
                    <a:cubicBezTo>
                      <a:pt x="784884" y="8768"/>
                      <a:pt x="1021528" y="-18315"/>
                      <a:pt x="1128810" y="0"/>
                    </a:cubicBezTo>
                    <a:cubicBezTo>
                      <a:pt x="1236092" y="18315"/>
                      <a:pt x="1503586" y="24309"/>
                      <a:pt x="1655084" y="0"/>
                    </a:cubicBezTo>
                    <a:cubicBezTo>
                      <a:pt x="1669997" y="-763"/>
                      <a:pt x="1682854" y="11032"/>
                      <a:pt x="1682516" y="27432"/>
                    </a:cubicBezTo>
                    <a:lnTo>
                      <a:pt x="1682516" y="27432"/>
                    </a:lnTo>
                    <a:cubicBezTo>
                      <a:pt x="1680933" y="41544"/>
                      <a:pt x="1671001" y="53616"/>
                      <a:pt x="1655084" y="54864"/>
                    </a:cubicBezTo>
                    <a:cubicBezTo>
                      <a:pt x="1523476" y="72127"/>
                      <a:pt x="1319793" y="30964"/>
                      <a:pt x="1079980" y="54864"/>
                    </a:cubicBezTo>
                    <a:cubicBezTo>
                      <a:pt x="840167" y="78764"/>
                      <a:pt x="677306" y="47319"/>
                      <a:pt x="569983" y="54864"/>
                    </a:cubicBezTo>
                    <a:cubicBezTo>
                      <a:pt x="462660" y="62409"/>
                      <a:pt x="176556" y="42112"/>
                      <a:pt x="27432" y="54864"/>
                    </a:cubicBezTo>
                    <a:cubicBezTo>
                      <a:pt x="13331" y="55722"/>
                      <a:pt x="841" y="43834"/>
                      <a:pt x="0" y="27432"/>
                    </a:cubicBezTo>
                    <a:close/>
                  </a:path>
                </a:pathLst>
              </a:custGeom>
              <a:solidFill>
                <a:schemeClr val="bg1">
                  <a:lumMod val="85000"/>
                  <a:alpha val="60000"/>
                </a:schemeClr>
              </a:solidFill>
              <a:ln>
                <a:noFill/>
                <a:extLst>
                  <a:ext uri="{C807C97D-BFC1-408E-A445-0C87EB9F89A2}">
                    <ask:lineSketchStyleProps xmlns:ask="http://schemas.microsoft.com/office/drawing/2018/sketchyshapes" sd="1219033472">
                      <a:prstGeom prst="roundRect">
                        <a:avLst>
                          <a:gd name="adj" fmla="val 50000"/>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6" name="Duration Bar">
                <a:extLst>
                  <a:ext uri="{FF2B5EF4-FFF2-40B4-BE49-F238E27FC236}">
                    <a16:creationId xmlns:a16="http://schemas.microsoft.com/office/drawing/2014/main" id="{A4D49BF4-E508-4428-9EE9-A10F8F773464}"/>
                  </a:ext>
                </a:extLst>
              </p:cNvPr>
              <p:cNvSpPr/>
              <p:nvPr/>
            </p:nvSpPr>
            <p:spPr>
              <a:xfrm>
                <a:off x="5940027" y="10007109"/>
                <a:ext cx="993327" cy="54864"/>
              </a:xfrm>
              <a:custGeom>
                <a:avLst/>
                <a:gdLst>
                  <a:gd name="connsiteX0" fmla="*/ 0 w 993327"/>
                  <a:gd name="connsiteY0" fmla="*/ 27432 h 54864"/>
                  <a:gd name="connsiteX1" fmla="*/ 27432 w 993327"/>
                  <a:gd name="connsiteY1" fmla="*/ 0 h 54864"/>
                  <a:gd name="connsiteX2" fmla="*/ 506048 w 993327"/>
                  <a:gd name="connsiteY2" fmla="*/ 0 h 54864"/>
                  <a:gd name="connsiteX3" fmla="*/ 965895 w 993327"/>
                  <a:gd name="connsiteY3" fmla="*/ 0 h 54864"/>
                  <a:gd name="connsiteX4" fmla="*/ 993327 w 993327"/>
                  <a:gd name="connsiteY4" fmla="*/ 27432 h 54864"/>
                  <a:gd name="connsiteX5" fmla="*/ 993327 w 993327"/>
                  <a:gd name="connsiteY5" fmla="*/ 27432 h 54864"/>
                  <a:gd name="connsiteX6" fmla="*/ 965895 w 993327"/>
                  <a:gd name="connsiteY6" fmla="*/ 54864 h 54864"/>
                  <a:gd name="connsiteX7" fmla="*/ 524817 w 993327"/>
                  <a:gd name="connsiteY7" fmla="*/ 54864 h 54864"/>
                  <a:gd name="connsiteX8" fmla="*/ 27432 w 993327"/>
                  <a:gd name="connsiteY8" fmla="*/ 54864 h 54864"/>
                  <a:gd name="connsiteX9" fmla="*/ 0 w 993327"/>
                  <a:gd name="connsiteY9" fmla="*/ 27432 h 54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3327" h="54864" fill="none" extrusionOk="0">
                    <a:moveTo>
                      <a:pt x="0" y="27432"/>
                    </a:moveTo>
                    <a:cubicBezTo>
                      <a:pt x="1181" y="11844"/>
                      <a:pt x="14540" y="2364"/>
                      <a:pt x="27432" y="0"/>
                    </a:cubicBezTo>
                    <a:cubicBezTo>
                      <a:pt x="162142" y="9113"/>
                      <a:pt x="324325" y="22601"/>
                      <a:pt x="506048" y="0"/>
                    </a:cubicBezTo>
                    <a:cubicBezTo>
                      <a:pt x="687771" y="-22601"/>
                      <a:pt x="764299" y="-126"/>
                      <a:pt x="965895" y="0"/>
                    </a:cubicBezTo>
                    <a:cubicBezTo>
                      <a:pt x="982199" y="1147"/>
                      <a:pt x="994633" y="13545"/>
                      <a:pt x="993327" y="27432"/>
                    </a:cubicBezTo>
                    <a:lnTo>
                      <a:pt x="993327" y="27432"/>
                    </a:lnTo>
                    <a:cubicBezTo>
                      <a:pt x="992229" y="41474"/>
                      <a:pt x="979813" y="56601"/>
                      <a:pt x="965895" y="54864"/>
                    </a:cubicBezTo>
                    <a:cubicBezTo>
                      <a:pt x="870852" y="66420"/>
                      <a:pt x="728777" y="41848"/>
                      <a:pt x="524817" y="54864"/>
                    </a:cubicBezTo>
                    <a:cubicBezTo>
                      <a:pt x="320857" y="67880"/>
                      <a:pt x="218739" y="75689"/>
                      <a:pt x="27432" y="54864"/>
                    </a:cubicBezTo>
                    <a:cubicBezTo>
                      <a:pt x="10670" y="53356"/>
                      <a:pt x="717" y="40243"/>
                      <a:pt x="0" y="27432"/>
                    </a:cubicBezTo>
                    <a:close/>
                  </a:path>
                  <a:path w="993327" h="54864" stroke="0" extrusionOk="0">
                    <a:moveTo>
                      <a:pt x="0" y="27432"/>
                    </a:moveTo>
                    <a:cubicBezTo>
                      <a:pt x="-730" y="11862"/>
                      <a:pt x="12392" y="-3355"/>
                      <a:pt x="27432" y="0"/>
                    </a:cubicBezTo>
                    <a:cubicBezTo>
                      <a:pt x="175364" y="20767"/>
                      <a:pt x="417352" y="-18901"/>
                      <a:pt x="515433" y="0"/>
                    </a:cubicBezTo>
                    <a:cubicBezTo>
                      <a:pt x="613514" y="18901"/>
                      <a:pt x="751238" y="-13874"/>
                      <a:pt x="965895" y="0"/>
                    </a:cubicBezTo>
                    <a:cubicBezTo>
                      <a:pt x="982906" y="1729"/>
                      <a:pt x="993607" y="12911"/>
                      <a:pt x="993327" y="27432"/>
                    </a:cubicBezTo>
                    <a:lnTo>
                      <a:pt x="993327" y="27432"/>
                    </a:lnTo>
                    <a:cubicBezTo>
                      <a:pt x="993494" y="44268"/>
                      <a:pt x="980704" y="55135"/>
                      <a:pt x="965895" y="54864"/>
                    </a:cubicBezTo>
                    <a:cubicBezTo>
                      <a:pt x="827708" y="77129"/>
                      <a:pt x="717507" y="63486"/>
                      <a:pt x="496664" y="54864"/>
                    </a:cubicBezTo>
                    <a:cubicBezTo>
                      <a:pt x="275821" y="46242"/>
                      <a:pt x="132946" y="71296"/>
                      <a:pt x="27432" y="54864"/>
                    </a:cubicBezTo>
                    <a:cubicBezTo>
                      <a:pt x="11093" y="54628"/>
                      <a:pt x="3489" y="41927"/>
                      <a:pt x="0" y="27432"/>
                    </a:cubicBezTo>
                    <a:close/>
                  </a:path>
                </a:pathLst>
              </a:custGeom>
              <a:solidFill>
                <a:schemeClr val="tx1">
                  <a:lumMod val="75000"/>
                  <a:lumOff val="25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282" name="Play Icon" descr="Play">
              <a:extLst>
                <a:ext uri="{FF2B5EF4-FFF2-40B4-BE49-F238E27FC236}">
                  <a16:creationId xmlns:a16="http://schemas.microsoft.com/office/drawing/2014/main" id="{8D1CA9F0-422A-43B3-B8D0-7BA2606EEE3C}"/>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3211523" y="9878926"/>
              <a:ext cx="91970" cy="91970"/>
            </a:xfrm>
            <a:prstGeom prst="rect">
              <a:avLst/>
            </a:prstGeom>
          </p:spPr>
        </p:pic>
        <p:pic>
          <p:nvPicPr>
            <p:cNvPr id="283" name="Music Icon" descr="Volume">
              <a:extLst>
                <a:ext uri="{FF2B5EF4-FFF2-40B4-BE49-F238E27FC236}">
                  <a16:creationId xmlns:a16="http://schemas.microsoft.com/office/drawing/2014/main" id="{C3617F80-BEC5-4159-BA8A-01885240A0D0}"/>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289861" y="9878925"/>
              <a:ext cx="91971" cy="91971"/>
            </a:xfrm>
            <a:prstGeom prst="rect">
              <a:avLst/>
            </a:prstGeom>
          </p:spPr>
        </p:pic>
        <p:pic>
          <p:nvPicPr>
            <p:cNvPr id="284" name="Expand Icon" descr="Maximize">
              <a:extLst>
                <a:ext uri="{FF2B5EF4-FFF2-40B4-BE49-F238E27FC236}">
                  <a16:creationId xmlns:a16="http://schemas.microsoft.com/office/drawing/2014/main" id="{0430F770-7FC0-40DD-9410-08EB5048FBCB}"/>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1126100" y="9891382"/>
              <a:ext cx="65085" cy="65085"/>
            </a:xfrm>
            <a:prstGeom prst="rect">
              <a:avLst/>
            </a:prstGeom>
          </p:spPr>
        </p:pic>
      </p:grpSp>
      <p:grpSp>
        <p:nvGrpSpPr>
          <p:cNvPr id="540" name="Video Player" descr="Video player placeholder">
            <a:extLst>
              <a:ext uri="{FF2B5EF4-FFF2-40B4-BE49-F238E27FC236}">
                <a16:creationId xmlns:a16="http://schemas.microsoft.com/office/drawing/2014/main" id="{0BA8B04B-638A-414B-A796-34C606AD2F15}"/>
              </a:ext>
            </a:extLst>
          </p:cNvPr>
          <p:cNvGrpSpPr/>
          <p:nvPr/>
        </p:nvGrpSpPr>
        <p:grpSpPr>
          <a:xfrm>
            <a:off x="-3296168" y="8105909"/>
            <a:ext cx="2318872" cy="1422401"/>
            <a:chOff x="-3296168" y="8105909"/>
            <a:chExt cx="2318872" cy="1422401"/>
          </a:xfrm>
        </p:grpSpPr>
        <p:sp>
          <p:nvSpPr>
            <p:cNvPr id="302" name="Video Placeholder">
              <a:extLst>
                <a:ext uri="{FF2B5EF4-FFF2-40B4-BE49-F238E27FC236}">
                  <a16:creationId xmlns:a16="http://schemas.microsoft.com/office/drawing/2014/main" id="{368E7182-2EB3-43F0-A214-F6DB63F20E7F}"/>
                </a:ext>
              </a:extLst>
            </p:cNvPr>
            <p:cNvSpPr/>
            <p:nvPr/>
          </p:nvSpPr>
          <p:spPr>
            <a:xfrm>
              <a:off x="-3296167" y="8105909"/>
              <a:ext cx="2318871" cy="1422400"/>
            </a:xfrm>
            <a:custGeom>
              <a:avLst/>
              <a:gdLst>
                <a:gd name="connsiteX0" fmla="*/ 0 w 2318871"/>
                <a:gd name="connsiteY0" fmla="*/ 7681 h 1422400"/>
                <a:gd name="connsiteX1" fmla="*/ 7681 w 2318871"/>
                <a:gd name="connsiteY1" fmla="*/ 0 h 1422400"/>
                <a:gd name="connsiteX2" fmla="*/ 606593 w 2318871"/>
                <a:gd name="connsiteY2" fmla="*/ 0 h 1422400"/>
                <a:gd name="connsiteX3" fmla="*/ 1136400 w 2318871"/>
                <a:gd name="connsiteY3" fmla="*/ 0 h 1422400"/>
                <a:gd name="connsiteX4" fmla="*/ 1712278 w 2318871"/>
                <a:gd name="connsiteY4" fmla="*/ 0 h 1422400"/>
                <a:gd name="connsiteX5" fmla="*/ 2311190 w 2318871"/>
                <a:gd name="connsiteY5" fmla="*/ 0 h 1422400"/>
                <a:gd name="connsiteX6" fmla="*/ 2318871 w 2318871"/>
                <a:gd name="connsiteY6" fmla="*/ 7681 h 1422400"/>
                <a:gd name="connsiteX7" fmla="*/ 2318871 w 2318871"/>
                <a:gd name="connsiteY7" fmla="*/ 504834 h 1422400"/>
                <a:gd name="connsiteX8" fmla="*/ 2318871 w 2318871"/>
                <a:gd name="connsiteY8" fmla="*/ 987917 h 1422400"/>
                <a:gd name="connsiteX9" fmla="*/ 2318871 w 2318871"/>
                <a:gd name="connsiteY9" fmla="*/ 1414719 h 1422400"/>
                <a:gd name="connsiteX10" fmla="*/ 2311190 w 2318871"/>
                <a:gd name="connsiteY10" fmla="*/ 1422400 h 1422400"/>
                <a:gd name="connsiteX11" fmla="*/ 1735313 w 2318871"/>
                <a:gd name="connsiteY11" fmla="*/ 1422400 h 1422400"/>
                <a:gd name="connsiteX12" fmla="*/ 1205506 w 2318871"/>
                <a:gd name="connsiteY12" fmla="*/ 1422400 h 1422400"/>
                <a:gd name="connsiteX13" fmla="*/ 698734 w 2318871"/>
                <a:gd name="connsiteY13" fmla="*/ 1422400 h 1422400"/>
                <a:gd name="connsiteX14" fmla="*/ 7681 w 2318871"/>
                <a:gd name="connsiteY14" fmla="*/ 1422400 h 1422400"/>
                <a:gd name="connsiteX15" fmla="*/ 0 w 2318871"/>
                <a:gd name="connsiteY15" fmla="*/ 1414719 h 1422400"/>
                <a:gd name="connsiteX16" fmla="*/ 0 w 2318871"/>
                <a:gd name="connsiteY16" fmla="*/ 931636 h 1422400"/>
                <a:gd name="connsiteX17" fmla="*/ 0 w 2318871"/>
                <a:gd name="connsiteY17" fmla="*/ 490764 h 1422400"/>
                <a:gd name="connsiteX18" fmla="*/ 0 w 2318871"/>
                <a:gd name="connsiteY18" fmla="*/ 7681 h 142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318871" h="1422400" fill="none" extrusionOk="0">
                  <a:moveTo>
                    <a:pt x="0" y="7681"/>
                  </a:moveTo>
                  <a:cubicBezTo>
                    <a:pt x="-813" y="3472"/>
                    <a:pt x="3686" y="-445"/>
                    <a:pt x="7681" y="0"/>
                  </a:cubicBezTo>
                  <a:cubicBezTo>
                    <a:pt x="215593" y="24017"/>
                    <a:pt x="332608" y="-18565"/>
                    <a:pt x="606593" y="0"/>
                  </a:cubicBezTo>
                  <a:cubicBezTo>
                    <a:pt x="880578" y="18565"/>
                    <a:pt x="952032" y="-15154"/>
                    <a:pt x="1136400" y="0"/>
                  </a:cubicBezTo>
                  <a:cubicBezTo>
                    <a:pt x="1320768" y="15154"/>
                    <a:pt x="1442020" y="7779"/>
                    <a:pt x="1712278" y="0"/>
                  </a:cubicBezTo>
                  <a:cubicBezTo>
                    <a:pt x="1982536" y="-7779"/>
                    <a:pt x="2085100" y="4949"/>
                    <a:pt x="2311190" y="0"/>
                  </a:cubicBezTo>
                  <a:cubicBezTo>
                    <a:pt x="2315700" y="-824"/>
                    <a:pt x="2319096" y="3682"/>
                    <a:pt x="2318871" y="7681"/>
                  </a:cubicBezTo>
                  <a:cubicBezTo>
                    <a:pt x="2331457" y="184963"/>
                    <a:pt x="2300648" y="304621"/>
                    <a:pt x="2318871" y="504834"/>
                  </a:cubicBezTo>
                  <a:cubicBezTo>
                    <a:pt x="2337094" y="705047"/>
                    <a:pt x="2323173" y="870577"/>
                    <a:pt x="2318871" y="987917"/>
                  </a:cubicBezTo>
                  <a:cubicBezTo>
                    <a:pt x="2314569" y="1105257"/>
                    <a:pt x="2310502" y="1292455"/>
                    <a:pt x="2318871" y="1414719"/>
                  </a:cubicBezTo>
                  <a:cubicBezTo>
                    <a:pt x="2318725" y="1419417"/>
                    <a:pt x="2315163" y="1421553"/>
                    <a:pt x="2311190" y="1422400"/>
                  </a:cubicBezTo>
                  <a:cubicBezTo>
                    <a:pt x="2181109" y="1408063"/>
                    <a:pt x="1880834" y="1437714"/>
                    <a:pt x="1735313" y="1422400"/>
                  </a:cubicBezTo>
                  <a:cubicBezTo>
                    <a:pt x="1589792" y="1407086"/>
                    <a:pt x="1379523" y="1413406"/>
                    <a:pt x="1205506" y="1422400"/>
                  </a:cubicBezTo>
                  <a:cubicBezTo>
                    <a:pt x="1031489" y="1431394"/>
                    <a:pt x="942493" y="1430006"/>
                    <a:pt x="698734" y="1422400"/>
                  </a:cubicBezTo>
                  <a:cubicBezTo>
                    <a:pt x="454975" y="1414794"/>
                    <a:pt x="177385" y="1407272"/>
                    <a:pt x="7681" y="1422400"/>
                  </a:cubicBezTo>
                  <a:cubicBezTo>
                    <a:pt x="3310" y="1422881"/>
                    <a:pt x="891" y="1419217"/>
                    <a:pt x="0" y="1414719"/>
                  </a:cubicBezTo>
                  <a:cubicBezTo>
                    <a:pt x="-18028" y="1283026"/>
                    <a:pt x="2465" y="1115928"/>
                    <a:pt x="0" y="931636"/>
                  </a:cubicBezTo>
                  <a:cubicBezTo>
                    <a:pt x="-2465" y="747344"/>
                    <a:pt x="-3142" y="611484"/>
                    <a:pt x="0" y="490764"/>
                  </a:cubicBezTo>
                  <a:cubicBezTo>
                    <a:pt x="3142" y="370044"/>
                    <a:pt x="-3519" y="147882"/>
                    <a:pt x="0" y="7681"/>
                  </a:cubicBezTo>
                  <a:close/>
                </a:path>
                <a:path w="2318871" h="1422400" stroke="0" extrusionOk="0">
                  <a:moveTo>
                    <a:pt x="0" y="7681"/>
                  </a:moveTo>
                  <a:cubicBezTo>
                    <a:pt x="-225" y="3300"/>
                    <a:pt x="2487" y="357"/>
                    <a:pt x="7681" y="0"/>
                  </a:cubicBezTo>
                  <a:cubicBezTo>
                    <a:pt x="243754" y="-17790"/>
                    <a:pt x="320771" y="-8379"/>
                    <a:pt x="629628" y="0"/>
                  </a:cubicBezTo>
                  <a:cubicBezTo>
                    <a:pt x="938485" y="8379"/>
                    <a:pt x="1002991" y="-22092"/>
                    <a:pt x="1182471" y="0"/>
                  </a:cubicBezTo>
                  <a:cubicBezTo>
                    <a:pt x="1361951" y="22092"/>
                    <a:pt x="1488000" y="-8656"/>
                    <a:pt x="1712278" y="0"/>
                  </a:cubicBezTo>
                  <a:cubicBezTo>
                    <a:pt x="1936556" y="8656"/>
                    <a:pt x="2028377" y="-17351"/>
                    <a:pt x="2311190" y="0"/>
                  </a:cubicBezTo>
                  <a:cubicBezTo>
                    <a:pt x="2315844" y="-847"/>
                    <a:pt x="2318047" y="3313"/>
                    <a:pt x="2318871" y="7681"/>
                  </a:cubicBezTo>
                  <a:cubicBezTo>
                    <a:pt x="2306114" y="106197"/>
                    <a:pt x="2337361" y="374325"/>
                    <a:pt x="2318871" y="476694"/>
                  </a:cubicBezTo>
                  <a:cubicBezTo>
                    <a:pt x="2300381" y="579063"/>
                    <a:pt x="2340651" y="752596"/>
                    <a:pt x="2318871" y="973847"/>
                  </a:cubicBezTo>
                  <a:cubicBezTo>
                    <a:pt x="2297091" y="1195098"/>
                    <a:pt x="2308977" y="1297632"/>
                    <a:pt x="2318871" y="1414719"/>
                  </a:cubicBezTo>
                  <a:cubicBezTo>
                    <a:pt x="2318605" y="1418946"/>
                    <a:pt x="2315788" y="1421425"/>
                    <a:pt x="2311190" y="1422400"/>
                  </a:cubicBezTo>
                  <a:cubicBezTo>
                    <a:pt x="2122523" y="1419149"/>
                    <a:pt x="1864278" y="1429011"/>
                    <a:pt x="1712278" y="1422400"/>
                  </a:cubicBezTo>
                  <a:cubicBezTo>
                    <a:pt x="1560278" y="1415789"/>
                    <a:pt x="1249945" y="1401865"/>
                    <a:pt x="1090330" y="1422400"/>
                  </a:cubicBezTo>
                  <a:cubicBezTo>
                    <a:pt x="930715" y="1442935"/>
                    <a:pt x="279559" y="1450951"/>
                    <a:pt x="7681" y="1422400"/>
                  </a:cubicBezTo>
                  <a:cubicBezTo>
                    <a:pt x="2638" y="1422532"/>
                    <a:pt x="-105" y="1418889"/>
                    <a:pt x="0" y="1414719"/>
                  </a:cubicBezTo>
                  <a:cubicBezTo>
                    <a:pt x="20108" y="1291788"/>
                    <a:pt x="23840" y="1074061"/>
                    <a:pt x="0" y="931636"/>
                  </a:cubicBezTo>
                  <a:cubicBezTo>
                    <a:pt x="-23840" y="789211"/>
                    <a:pt x="17461" y="566872"/>
                    <a:pt x="0" y="462623"/>
                  </a:cubicBezTo>
                  <a:cubicBezTo>
                    <a:pt x="-17461" y="358374"/>
                    <a:pt x="6836" y="174162"/>
                    <a:pt x="0" y="7681"/>
                  </a:cubicBezTo>
                  <a:close/>
                </a:path>
              </a:pathLst>
            </a:custGeom>
            <a:solidFill>
              <a:schemeClr val="bg1">
                <a:lumMod val="85000"/>
              </a:schemeClr>
            </a:solidFill>
            <a:ln>
              <a:solidFill>
                <a:schemeClr val="tx1">
                  <a:lumMod val="75000"/>
                  <a:lumOff val="25000"/>
                </a:schemeClr>
              </a:solidFill>
              <a:extLst>
                <a:ext uri="{C807C97D-BFC1-408E-A445-0C87EB9F89A2}">
                  <ask:lineSketchStyleProps xmlns:ask="http://schemas.microsoft.com/office/drawing/2018/sketchyshapes" sd="1219033472">
                    <a:prstGeom prst="roundRect">
                      <a:avLst>
                        <a:gd name="adj" fmla="val 540"/>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3" name="Video Player Background">
              <a:extLst>
                <a:ext uri="{FF2B5EF4-FFF2-40B4-BE49-F238E27FC236}">
                  <a16:creationId xmlns:a16="http://schemas.microsoft.com/office/drawing/2014/main" id="{EF1E240A-8AB9-4CA9-9E68-DC0854AFB629}"/>
                </a:ext>
              </a:extLst>
            </p:cNvPr>
            <p:cNvSpPr/>
            <p:nvPr/>
          </p:nvSpPr>
          <p:spPr>
            <a:xfrm>
              <a:off x="-3296168" y="9331086"/>
              <a:ext cx="2318871" cy="197224"/>
            </a:xfrm>
            <a:custGeom>
              <a:avLst/>
              <a:gdLst>
                <a:gd name="connsiteX0" fmla="*/ 0 w 2318871"/>
                <a:gd name="connsiteY0" fmla="*/ 11938 h 197224"/>
                <a:gd name="connsiteX1" fmla="*/ 11938 w 2318871"/>
                <a:gd name="connsiteY1" fmla="*/ 0 h 197224"/>
                <a:gd name="connsiteX2" fmla="*/ 585687 w 2318871"/>
                <a:gd name="connsiteY2" fmla="*/ 0 h 197224"/>
                <a:gd name="connsiteX3" fmla="*/ 1205335 w 2318871"/>
                <a:gd name="connsiteY3" fmla="*/ 0 h 197224"/>
                <a:gd name="connsiteX4" fmla="*/ 1802034 w 2318871"/>
                <a:gd name="connsiteY4" fmla="*/ 0 h 197224"/>
                <a:gd name="connsiteX5" fmla="*/ 2306933 w 2318871"/>
                <a:gd name="connsiteY5" fmla="*/ 0 h 197224"/>
                <a:gd name="connsiteX6" fmla="*/ 2318871 w 2318871"/>
                <a:gd name="connsiteY6" fmla="*/ 11938 h 197224"/>
                <a:gd name="connsiteX7" fmla="*/ 2318871 w 2318871"/>
                <a:gd name="connsiteY7" fmla="*/ 185286 h 197224"/>
                <a:gd name="connsiteX8" fmla="*/ 2306933 w 2318871"/>
                <a:gd name="connsiteY8" fmla="*/ 197224 h 197224"/>
                <a:gd name="connsiteX9" fmla="*/ 1733184 w 2318871"/>
                <a:gd name="connsiteY9" fmla="*/ 197224 h 197224"/>
                <a:gd name="connsiteX10" fmla="*/ 1113536 w 2318871"/>
                <a:gd name="connsiteY10" fmla="*/ 197224 h 197224"/>
                <a:gd name="connsiteX11" fmla="*/ 562737 w 2318871"/>
                <a:gd name="connsiteY11" fmla="*/ 197224 h 197224"/>
                <a:gd name="connsiteX12" fmla="*/ 11938 w 2318871"/>
                <a:gd name="connsiteY12" fmla="*/ 197224 h 197224"/>
                <a:gd name="connsiteX13" fmla="*/ 0 w 2318871"/>
                <a:gd name="connsiteY13" fmla="*/ 185286 h 197224"/>
                <a:gd name="connsiteX14" fmla="*/ 0 w 2318871"/>
                <a:gd name="connsiteY14" fmla="*/ 11938 h 197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18871" h="197224" fill="none" extrusionOk="0">
                  <a:moveTo>
                    <a:pt x="0" y="11938"/>
                  </a:moveTo>
                  <a:cubicBezTo>
                    <a:pt x="-176" y="5302"/>
                    <a:pt x="4815" y="-395"/>
                    <a:pt x="11938" y="0"/>
                  </a:cubicBezTo>
                  <a:cubicBezTo>
                    <a:pt x="290214" y="14192"/>
                    <a:pt x="453865" y="23412"/>
                    <a:pt x="585687" y="0"/>
                  </a:cubicBezTo>
                  <a:cubicBezTo>
                    <a:pt x="717509" y="-23412"/>
                    <a:pt x="958219" y="-13724"/>
                    <a:pt x="1205335" y="0"/>
                  </a:cubicBezTo>
                  <a:cubicBezTo>
                    <a:pt x="1452451" y="13724"/>
                    <a:pt x="1636552" y="-19572"/>
                    <a:pt x="1802034" y="0"/>
                  </a:cubicBezTo>
                  <a:cubicBezTo>
                    <a:pt x="1967516" y="19572"/>
                    <a:pt x="2122221" y="-4610"/>
                    <a:pt x="2306933" y="0"/>
                  </a:cubicBezTo>
                  <a:cubicBezTo>
                    <a:pt x="2314295" y="-1192"/>
                    <a:pt x="2318876" y="4939"/>
                    <a:pt x="2318871" y="11938"/>
                  </a:cubicBezTo>
                  <a:cubicBezTo>
                    <a:pt x="2318721" y="49275"/>
                    <a:pt x="2319084" y="124308"/>
                    <a:pt x="2318871" y="185286"/>
                  </a:cubicBezTo>
                  <a:cubicBezTo>
                    <a:pt x="2319310" y="192344"/>
                    <a:pt x="2315025" y="197368"/>
                    <a:pt x="2306933" y="197224"/>
                  </a:cubicBezTo>
                  <a:cubicBezTo>
                    <a:pt x="2139294" y="207420"/>
                    <a:pt x="1938220" y="216763"/>
                    <a:pt x="1733184" y="197224"/>
                  </a:cubicBezTo>
                  <a:cubicBezTo>
                    <a:pt x="1528148" y="177685"/>
                    <a:pt x="1277628" y="179582"/>
                    <a:pt x="1113536" y="197224"/>
                  </a:cubicBezTo>
                  <a:cubicBezTo>
                    <a:pt x="949444" y="214866"/>
                    <a:pt x="725228" y="181167"/>
                    <a:pt x="562737" y="197224"/>
                  </a:cubicBezTo>
                  <a:cubicBezTo>
                    <a:pt x="400246" y="213281"/>
                    <a:pt x="280692" y="197500"/>
                    <a:pt x="11938" y="197224"/>
                  </a:cubicBezTo>
                  <a:cubicBezTo>
                    <a:pt x="3865" y="197862"/>
                    <a:pt x="-94" y="190657"/>
                    <a:pt x="0" y="185286"/>
                  </a:cubicBezTo>
                  <a:cubicBezTo>
                    <a:pt x="430" y="118952"/>
                    <a:pt x="379" y="81089"/>
                    <a:pt x="0" y="11938"/>
                  </a:cubicBezTo>
                  <a:close/>
                </a:path>
                <a:path w="2318871" h="197224" stroke="0" extrusionOk="0">
                  <a:moveTo>
                    <a:pt x="0" y="11938"/>
                  </a:moveTo>
                  <a:cubicBezTo>
                    <a:pt x="856" y="5357"/>
                    <a:pt x="4446" y="787"/>
                    <a:pt x="11938" y="0"/>
                  </a:cubicBezTo>
                  <a:cubicBezTo>
                    <a:pt x="235698" y="28083"/>
                    <a:pt x="459319" y="21594"/>
                    <a:pt x="608637" y="0"/>
                  </a:cubicBezTo>
                  <a:cubicBezTo>
                    <a:pt x="757955" y="-21594"/>
                    <a:pt x="922633" y="-8649"/>
                    <a:pt x="1136486" y="0"/>
                  </a:cubicBezTo>
                  <a:cubicBezTo>
                    <a:pt x="1350339" y="8649"/>
                    <a:pt x="1484405" y="-20993"/>
                    <a:pt x="1641384" y="0"/>
                  </a:cubicBezTo>
                  <a:cubicBezTo>
                    <a:pt x="1798363" y="20993"/>
                    <a:pt x="2056996" y="26628"/>
                    <a:pt x="2306933" y="0"/>
                  </a:cubicBezTo>
                  <a:cubicBezTo>
                    <a:pt x="2314292" y="24"/>
                    <a:pt x="2319449" y="5734"/>
                    <a:pt x="2318871" y="11938"/>
                  </a:cubicBezTo>
                  <a:cubicBezTo>
                    <a:pt x="2315406" y="97778"/>
                    <a:pt x="2327109" y="123660"/>
                    <a:pt x="2318871" y="185286"/>
                  </a:cubicBezTo>
                  <a:cubicBezTo>
                    <a:pt x="2319290" y="191544"/>
                    <a:pt x="2312501" y="196561"/>
                    <a:pt x="2306933" y="197224"/>
                  </a:cubicBezTo>
                  <a:cubicBezTo>
                    <a:pt x="2151688" y="215033"/>
                    <a:pt x="2009312" y="221733"/>
                    <a:pt x="1756134" y="197224"/>
                  </a:cubicBezTo>
                  <a:cubicBezTo>
                    <a:pt x="1502956" y="172715"/>
                    <a:pt x="1478681" y="220415"/>
                    <a:pt x="1228285" y="197224"/>
                  </a:cubicBezTo>
                  <a:cubicBezTo>
                    <a:pt x="977889" y="174033"/>
                    <a:pt x="831053" y="173965"/>
                    <a:pt x="631587" y="197224"/>
                  </a:cubicBezTo>
                  <a:cubicBezTo>
                    <a:pt x="432121" y="220483"/>
                    <a:pt x="207726" y="222176"/>
                    <a:pt x="11938" y="197224"/>
                  </a:cubicBezTo>
                  <a:cubicBezTo>
                    <a:pt x="4973" y="197420"/>
                    <a:pt x="-709" y="192882"/>
                    <a:pt x="0" y="185286"/>
                  </a:cubicBezTo>
                  <a:cubicBezTo>
                    <a:pt x="-627" y="115504"/>
                    <a:pt x="-8601" y="78765"/>
                    <a:pt x="0" y="11938"/>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1220306403">
                    <a:prstGeom prst="roundRect">
                      <a:avLst>
                        <a:gd name="adj" fmla="val 6053"/>
                      </a:avLst>
                    </a:prstGeom>
                    <ask:type>
                      <ask:lineSketchFreehand/>
                    </ask:type>
                    <ask:seed>1220306403</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04" name="Music Player">
              <a:extLst>
                <a:ext uri="{FF2B5EF4-FFF2-40B4-BE49-F238E27FC236}">
                  <a16:creationId xmlns:a16="http://schemas.microsoft.com/office/drawing/2014/main" id="{656B14D8-E711-482F-AF48-8AC4A08738DC}"/>
                </a:ext>
              </a:extLst>
            </p:cNvPr>
            <p:cNvGrpSpPr/>
            <p:nvPr/>
          </p:nvGrpSpPr>
          <p:grpSpPr>
            <a:xfrm>
              <a:off x="-3057693" y="9400462"/>
              <a:ext cx="1683357" cy="55364"/>
              <a:chOff x="5940027" y="10007109"/>
              <a:chExt cx="1683357" cy="55364"/>
            </a:xfrm>
          </p:grpSpPr>
          <p:sp>
            <p:nvSpPr>
              <p:cNvPr id="308" name="Duration Background">
                <a:extLst>
                  <a:ext uri="{FF2B5EF4-FFF2-40B4-BE49-F238E27FC236}">
                    <a16:creationId xmlns:a16="http://schemas.microsoft.com/office/drawing/2014/main" id="{AC928462-D5FA-4A93-B052-1DE1DBC05F2F}"/>
                  </a:ext>
                </a:extLst>
              </p:cNvPr>
              <p:cNvSpPr/>
              <p:nvPr/>
            </p:nvSpPr>
            <p:spPr>
              <a:xfrm>
                <a:off x="5940868" y="10007609"/>
                <a:ext cx="1682516" cy="54864"/>
              </a:xfrm>
              <a:custGeom>
                <a:avLst/>
                <a:gdLst>
                  <a:gd name="connsiteX0" fmla="*/ 0 w 1682516"/>
                  <a:gd name="connsiteY0" fmla="*/ 27432 h 54864"/>
                  <a:gd name="connsiteX1" fmla="*/ 27432 w 1682516"/>
                  <a:gd name="connsiteY1" fmla="*/ 0 h 54864"/>
                  <a:gd name="connsiteX2" fmla="*/ 602536 w 1682516"/>
                  <a:gd name="connsiteY2" fmla="*/ 0 h 54864"/>
                  <a:gd name="connsiteX3" fmla="*/ 1177639 w 1682516"/>
                  <a:gd name="connsiteY3" fmla="*/ 0 h 54864"/>
                  <a:gd name="connsiteX4" fmla="*/ 1655084 w 1682516"/>
                  <a:gd name="connsiteY4" fmla="*/ 0 h 54864"/>
                  <a:gd name="connsiteX5" fmla="*/ 1682516 w 1682516"/>
                  <a:gd name="connsiteY5" fmla="*/ 27432 h 54864"/>
                  <a:gd name="connsiteX6" fmla="*/ 1682516 w 1682516"/>
                  <a:gd name="connsiteY6" fmla="*/ 27432 h 54864"/>
                  <a:gd name="connsiteX7" fmla="*/ 1655084 w 1682516"/>
                  <a:gd name="connsiteY7" fmla="*/ 54864 h 54864"/>
                  <a:gd name="connsiteX8" fmla="*/ 1161363 w 1682516"/>
                  <a:gd name="connsiteY8" fmla="*/ 54864 h 54864"/>
                  <a:gd name="connsiteX9" fmla="*/ 586259 w 1682516"/>
                  <a:gd name="connsiteY9" fmla="*/ 54864 h 54864"/>
                  <a:gd name="connsiteX10" fmla="*/ 27432 w 1682516"/>
                  <a:gd name="connsiteY10" fmla="*/ 54864 h 54864"/>
                  <a:gd name="connsiteX11" fmla="*/ 0 w 1682516"/>
                  <a:gd name="connsiteY11" fmla="*/ 27432 h 54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82516" h="54864" fill="none" extrusionOk="0">
                    <a:moveTo>
                      <a:pt x="0" y="27432"/>
                    </a:moveTo>
                    <a:cubicBezTo>
                      <a:pt x="263" y="15011"/>
                      <a:pt x="14036" y="2701"/>
                      <a:pt x="27432" y="0"/>
                    </a:cubicBezTo>
                    <a:cubicBezTo>
                      <a:pt x="210825" y="3674"/>
                      <a:pt x="409597" y="-1890"/>
                      <a:pt x="602536" y="0"/>
                    </a:cubicBezTo>
                    <a:cubicBezTo>
                      <a:pt x="795475" y="1890"/>
                      <a:pt x="976802" y="14985"/>
                      <a:pt x="1177639" y="0"/>
                    </a:cubicBezTo>
                    <a:cubicBezTo>
                      <a:pt x="1378476" y="-14985"/>
                      <a:pt x="1485912" y="3088"/>
                      <a:pt x="1655084" y="0"/>
                    </a:cubicBezTo>
                    <a:cubicBezTo>
                      <a:pt x="1668832" y="-2095"/>
                      <a:pt x="1681700" y="15352"/>
                      <a:pt x="1682516" y="27432"/>
                    </a:cubicBezTo>
                    <a:lnTo>
                      <a:pt x="1682516" y="27432"/>
                    </a:lnTo>
                    <a:cubicBezTo>
                      <a:pt x="1681756" y="40295"/>
                      <a:pt x="1672429" y="54418"/>
                      <a:pt x="1655084" y="54864"/>
                    </a:cubicBezTo>
                    <a:cubicBezTo>
                      <a:pt x="1497790" y="52206"/>
                      <a:pt x="1264831" y="48645"/>
                      <a:pt x="1161363" y="54864"/>
                    </a:cubicBezTo>
                    <a:cubicBezTo>
                      <a:pt x="1057895" y="61083"/>
                      <a:pt x="729036" y="64864"/>
                      <a:pt x="586259" y="54864"/>
                    </a:cubicBezTo>
                    <a:cubicBezTo>
                      <a:pt x="443482" y="44864"/>
                      <a:pt x="274959" y="42407"/>
                      <a:pt x="27432" y="54864"/>
                    </a:cubicBezTo>
                    <a:cubicBezTo>
                      <a:pt x="13189" y="56660"/>
                      <a:pt x="-1137" y="43182"/>
                      <a:pt x="0" y="27432"/>
                    </a:cubicBezTo>
                    <a:close/>
                  </a:path>
                  <a:path w="1682516" h="54864" stroke="0" extrusionOk="0">
                    <a:moveTo>
                      <a:pt x="0" y="27432"/>
                    </a:moveTo>
                    <a:cubicBezTo>
                      <a:pt x="-328" y="12080"/>
                      <a:pt x="11229" y="395"/>
                      <a:pt x="27432" y="0"/>
                    </a:cubicBezTo>
                    <a:cubicBezTo>
                      <a:pt x="288430" y="-21545"/>
                      <a:pt x="420188" y="-8768"/>
                      <a:pt x="602536" y="0"/>
                    </a:cubicBezTo>
                    <a:cubicBezTo>
                      <a:pt x="784884" y="8768"/>
                      <a:pt x="1021528" y="-18315"/>
                      <a:pt x="1128810" y="0"/>
                    </a:cubicBezTo>
                    <a:cubicBezTo>
                      <a:pt x="1236092" y="18315"/>
                      <a:pt x="1503586" y="24309"/>
                      <a:pt x="1655084" y="0"/>
                    </a:cubicBezTo>
                    <a:cubicBezTo>
                      <a:pt x="1669997" y="-763"/>
                      <a:pt x="1682854" y="11032"/>
                      <a:pt x="1682516" y="27432"/>
                    </a:cubicBezTo>
                    <a:lnTo>
                      <a:pt x="1682516" y="27432"/>
                    </a:lnTo>
                    <a:cubicBezTo>
                      <a:pt x="1680933" y="41544"/>
                      <a:pt x="1671001" y="53616"/>
                      <a:pt x="1655084" y="54864"/>
                    </a:cubicBezTo>
                    <a:cubicBezTo>
                      <a:pt x="1523476" y="72127"/>
                      <a:pt x="1319793" y="30964"/>
                      <a:pt x="1079980" y="54864"/>
                    </a:cubicBezTo>
                    <a:cubicBezTo>
                      <a:pt x="840167" y="78764"/>
                      <a:pt x="677306" y="47319"/>
                      <a:pt x="569983" y="54864"/>
                    </a:cubicBezTo>
                    <a:cubicBezTo>
                      <a:pt x="462660" y="62409"/>
                      <a:pt x="176556" y="42112"/>
                      <a:pt x="27432" y="54864"/>
                    </a:cubicBezTo>
                    <a:cubicBezTo>
                      <a:pt x="13331" y="55722"/>
                      <a:pt x="841" y="43834"/>
                      <a:pt x="0" y="27432"/>
                    </a:cubicBezTo>
                    <a:close/>
                  </a:path>
                </a:pathLst>
              </a:custGeom>
              <a:solidFill>
                <a:schemeClr val="bg1">
                  <a:lumMod val="85000"/>
                  <a:alpha val="60000"/>
                </a:schemeClr>
              </a:solidFill>
              <a:ln>
                <a:noFill/>
                <a:extLst>
                  <a:ext uri="{C807C97D-BFC1-408E-A445-0C87EB9F89A2}">
                    <ask:lineSketchStyleProps xmlns:ask="http://schemas.microsoft.com/office/drawing/2018/sketchyshapes" sd="1219033472">
                      <a:prstGeom prst="roundRect">
                        <a:avLst>
                          <a:gd name="adj" fmla="val 50000"/>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9" name="Duration Bar">
                <a:extLst>
                  <a:ext uri="{FF2B5EF4-FFF2-40B4-BE49-F238E27FC236}">
                    <a16:creationId xmlns:a16="http://schemas.microsoft.com/office/drawing/2014/main" id="{A2B57E0E-F8B3-4919-997F-993CAF1DC4EF}"/>
                  </a:ext>
                </a:extLst>
              </p:cNvPr>
              <p:cNvSpPr/>
              <p:nvPr/>
            </p:nvSpPr>
            <p:spPr>
              <a:xfrm>
                <a:off x="5940027" y="10007109"/>
                <a:ext cx="993327" cy="54864"/>
              </a:xfrm>
              <a:custGeom>
                <a:avLst/>
                <a:gdLst>
                  <a:gd name="connsiteX0" fmla="*/ 0 w 993327"/>
                  <a:gd name="connsiteY0" fmla="*/ 27432 h 54864"/>
                  <a:gd name="connsiteX1" fmla="*/ 27432 w 993327"/>
                  <a:gd name="connsiteY1" fmla="*/ 0 h 54864"/>
                  <a:gd name="connsiteX2" fmla="*/ 506048 w 993327"/>
                  <a:gd name="connsiteY2" fmla="*/ 0 h 54864"/>
                  <a:gd name="connsiteX3" fmla="*/ 965895 w 993327"/>
                  <a:gd name="connsiteY3" fmla="*/ 0 h 54864"/>
                  <a:gd name="connsiteX4" fmla="*/ 993327 w 993327"/>
                  <a:gd name="connsiteY4" fmla="*/ 27432 h 54864"/>
                  <a:gd name="connsiteX5" fmla="*/ 993327 w 993327"/>
                  <a:gd name="connsiteY5" fmla="*/ 27432 h 54864"/>
                  <a:gd name="connsiteX6" fmla="*/ 965895 w 993327"/>
                  <a:gd name="connsiteY6" fmla="*/ 54864 h 54864"/>
                  <a:gd name="connsiteX7" fmla="*/ 524817 w 993327"/>
                  <a:gd name="connsiteY7" fmla="*/ 54864 h 54864"/>
                  <a:gd name="connsiteX8" fmla="*/ 27432 w 993327"/>
                  <a:gd name="connsiteY8" fmla="*/ 54864 h 54864"/>
                  <a:gd name="connsiteX9" fmla="*/ 0 w 993327"/>
                  <a:gd name="connsiteY9" fmla="*/ 27432 h 54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3327" h="54864" fill="none" extrusionOk="0">
                    <a:moveTo>
                      <a:pt x="0" y="27432"/>
                    </a:moveTo>
                    <a:cubicBezTo>
                      <a:pt x="1181" y="11844"/>
                      <a:pt x="14540" y="2364"/>
                      <a:pt x="27432" y="0"/>
                    </a:cubicBezTo>
                    <a:cubicBezTo>
                      <a:pt x="162142" y="9113"/>
                      <a:pt x="324325" y="22601"/>
                      <a:pt x="506048" y="0"/>
                    </a:cubicBezTo>
                    <a:cubicBezTo>
                      <a:pt x="687771" y="-22601"/>
                      <a:pt x="764299" y="-126"/>
                      <a:pt x="965895" y="0"/>
                    </a:cubicBezTo>
                    <a:cubicBezTo>
                      <a:pt x="982199" y="1147"/>
                      <a:pt x="994633" y="13545"/>
                      <a:pt x="993327" y="27432"/>
                    </a:cubicBezTo>
                    <a:lnTo>
                      <a:pt x="993327" y="27432"/>
                    </a:lnTo>
                    <a:cubicBezTo>
                      <a:pt x="992229" y="41474"/>
                      <a:pt x="979813" y="56601"/>
                      <a:pt x="965895" y="54864"/>
                    </a:cubicBezTo>
                    <a:cubicBezTo>
                      <a:pt x="870852" y="66420"/>
                      <a:pt x="728777" y="41848"/>
                      <a:pt x="524817" y="54864"/>
                    </a:cubicBezTo>
                    <a:cubicBezTo>
                      <a:pt x="320857" y="67880"/>
                      <a:pt x="218739" y="75689"/>
                      <a:pt x="27432" y="54864"/>
                    </a:cubicBezTo>
                    <a:cubicBezTo>
                      <a:pt x="10670" y="53356"/>
                      <a:pt x="717" y="40243"/>
                      <a:pt x="0" y="27432"/>
                    </a:cubicBezTo>
                    <a:close/>
                  </a:path>
                  <a:path w="993327" h="54864" stroke="0" extrusionOk="0">
                    <a:moveTo>
                      <a:pt x="0" y="27432"/>
                    </a:moveTo>
                    <a:cubicBezTo>
                      <a:pt x="-730" y="11862"/>
                      <a:pt x="12392" y="-3355"/>
                      <a:pt x="27432" y="0"/>
                    </a:cubicBezTo>
                    <a:cubicBezTo>
                      <a:pt x="175364" y="20767"/>
                      <a:pt x="417352" y="-18901"/>
                      <a:pt x="515433" y="0"/>
                    </a:cubicBezTo>
                    <a:cubicBezTo>
                      <a:pt x="613514" y="18901"/>
                      <a:pt x="751238" y="-13874"/>
                      <a:pt x="965895" y="0"/>
                    </a:cubicBezTo>
                    <a:cubicBezTo>
                      <a:pt x="982906" y="1729"/>
                      <a:pt x="993607" y="12911"/>
                      <a:pt x="993327" y="27432"/>
                    </a:cubicBezTo>
                    <a:lnTo>
                      <a:pt x="993327" y="27432"/>
                    </a:lnTo>
                    <a:cubicBezTo>
                      <a:pt x="993494" y="44268"/>
                      <a:pt x="980704" y="55135"/>
                      <a:pt x="965895" y="54864"/>
                    </a:cubicBezTo>
                    <a:cubicBezTo>
                      <a:pt x="827708" y="77129"/>
                      <a:pt x="717507" y="63486"/>
                      <a:pt x="496664" y="54864"/>
                    </a:cubicBezTo>
                    <a:cubicBezTo>
                      <a:pt x="275821" y="46242"/>
                      <a:pt x="132946" y="71296"/>
                      <a:pt x="27432" y="54864"/>
                    </a:cubicBezTo>
                    <a:cubicBezTo>
                      <a:pt x="11093" y="54628"/>
                      <a:pt x="3489" y="41927"/>
                      <a:pt x="0" y="27432"/>
                    </a:cubicBezTo>
                    <a:close/>
                  </a:path>
                </a:pathLst>
              </a:custGeom>
              <a:solidFill>
                <a:schemeClr val="tx1">
                  <a:lumMod val="75000"/>
                  <a:lumOff val="25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305" name="Play Icon" descr="Play">
              <a:extLst>
                <a:ext uri="{FF2B5EF4-FFF2-40B4-BE49-F238E27FC236}">
                  <a16:creationId xmlns:a16="http://schemas.microsoft.com/office/drawing/2014/main" id="{12616B81-4337-4E5F-9969-4485A199AED6}"/>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3211523" y="9382030"/>
              <a:ext cx="91970" cy="91970"/>
            </a:xfrm>
            <a:prstGeom prst="rect">
              <a:avLst/>
            </a:prstGeom>
          </p:spPr>
        </p:pic>
        <p:pic>
          <p:nvPicPr>
            <p:cNvPr id="306" name="Music Icon" descr="Volume">
              <a:extLst>
                <a:ext uri="{FF2B5EF4-FFF2-40B4-BE49-F238E27FC236}">
                  <a16:creationId xmlns:a16="http://schemas.microsoft.com/office/drawing/2014/main" id="{E1110687-70AA-40CE-BE5C-B7EA7DE1B0E8}"/>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289861" y="9382029"/>
              <a:ext cx="91971" cy="91971"/>
            </a:xfrm>
            <a:prstGeom prst="rect">
              <a:avLst/>
            </a:prstGeom>
          </p:spPr>
        </p:pic>
        <p:pic>
          <p:nvPicPr>
            <p:cNvPr id="307" name="Expand Icon" descr="Maximize">
              <a:extLst>
                <a:ext uri="{FF2B5EF4-FFF2-40B4-BE49-F238E27FC236}">
                  <a16:creationId xmlns:a16="http://schemas.microsoft.com/office/drawing/2014/main" id="{6F9B35A2-E294-4FE9-8A00-1EF919B597E6}"/>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1126100" y="9394486"/>
              <a:ext cx="65085" cy="65085"/>
            </a:xfrm>
            <a:prstGeom prst="rect">
              <a:avLst/>
            </a:prstGeom>
          </p:spPr>
        </p:pic>
      </p:grpSp>
      <p:sp>
        <p:nvSpPr>
          <p:cNvPr id="260" name="Miscellaneous Title">
            <a:extLst>
              <a:ext uri="{FF2B5EF4-FFF2-40B4-BE49-F238E27FC236}">
                <a16:creationId xmlns:a16="http://schemas.microsoft.com/office/drawing/2014/main" id="{BFA40102-B8CD-414D-8FAF-BC8DE8DBE798}"/>
              </a:ext>
            </a:extLst>
          </p:cNvPr>
          <p:cNvSpPr txBox="1"/>
          <p:nvPr/>
        </p:nvSpPr>
        <p:spPr>
          <a:xfrm>
            <a:off x="-3336844" y="7529766"/>
            <a:ext cx="1528321" cy="369332"/>
          </a:xfrm>
          <a:prstGeom prst="rect">
            <a:avLst/>
          </a:prstGeom>
          <a:noFill/>
        </p:spPr>
        <p:txBody>
          <a:bodyPr wrap="square" rtlCol="0">
            <a:spAutoFit/>
          </a:bodyPr>
          <a:lstStyle/>
          <a:p>
            <a:r>
              <a:rPr lang="en-US" dirty="0">
                <a:solidFill>
                  <a:srgbClr val="D83B01"/>
                </a:solidFill>
              </a:rPr>
              <a:t>Miscellaneous</a:t>
            </a:r>
          </a:p>
        </p:txBody>
      </p:sp>
      <p:grpSp>
        <p:nvGrpSpPr>
          <p:cNvPr id="319" name="Centered Placeholder Lines" descr="Centered paragraph placeholder, shown as lines">
            <a:extLst>
              <a:ext uri="{FF2B5EF4-FFF2-40B4-BE49-F238E27FC236}">
                <a16:creationId xmlns:a16="http://schemas.microsoft.com/office/drawing/2014/main" id="{98D293C7-3CBF-4292-9FF2-0CEAE2777B17}"/>
              </a:ext>
            </a:extLst>
          </p:cNvPr>
          <p:cNvGrpSpPr/>
          <p:nvPr/>
        </p:nvGrpSpPr>
        <p:grpSpPr>
          <a:xfrm>
            <a:off x="11793089" y="5445144"/>
            <a:ext cx="1856232" cy="622836"/>
            <a:chOff x="-5337756" y="5249196"/>
            <a:chExt cx="1856232" cy="622836"/>
          </a:xfrm>
        </p:grpSpPr>
        <p:sp>
          <p:nvSpPr>
            <p:cNvPr id="329" name="Rectangle 5">
              <a:extLst>
                <a:ext uri="{FF2B5EF4-FFF2-40B4-BE49-F238E27FC236}">
                  <a16:creationId xmlns:a16="http://schemas.microsoft.com/office/drawing/2014/main" id="{991C88F2-0186-4465-960A-64DAB83C4FA5}"/>
                </a:ext>
              </a:extLst>
            </p:cNvPr>
            <p:cNvSpPr/>
            <p:nvPr/>
          </p:nvSpPr>
          <p:spPr>
            <a:xfrm>
              <a:off x="-5337755" y="5808024"/>
              <a:ext cx="1854115" cy="64008"/>
            </a:xfrm>
            <a:custGeom>
              <a:avLst/>
              <a:gdLst>
                <a:gd name="connsiteX0" fmla="*/ 0 w 1854115"/>
                <a:gd name="connsiteY0" fmla="*/ 0 h 64008"/>
                <a:gd name="connsiteX1" fmla="*/ 599497 w 1854115"/>
                <a:gd name="connsiteY1" fmla="*/ 0 h 64008"/>
                <a:gd name="connsiteX2" fmla="*/ 1161912 w 1854115"/>
                <a:gd name="connsiteY2" fmla="*/ 0 h 64008"/>
                <a:gd name="connsiteX3" fmla="*/ 1854115 w 1854115"/>
                <a:gd name="connsiteY3" fmla="*/ 0 h 64008"/>
                <a:gd name="connsiteX4" fmla="*/ 1854115 w 1854115"/>
                <a:gd name="connsiteY4" fmla="*/ 64008 h 64008"/>
                <a:gd name="connsiteX5" fmla="*/ 1217536 w 1854115"/>
                <a:gd name="connsiteY5" fmla="*/ 64008 h 64008"/>
                <a:gd name="connsiteX6" fmla="*/ 599497 w 1854115"/>
                <a:gd name="connsiteY6" fmla="*/ 64008 h 64008"/>
                <a:gd name="connsiteX7" fmla="*/ 0 w 1854115"/>
                <a:gd name="connsiteY7" fmla="*/ 64008 h 64008"/>
                <a:gd name="connsiteX8" fmla="*/ 0 w 1854115"/>
                <a:gd name="connsiteY8" fmla="*/ 0 h 64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54115" h="64008" fill="none" extrusionOk="0">
                  <a:moveTo>
                    <a:pt x="0" y="0"/>
                  </a:moveTo>
                  <a:cubicBezTo>
                    <a:pt x="200035" y="-2029"/>
                    <a:pt x="368190" y="-5356"/>
                    <a:pt x="599497" y="0"/>
                  </a:cubicBezTo>
                  <a:cubicBezTo>
                    <a:pt x="830804" y="5356"/>
                    <a:pt x="996185" y="-24499"/>
                    <a:pt x="1161912" y="0"/>
                  </a:cubicBezTo>
                  <a:cubicBezTo>
                    <a:pt x="1327639" y="24499"/>
                    <a:pt x="1702646" y="-20984"/>
                    <a:pt x="1854115" y="0"/>
                  </a:cubicBezTo>
                  <a:cubicBezTo>
                    <a:pt x="1851062" y="30602"/>
                    <a:pt x="1857304" y="41776"/>
                    <a:pt x="1854115" y="64008"/>
                  </a:cubicBezTo>
                  <a:cubicBezTo>
                    <a:pt x="1582743" y="36019"/>
                    <a:pt x="1432085" y="83208"/>
                    <a:pt x="1217536" y="64008"/>
                  </a:cubicBezTo>
                  <a:cubicBezTo>
                    <a:pt x="1002987" y="44808"/>
                    <a:pt x="826701" y="63232"/>
                    <a:pt x="599497" y="64008"/>
                  </a:cubicBezTo>
                  <a:cubicBezTo>
                    <a:pt x="372293" y="64784"/>
                    <a:pt x="238472" y="85514"/>
                    <a:pt x="0" y="64008"/>
                  </a:cubicBezTo>
                  <a:cubicBezTo>
                    <a:pt x="138" y="49379"/>
                    <a:pt x="-87" y="23460"/>
                    <a:pt x="0" y="0"/>
                  </a:cubicBezTo>
                  <a:close/>
                </a:path>
                <a:path w="1854115" h="64008" stroke="0" extrusionOk="0">
                  <a:moveTo>
                    <a:pt x="0" y="0"/>
                  </a:moveTo>
                  <a:cubicBezTo>
                    <a:pt x="204624" y="-10387"/>
                    <a:pt x="481832" y="30131"/>
                    <a:pt x="636579" y="0"/>
                  </a:cubicBezTo>
                  <a:cubicBezTo>
                    <a:pt x="791326" y="-30131"/>
                    <a:pt x="1062659" y="10536"/>
                    <a:pt x="1236077" y="0"/>
                  </a:cubicBezTo>
                  <a:cubicBezTo>
                    <a:pt x="1409495" y="-10536"/>
                    <a:pt x="1562506" y="11132"/>
                    <a:pt x="1854115" y="0"/>
                  </a:cubicBezTo>
                  <a:cubicBezTo>
                    <a:pt x="1852089" y="31063"/>
                    <a:pt x="1853369" y="46416"/>
                    <a:pt x="1854115" y="64008"/>
                  </a:cubicBezTo>
                  <a:cubicBezTo>
                    <a:pt x="1698902" y="41615"/>
                    <a:pt x="1463858" y="59166"/>
                    <a:pt x="1254618" y="64008"/>
                  </a:cubicBezTo>
                  <a:cubicBezTo>
                    <a:pt x="1045378" y="68850"/>
                    <a:pt x="851273" y="61260"/>
                    <a:pt x="673662" y="64008"/>
                  </a:cubicBezTo>
                  <a:cubicBezTo>
                    <a:pt x="496051" y="66756"/>
                    <a:pt x="295234" y="66981"/>
                    <a:pt x="0" y="64008"/>
                  </a:cubicBezTo>
                  <a:cubicBezTo>
                    <a:pt x="-1768" y="32522"/>
                    <a:pt x="2098" y="17797"/>
                    <a:pt x="0" y="0"/>
                  </a:cubicBezTo>
                  <a:close/>
                </a:path>
              </a:pathLst>
            </a:custGeom>
            <a:solidFill>
              <a:schemeClr val="tx1">
                <a:lumMod val="75000"/>
                <a:lumOff val="25000"/>
              </a:schemeClr>
            </a:solidFill>
            <a:ln w="38100">
              <a:solidFill>
                <a:srgbClr val="404040">
                  <a:alpha val="0"/>
                </a:srgbClr>
              </a:solidFill>
              <a:extLst>
                <a:ext uri="{C807C97D-BFC1-408E-A445-0C87EB9F89A2}">
                  <ask:lineSketchStyleProps xmlns:ask="http://schemas.microsoft.com/office/drawing/2018/sketchyshapes" sd="967471047">
                    <a:prstGeom prst="rect">
                      <a:avLst/>
                    </a:prstGeom>
                    <ask:type>
                      <ask:lineSketchFreehand/>
                    </ask:type>
                    <ask:seed>967471047</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8" name="Rectangle 4">
              <a:extLst>
                <a:ext uri="{FF2B5EF4-FFF2-40B4-BE49-F238E27FC236}">
                  <a16:creationId xmlns:a16="http://schemas.microsoft.com/office/drawing/2014/main" id="{FEFF4002-7546-48E8-A808-3D78A7ACEBB1}"/>
                </a:ext>
              </a:extLst>
            </p:cNvPr>
            <p:cNvSpPr/>
            <p:nvPr/>
          </p:nvSpPr>
          <p:spPr>
            <a:xfrm>
              <a:off x="-5337756" y="5668317"/>
              <a:ext cx="1854115" cy="64008"/>
            </a:xfrm>
            <a:custGeom>
              <a:avLst/>
              <a:gdLst>
                <a:gd name="connsiteX0" fmla="*/ 0 w 1854115"/>
                <a:gd name="connsiteY0" fmla="*/ 0 h 64008"/>
                <a:gd name="connsiteX1" fmla="*/ 580956 w 1854115"/>
                <a:gd name="connsiteY1" fmla="*/ 0 h 64008"/>
                <a:gd name="connsiteX2" fmla="*/ 1217536 w 1854115"/>
                <a:gd name="connsiteY2" fmla="*/ 0 h 64008"/>
                <a:gd name="connsiteX3" fmla="*/ 1854115 w 1854115"/>
                <a:gd name="connsiteY3" fmla="*/ 0 h 64008"/>
                <a:gd name="connsiteX4" fmla="*/ 1854115 w 1854115"/>
                <a:gd name="connsiteY4" fmla="*/ 64008 h 64008"/>
                <a:gd name="connsiteX5" fmla="*/ 1273159 w 1854115"/>
                <a:gd name="connsiteY5" fmla="*/ 64008 h 64008"/>
                <a:gd name="connsiteX6" fmla="*/ 655121 w 1854115"/>
                <a:gd name="connsiteY6" fmla="*/ 64008 h 64008"/>
                <a:gd name="connsiteX7" fmla="*/ 0 w 1854115"/>
                <a:gd name="connsiteY7" fmla="*/ 64008 h 64008"/>
                <a:gd name="connsiteX8" fmla="*/ 0 w 1854115"/>
                <a:gd name="connsiteY8" fmla="*/ 0 h 64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54115" h="64008" fill="none" extrusionOk="0">
                  <a:moveTo>
                    <a:pt x="0" y="0"/>
                  </a:moveTo>
                  <a:cubicBezTo>
                    <a:pt x="173830" y="19070"/>
                    <a:pt x="355335" y="-16253"/>
                    <a:pt x="580956" y="0"/>
                  </a:cubicBezTo>
                  <a:cubicBezTo>
                    <a:pt x="806577" y="16253"/>
                    <a:pt x="976446" y="-15059"/>
                    <a:pt x="1217536" y="0"/>
                  </a:cubicBezTo>
                  <a:cubicBezTo>
                    <a:pt x="1458626" y="15059"/>
                    <a:pt x="1638197" y="8200"/>
                    <a:pt x="1854115" y="0"/>
                  </a:cubicBezTo>
                  <a:cubicBezTo>
                    <a:pt x="1854789" y="13239"/>
                    <a:pt x="1851841" y="45150"/>
                    <a:pt x="1854115" y="64008"/>
                  </a:cubicBezTo>
                  <a:cubicBezTo>
                    <a:pt x="1585968" y="82561"/>
                    <a:pt x="1413365" y="41866"/>
                    <a:pt x="1273159" y="64008"/>
                  </a:cubicBezTo>
                  <a:cubicBezTo>
                    <a:pt x="1132953" y="86150"/>
                    <a:pt x="807631" y="66532"/>
                    <a:pt x="655121" y="64008"/>
                  </a:cubicBezTo>
                  <a:cubicBezTo>
                    <a:pt x="502611" y="61484"/>
                    <a:pt x="152575" y="39587"/>
                    <a:pt x="0" y="64008"/>
                  </a:cubicBezTo>
                  <a:cubicBezTo>
                    <a:pt x="1835" y="34295"/>
                    <a:pt x="920" y="24304"/>
                    <a:pt x="0" y="0"/>
                  </a:cubicBezTo>
                  <a:close/>
                </a:path>
                <a:path w="1854115" h="64008" stroke="0" extrusionOk="0">
                  <a:moveTo>
                    <a:pt x="0" y="0"/>
                  </a:moveTo>
                  <a:cubicBezTo>
                    <a:pt x="171818" y="8655"/>
                    <a:pt x="328406" y="-17651"/>
                    <a:pt x="580956" y="0"/>
                  </a:cubicBezTo>
                  <a:cubicBezTo>
                    <a:pt x="833506" y="17651"/>
                    <a:pt x="928381" y="-10795"/>
                    <a:pt x="1143371" y="0"/>
                  </a:cubicBezTo>
                  <a:cubicBezTo>
                    <a:pt x="1358361" y="10795"/>
                    <a:pt x="1533060" y="-14323"/>
                    <a:pt x="1854115" y="0"/>
                  </a:cubicBezTo>
                  <a:cubicBezTo>
                    <a:pt x="1854523" y="21212"/>
                    <a:pt x="1856060" y="36781"/>
                    <a:pt x="1854115" y="64008"/>
                  </a:cubicBezTo>
                  <a:cubicBezTo>
                    <a:pt x="1562525" y="65627"/>
                    <a:pt x="1497999" y="32413"/>
                    <a:pt x="1217536" y="64008"/>
                  </a:cubicBezTo>
                  <a:cubicBezTo>
                    <a:pt x="937073" y="95603"/>
                    <a:pt x="907823" y="85011"/>
                    <a:pt x="655121" y="64008"/>
                  </a:cubicBezTo>
                  <a:cubicBezTo>
                    <a:pt x="402419" y="43005"/>
                    <a:pt x="188958" y="44973"/>
                    <a:pt x="0" y="64008"/>
                  </a:cubicBezTo>
                  <a:cubicBezTo>
                    <a:pt x="608" y="42010"/>
                    <a:pt x="614" y="26928"/>
                    <a:pt x="0" y="0"/>
                  </a:cubicBezTo>
                  <a:close/>
                </a:path>
              </a:pathLst>
            </a:custGeom>
            <a:solidFill>
              <a:schemeClr val="tx1">
                <a:lumMod val="75000"/>
                <a:lumOff val="25000"/>
              </a:schemeClr>
            </a:solidFill>
            <a:ln w="38100">
              <a:solidFill>
                <a:srgbClr val="404040">
                  <a:alpha val="0"/>
                </a:srgbClr>
              </a:solidFill>
              <a:extLst>
                <a:ext uri="{C807C97D-BFC1-408E-A445-0C87EB9F89A2}">
                  <ask:lineSketchStyleProps xmlns:ask="http://schemas.microsoft.com/office/drawing/2018/sketchyshapes" sd="1346402959">
                    <a:prstGeom prst="rect">
                      <a:avLst/>
                    </a:prstGeom>
                    <ask:type>
                      <ask:lineSketchFreehand/>
                    </ask:type>
                    <ask:seed>1346402959</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7" name="Rectangle 3">
              <a:extLst>
                <a:ext uri="{FF2B5EF4-FFF2-40B4-BE49-F238E27FC236}">
                  <a16:creationId xmlns:a16="http://schemas.microsoft.com/office/drawing/2014/main" id="{80510993-5B4C-48FC-B1D7-B4EAC99DF505}"/>
                </a:ext>
              </a:extLst>
            </p:cNvPr>
            <p:cNvSpPr/>
            <p:nvPr/>
          </p:nvSpPr>
          <p:spPr>
            <a:xfrm>
              <a:off x="-5337756" y="5528610"/>
              <a:ext cx="1854115" cy="64008"/>
            </a:xfrm>
            <a:custGeom>
              <a:avLst/>
              <a:gdLst>
                <a:gd name="connsiteX0" fmla="*/ 0 w 1854115"/>
                <a:gd name="connsiteY0" fmla="*/ 0 h 64008"/>
                <a:gd name="connsiteX1" fmla="*/ 618038 w 1854115"/>
                <a:gd name="connsiteY1" fmla="*/ 0 h 64008"/>
                <a:gd name="connsiteX2" fmla="*/ 1236077 w 1854115"/>
                <a:gd name="connsiteY2" fmla="*/ 0 h 64008"/>
                <a:gd name="connsiteX3" fmla="*/ 1854115 w 1854115"/>
                <a:gd name="connsiteY3" fmla="*/ 0 h 64008"/>
                <a:gd name="connsiteX4" fmla="*/ 1854115 w 1854115"/>
                <a:gd name="connsiteY4" fmla="*/ 64008 h 64008"/>
                <a:gd name="connsiteX5" fmla="*/ 1291700 w 1854115"/>
                <a:gd name="connsiteY5" fmla="*/ 64008 h 64008"/>
                <a:gd name="connsiteX6" fmla="*/ 710744 w 1854115"/>
                <a:gd name="connsiteY6" fmla="*/ 64008 h 64008"/>
                <a:gd name="connsiteX7" fmla="*/ 0 w 1854115"/>
                <a:gd name="connsiteY7" fmla="*/ 64008 h 64008"/>
                <a:gd name="connsiteX8" fmla="*/ 0 w 1854115"/>
                <a:gd name="connsiteY8" fmla="*/ 0 h 64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54115" h="64008" fill="none" extrusionOk="0">
                  <a:moveTo>
                    <a:pt x="0" y="0"/>
                  </a:moveTo>
                  <a:cubicBezTo>
                    <a:pt x="280415" y="2732"/>
                    <a:pt x="337029" y="-2902"/>
                    <a:pt x="618038" y="0"/>
                  </a:cubicBezTo>
                  <a:cubicBezTo>
                    <a:pt x="899047" y="2902"/>
                    <a:pt x="950897" y="-20488"/>
                    <a:pt x="1236077" y="0"/>
                  </a:cubicBezTo>
                  <a:cubicBezTo>
                    <a:pt x="1521257" y="20488"/>
                    <a:pt x="1703430" y="-19475"/>
                    <a:pt x="1854115" y="0"/>
                  </a:cubicBezTo>
                  <a:cubicBezTo>
                    <a:pt x="1852507" y="21440"/>
                    <a:pt x="1855257" y="44330"/>
                    <a:pt x="1854115" y="64008"/>
                  </a:cubicBezTo>
                  <a:cubicBezTo>
                    <a:pt x="1646473" y="59606"/>
                    <a:pt x="1465678" y="54438"/>
                    <a:pt x="1291700" y="64008"/>
                  </a:cubicBezTo>
                  <a:cubicBezTo>
                    <a:pt x="1117722" y="73578"/>
                    <a:pt x="969854" y="69489"/>
                    <a:pt x="710744" y="64008"/>
                  </a:cubicBezTo>
                  <a:cubicBezTo>
                    <a:pt x="451634" y="58527"/>
                    <a:pt x="154698" y="63257"/>
                    <a:pt x="0" y="64008"/>
                  </a:cubicBezTo>
                  <a:cubicBezTo>
                    <a:pt x="409" y="45207"/>
                    <a:pt x="1877" y="23549"/>
                    <a:pt x="0" y="0"/>
                  </a:cubicBezTo>
                  <a:close/>
                </a:path>
                <a:path w="1854115" h="64008" stroke="0" extrusionOk="0">
                  <a:moveTo>
                    <a:pt x="0" y="0"/>
                  </a:moveTo>
                  <a:cubicBezTo>
                    <a:pt x="200217" y="-6614"/>
                    <a:pt x="299163" y="-571"/>
                    <a:pt x="580956" y="0"/>
                  </a:cubicBezTo>
                  <a:cubicBezTo>
                    <a:pt x="862749" y="571"/>
                    <a:pt x="932442" y="16591"/>
                    <a:pt x="1143371" y="0"/>
                  </a:cubicBezTo>
                  <a:cubicBezTo>
                    <a:pt x="1354300" y="-16591"/>
                    <a:pt x="1630579" y="26871"/>
                    <a:pt x="1854115" y="0"/>
                  </a:cubicBezTo>
                  <a:cubicBezTo>
                    <a:pt x="1851983" y="30430"/>
                    <a:pt x="1852559" y="32343"/>
                    <a:pt x="1854115" y="64008"/>
                  </a:cubicBezTo>
                  <a:cubicBezTo>
                    <a:pt x="1561078" y="33784"/>
                    <a:pt x="1390338" y="53668"/>
                    <a:pt x="1217536" y="64008"/>
                  </a:cubicBezTo>
                  <a:cubicBezTo>
                    <a:pt x="1044734" y="74348"/>
                    <a:pt x="802544" y="35199"/>
                    <a:pt x="580956" y="64008"/>
                  </a:cubicBezTo>
                  <a:cubicBezTo>
                    <a:pt x="359368" y="92817"/>
                    <a:pt x="201096" y="70151"/>
                    <a:pt x="0" y="64008"/>
                  </a:cubicBezTo>
                  <a:cubicBezTo>
                    <a:pt x="1102" y="49953"/>
                    <a:pt x="1211" y="21694"/>
                    <a:pt x="0" y="0"/>
                  </a:cubicBezTo>
                  <a:close/>
                </a:path>
              </a:pathLst>
            </a:custGeom>
            <a:solidFill>
              <a:schemeClr val="tx1">
                <a:lumMod val="75000"/>
                <a:lumOff val="25000"/>
              </a:schemeClr>
            </a:solidFill>
            <a:ln w="38100">
              <a:solidFill>
                <a:srgbClr val="404040">
                  <a:alpha val="0"/>
                </a:srgbClr>
              </a:solidFill>
              <a:extLst>
                <a:ext uri="{C807C97D-BFC1-408E-A445-0C87EB9F89A2}">
                  <ask:lineSketchStyleProps xmlns:ask="http://schemas.microsoft.com/office/drawing/2018/sketchyshapes" sd="158228927">
                    <a:prstGeom prst="rect">
                      <a:avLst/>
                    </a:prstGeom>
                    <ask:type>
                      <ask:lineSketchFreehand/>
                    </ask:type>
                    <ask:seed>158228927</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6" name="Rectangle 2">
              <a:extLst>
                <a:ext uri="{FF2B5EF4-FFF2-40B4-BE49-F238E27FC236}">
                  <a16:creationId xmlns:a16="http://schemas.microsoft.com/office/drawing/2014/main" id="{DF65F0EB-0396-41D9-B93A-4DC53F0A8CE0}"/>
                </a:ext>
              </a:extLst>
            </p:cNvPr>
            <p:cNvSpPr/>
            <p:nvPr/>
          </p:nvSpPr>
          <p:spPr>
            <a:xfrm>
              <a:off x="-5337755" y="5388903"/>
              <a:ext cx="1854115" cy="64008"/>
            </a:xfrm>
            <a:custGeom>
              <a:avLst/>
              <a:gdLst>
                <a:gd name="connsiteX0" fmla="*/ 0 w 1854115"/>
                <a:gd name="connsiteY0" fmla="*/ 0 h 64008"/>
                <a:gd name="connsiteX1" fmla="*/ 636579 w 1854115"/>
                <a:gd name="connsiteY1" fmla="*/ 0 h 64008"/>
                <a:gd name="connsiteX2" fmla="*/ 1198994 w 1854115"/>
                <a:gd name="connsiteY2" fmla="*/ 0 h 64008"/>
                <a:gd name="connsiteX3" fmla="*/ 1854115 w 1854115"/>
                <a:gd name="connsiteY3" fmla="*/ 0 h 64008"/>
                <a:gd name="connsiteX4" fmla="*/ 1854115 w 1854115"/>
                <a:gd name="connsiteY4" fmla="*/ 64008 h 64008"/>
                <a:gd name="connsiteX5" fmla="*/ 1273159 w 1854115"/>
                <a:gd name="connsiteY5" fmla="*/ 64008 h 64008"/>
                <a:gd name="connsiteX6" fmla="*/ 636579 w 1854115"/>
                <a:gd name="connsiteY6" fmla="*/ 64008 h 64008"/>
                <a:gd name="connsiteX7" fmla="*/ 0 w 1854115"/>
                <a:gd name="connsiteY7" fmla="*/ 64008 h 64008"/>
                <a:gd name="connsiteX8" fmla="*/ 0 w 1854115"/>
                <a:gd name="connsiteY8" fmla="*/ 0 h 64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54115" h="64008" fill="none" extrusionOk="0">
                  <a:moveTo>
                    <a:pt x="0" y="0"/>
                  </a:moveTo>
                  <a:cubicBezTo>
                    <a:pt x="128269" y="4171"/>
                    <a:pt x="386091" y="-26467"/>
                    <a:pt x="636579" y="0"/>
                  </a:cubicBezTo>
                  <a:cubicBezTo>
                    <a:pt x="887067" y="26467"/>
                    <a:pt x="944383" y="9181"/>
                    <a:pt x="1198994" y="0"/>
                  </a:cubicBezTo>
                  <a:cubicBezTo>
                    <a:pt x="1453606" y="-9181"/>
                    <a:pt x="1643704" y="28968"/>
                    <a:pt x="1854115" y="0"/>
                  </a:cubicBezTo>
                  <a:cubicBezTo>
                    <a:pt x="1856500" y="21195"/>
                    <a:pt x="1852753" y="40259"/>
                    <a:pt x="1854115" y="64008"/>
                  </a:cubicBezTo>
                  <a:cubicBezTo>
                    <a:pt x="1687005" y="70840"/>
                    <a:pt x="1429778" y="58448"/>
                    <a:pt x="1273159" y="64008"/>
                  </a:cubicBezTo>
                  <a:cubicBezTo>
                    <a:pt x="1116540" y="69568"/>
                    <a:pt x="777353" y="64518"/>
                    <a:pt x="636579" y="64008"/>
                  </a:cubicBezTo>
                  <a:cubicBezTo>
                    <a:pt x="495805" y="63498"/>
                    <a:pt x="225919" y="85491"/>
                    <a:pt x="0" y="64008"/>
                  </a:cubicBezTo>
                  <a:cubicBezTo>
                    <a:pt x="1392" y="38336"/>
                    <a:pt x="-2713" y="22734"/>
                    <a:pt x="0" y="0"/>
                  </a:cubicBezTo>
                  <a:close/>
                </a:path>
                <a:path w="1854115" h="64008" stroke="0" extrusionOk="0">
                  <a:moveTo>
                    <a:pt x="0" y="0"/>
                  </a:moveTo>
                  <a:cubicBezTo>
                    <a:pt x="267584" y="-7179"/>
                    <a:pt x="440734" y="20073"/>
                    <a:pt x="580956" y="0"/>
                  </a:cubicBezTo>
                  <a:cubicBezTo>
                    <a:pt x="721178" y="-20073"/>
                    <a:pt x="907462" y="9297"/>
                    <a:pt x="1161912" y="0"/>
                  </a:cubicBezTo>
                  <a:cubicBezTo>
                    <a:pt x="1416362" y="-9297"/>
                    <a:pt x="1603095" y="-5545"/>
                    <a:pt x="1854115" y="0"/>
                  </a:cubicBezTo>
                  <a:cubicBezTo>
                    <a:pt x="1856980" y="15624"/>
                    <a:pt x="1853317" y="49211"/>
                    <a:pt x="1854115" y="64008"/>
                  </a:cubicBezTo>
                  <a:cubicBezTo>
                    <a:pt x="1623342" y="55933"/>
                    <a:pt x="1501386" y="64395"/>
                    <a:pt x="1291700" y="64008"/>
                  </a:cubicBezTo>
                  <a:cubicBezTo>
                    <a:pt x="1082015" y="63621"/>
                    <a:pt x="831826" y="88419"/>
                    <a:pt x="636579" y="64008"/>
                  </a:cubicBezTo>
                  <a:cubicBezTo>
                    <a:pt x="441332" y="39597"/>
                    <a:pt x="131067" y="79853"/>
                    <a:pt x="0" y="64008"/>
                  </a:cubicBezTo>
                  <a:cubicBezTo>
                    <a:pt x="1855" y="44649"/>
                    <a:pt x="-615" y="26574"/>
                    <a:pt x="0" y="0"/>
                  </a:cubicBezTo>
                  <a:close/>
                </a:path>
              </a:pathLst>
            </a:custGeom>
            <a:solidFill>
              <a:schemeClr val="tx1">
                <a:lumMod val="75000"/>
                <a:lumOff val="25000"/>
              </a:schemeClr>
            </a:solidFill>
            <a:ln w="38100">
              <a:solidFill>
                <a:srgbClr val="404040">
                  <a:alpha val="0"/>
                </a:srgbClr>
              </a:solidFill>
              <a:extLst>
                <a:ext uri="{C807C97D-BFC1-408E-A445-0C87EB9F89A2}">
                  <ask:lineSketchStyleProps xmlns:ask="http://schemas.microsoft.com/office/drawing/2018/sketchyshapes" sd="3705000160">
                    <a:prstGeom prst="rect">
                      <a:avLst/>
                    </a:prstGeom>
                    <ask:type>
                      <ask:lineSketchFreehand/>
                    </ask:type>
                    <ask:seed>3705000160</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5" name="Rectangle 1">
              <a:extLst>
                <a:ext uri="{FF2B5EF4-FFF2-40B4-BE49-F238E27FC236}">
                  <a16:creationId xmlns:a16="http://schemas.microsoft.com/office/drawing/2014/main" id="{01AE7336-C6D5-40D3-8217-D301E5D63F53}"/>
                </a:ext>
              </a:extLst>
            </p:cNvPr>
            <p:cNvSpPr/>
            <p:nvPr/>
          </p:nvSpPr>
          <p:spPr>
            <a:xfrm>
              <a:off x="-5337754" y="5249196"/>
              <a:ext cx="1856230" cy="64008"/>
            </a:xfrm>
            <a:custGeom>
              <a:avLst/>
              <a:gdLst>
                <a:gd name="connsiteX0" fmla="*/ 0 w 1856230"/>
                <a:gd name="connsiteY0" fmla="*/ 0 h 64008"/>
                <a:gd name="connsiteX1" fmla="*/ 655868 w 1856230"/>
                <a:gd name="connsiteY1" fmla="*/ 0 h 64008"/>
                <a:gd name="connsiteX2" fmla="*/ 1293174 w 1856230"/>
                <a:gd name="connsiteY2" fmla="*/ 0 h 64008"/>
                <a:gd name="connsiteX3" fmla="*/ 1856230 w 1856230"/>
                <a:gd name="connsiteY3" fmla="*/ 0 h 64008"/>
                <a:gd name="connsiteX4" fmla="*/ 1856230 w 1856230"/>
                <a:gd name="connsiteY4" fmla="*/ 64008 h 64008"/>
                <a:gd name="connsiteX5" fmla="*/ 1274611 w 1856230"/>
                <a:gd name="connsiteY5" fmla="*/ 64008 h 64008"/>
                <a:gd name="connsiteX6" fmla="*/ 655868 w 1856230"/>
                <a:gd name="connsiteY6" fmla="*/ 64008 h 64008"/>
                <a:gd name="connsiteX7" fmla="*/ 0 w 1856230"/>
                <a:gd name="connsiteY7" fmla="*/ 64008 h 64008"/>
                <a:gd name="connsiteX8" fmla="*/ 0 w 1856230"/>
                <a:gd name="connsiteY8" fmla="*/ 0 h 64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56230" h="64008" fill="none" extrusionOk="0">
                  <a:moveTo>
                    <a:pt x="0" y="0"/>
                  </a:moveTo>
                  <a:cubicBezTo>
                    <a:pt x="172422" y="11840"/>
                    <a:pt x="351077" y="-19308"/>
                    <a:pt x="655868" y="0"/>
                  </a:cubicBezTo>
                  <a:cubicBezTo>
                    <a:pt x="960659" y="19308"/>
                    <a:pt x="983067" y="-29755"/>
                    <a:pt x="1293174" y="0"/>
                  </a:cubicBezTo>
                  <a:cubicBezTo>
                    <a:pt x="1603281" y="29755"/>
                    <a:pt x="1625839" y="23023"/>
                    <a:pt x="1856230" y="0"/>
                  </a:cubicBezTo>
                  <a:cubicBezTo>
                    <a:pt x="1858085" y="24039"/>
                    <a:pt x="1853373" y="34789"/>
                    <a:pt x="1856230" y="64008"/>
                  </a:cubicBezTo>
                  <a:cubicBezTo>
                    <a:pt x="1601094" y="74419"/>
                    <a:pt x="1452410" y="64121"/>
                    <a:pt x="1274611" y="64008"/>
                  </a:cubicBezTo>
                  <a:cubicBezTo>
                    <a:pt x="1096812" y="63895"/>
                    <a:pt x="929129" y="43391"/>
                    <a:pt x="655868" y="64008"/>
                  </a:cubicBezTo>
                  <a:cubicBezTo>
                    <a:pt x="382607" y="84625"/>
                    <a:pt x="207070" y="41548"/>
                    <a:pt x="0" y="64008"/>
                  </a:cubicBezTo>
                  <a:cubicBezTo>
                    <a:pt x="-198" y="49034"/>
                    <a:pt x="2081" y="27156"/>
                    <a:pt x="0" y="0"/>
                  </a:cubicBezTo>
                  <a:close/>
                </a:path>
                <a:path w="1856230" h="64008" stroke="0" extrusionOk="0">
                  <a:moveTo>
                    <a:pt x="0" y="0"/>
                  </a:moveTo>
                  <a:cubicBezTo>
                    <a:pt x="265508" y="-6806"/>
                    <a:pt x="309066" y="-757"/>
                    <a:pt x="600181" y="0"/>
                  </a:cubicBezTo>
                  <a:cubicBezTo>
                    <a:pt x="891296" y="757"/>
                    <a:pt x="921860" y="-7731"/>
                    <a:pt x="1163237" y="0"/>
                  </a:cubicBezTo>
                  <a:cubicBezTo>
                    <a:pt x="1404614" y="7731"/>
                    <a:pt x="1673432" y="22364"/>
                    <a:pt x="1856230" y="0"/>
                  </a:cubicBezTo>
                  <a:cubicBezTo>
                    <a:pt x="1858953" y="30415"/>
                    <a:pt x="1857566" y="39495"/>
                    <a:pt x="1856230" y="64008"/>
                  </a:cubicBezTo>
                  <a:cubicBezTo>
                    <a:pt x="1593862" y="60997"/>
                    <a:pt x="1548082" y="72450"/>
                    <a:pt x="1274611" y="64008"/>
                  </a:cubicBezTo>
                  <a:cubicBezTo>
                    <a:pt x="1001140" y="55566"/>
                    <a:pt x="846513" y="41247"/>
                    <a:pt x="618743" y="64008"/>
                  </a:cubicBezTo>
                  <a:cubicBezTo>
                    <a:pt x="390973" y="86769"/>
                    <a:pt x="155920" y="60758"/>
                    <a:pt x="0" y="64008"/>
                  </a:cubicBezTo>
                  <a:cubicBezTo>
                    <a:pt x="-1100" y="40362"/>
                    <a:pt x="117" y="21913"/>
                    <a:pt x="0" y="0"/>
                  </a:cubicBezTo>
                  <a:close/>
                </a:path>
              </a:pathLst>
            </a:custGeom>
            <a:solidFill>
              <a:schemeClr val="tx1">
                <a:lumMod val="75000"/>
                <a:lumOff val="25000"/>
              </a:schemeClr>
            </a:solidFill>
            <a:ln w="38100">
              <a:solidFill>
                <a:srgbClr val="404040">
                  <a:alpha val="0"/>
                </a:srgb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35" name="Paragraph Placeholder Lines 2" descr="Large left aligned paragraph placeholder, shown as lines">
            <a:extLst>
              <a:ext uri="{FF2B5EF4-FFF2-40B4-BE49-F238E27FC236}">
                <a16:creationId xmlns:a16="http://schemas.microsoft.com/office/drawing/2014/main" id="{16F6F2C4-F815-479B-BE51-F3376A1C1CF7}"/>
              </a:ext>
            </a:extLst>
          </p:cNvPr>
          <p:cNvGrpSpPr/>
          <p:nvPr/>
        </p:nvGrpSpPr>
        <p:grpSpPr>
          <a:xfrm>
            <a:off x="11824847" y="3517117"/>
            <a:ext cx="1844673" cy="1422717"/>
            <a:chOff x="11824847" y="3517117"/>
            <a:chExt cx="1844673" cy="1422717"/>
          </a:xfrm>
        </p:grpSpPr>
        <p:grpSp>
          <p:nvGrpSpPr>
            <p:cNvPr id="330" name="Placeholder Lines 3">
              <a:extLst>
                <a:ext uri="{FF2B5EF4-FFF2-40B4-BE49-F238E27FC236}">
                  <a16:creationId xmlns:a16="http://schemas.microsoft.com/office/drawing/2014/main" id="{0B749F60-4261-4D49-B30D-D371727FB4B3}"/>
                </a:ext>
              </a:extLst>
            </p:cNvPr>
            <p:cNvGrpSpPr/>
            <p:nvPr/>
          </p:nvGrpSpPr>
          <p:grpSpPr>
            <a:xfrm>
              <a:off x="11824847" y="3517117"/>
              <a:ext cx="1844673" cy="622836"/>
              <a:chOff x="-5305998" y="3321169"/>
              <a:chExt cx="1844673" cy="622836"/>
            </a:xfrm>
          </p:grpSpPr>
          <p:sp>
            <p:nvSpPr>
              <p:cNvPr id="341" name="Rectangle 5">
                <a:extLst>
                  <a:ext uri="{FF2B5EF4-FFF2-40B4-BE49-F238E27FC236}">
                    <a16:creationId xmlns:a16="http://schemas.microsoft.com/office/drawing/2014/main" id="{CB48CE58-549B-41F7-92DC-9EAFD2AC1CE5}"/>
                  </a:ext>
                </a:extLst>
              </p:cNvPr>
              <p:cNvSpPr/>
              <p:nvPr/>
            </p:nvSpPr>
            <p:spPr>
              <a:xfrm>
                <a:off x="-5305997" y="3879997"/>
                <a:ext cx="1844672" cy="64008"/>
              </a:xfrm>
              <a:custGeom>
                <a:avLst/>
                <a:gdLst>
                  <a:gd name="connsiteX0" fmla="*/ 0 w 1844672"/>
                  <a:gd name="connsiteY0" fmla="*/ 0 h 64008"/>
                  <a:gd name="connsiteX1" fmla="*/ 596444 w 1844672"/>
                  <a:gd name="connsiteY1" fmla="*/ 0 h 64008"/>
                  <a:gd name="connsiteX2" fmla="*/ 1155994 w 1844672"/>
                  <a:gd name="connsiteY2" fmla="*/ 0 h 64008"/>
                  <a:gd name="connsiteX3" fmla="*/ 1844672 w 1844672"/>
                  <a:gd name="connsiteY3" fmla="*/ 0 h 64008"/>
                  <a:gd name="connsiteX4" fmla="*/ 1844672 w 1844672"/>
                  <a:gd name="connsiteY4" fmla="*/ 64008 h 64008"/>
                  <a:gd name="connsiteX5" fmla="*/ 1211335 w 1844672"/>
                  <a:gd name="connsiteY5" fmla="*/ 64008 h 64008"/>
                  <a:gd name="connsiteX6" fmla="*/ 596444 w 1844672"/>
                  <a:gd name="connsiteY6" fmla="*/ 64008 h 64008"/>
                  <a:gd name="connsiteX7" fmla="*/ 0 w 1844672"/>
                  <a:gd name="connsiteY7" fmla="*/ 64008 h 64008"/>
                  <a:gd name="connsiteX8" fmla="*/ 0 w 1844672"/>
                  <a:gd name="connsiteY8" fmla="*/ 0 h 64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44672" h="64008" fill="none" extrusionOk="0">
                    <a:moveTo>
                      <a:pt x="0" y="0"/>
                    </a:moveTo>
                    <a:cubicBezTo>
                      <a:pt x="133430" y="2174"/>
                      <a:pt x="321799" y="-27205"/>
                      <a:pt x="596444" y="0"/>
                    </a:cubicBezTo>
                    <a:cubicBezTo>
                      <a:pt x="871089" y="27205"/>
                      <a:pt x="941503" y="-20758"/>
                      <a:pt x="1155994" y="0"/>
                    </a:cubicBezTo>
                    <a:cubicBezTo>
                      <a:pt x="1370485" y="20758"/>
                      <a:pt x="1572955" y="-13351"/>
                      <a:pt x="1844672" y="0"/>
                    </a:cubicBezTo>
                    <a:cubicBezTo>
                      <a:pt x="1841619" y="30602"/>
                      <a:pt x="1847861" y="41776"/>
                      <a:pt x="1844672" y="64008"/>
                    </a:cubicBezTo>
                    <a:cubicBezTo>
                      <a:pt x="1707821" y="72448"/>
                      <a:pt x="1349654" y="52067"/>
                      <a:pt x="1211335" y="64008"/>
                    </a:cubicBezTo>
                    <a:cubicBezTo>
                      <a:pt x="1073016" y="75949"/>
                      <a:pt x="747344" y="69640"/>
                      <a:pt x="596444" y="64008"/>
                    </a:cubicBezTo>
                    <a:cubicBezTo>
                      <a:pt x="445544" y="58376"/>
                      <a:pt x="142573" y="35439"/>
                      <a:pt x="0" y="64008"/>
                    </a:cubicBezTo>
                    <a:cubicBezTo>
                      <a:pt x="138" y="49379"/>
                      <a:pt x="-87" y="23460"/>
                      <a:pt x="0" y="0"/>
                    </a:cubicBezTo>
                    <a:close/>
                  </a:path>
                  <a:path w="1844672" h="64008" stroke="0" extrusionOk="0">
                    <a:moveTo>
                      <a:pt x="0" y="0"/>
                    </a:moveTo>
                    <a:cubicBezTo>
                      <a:pt x="268670" y="-21899"/>
                      <a:pt x="331843" y="-8713"/>
                      <a:pt x="633337" y="0"/>
                    </a:cubicBezTo>
                    <a:cubicBezTo>
                      <a:pt x="934831" y="8713"/>
                      <a:pt x="942244" y="-5297"/>
                      <a:pt x="1229781" y="0"/>
                    </a:cubicBezTo>
                    <a:cubicBezTo>
                      <a:pt x="1517318" y="5297"/>
                      <a:pt x="1704084" y="-10940"/>
                      <a:pt x="1844672" y="0"/>
                    </a:cubicBezTo>
                    <a:cubicBezTo>
                      <a:pt x="1842646" y="31063"/>
                      <a:pt x="1843926" y="46416"/>
                      <a:pt x="1844672" y="64008"/>
                    </a:cubicBezTo>
                    <a:cubicBezTo>
                      <a:pt x="1661350" y="74539"/>
                      <a:pt x="1543506" y="61500"/>
                      <a:pt x="1248228" y="64008"/>
                    </a:cubicBezTo>
                    <a:cubicBezTo>
                      <a:pt x="952950" y="66516"/>
                      <a:pt x="924570" y="45255"/>
                      <a:pt x="670231" y="64008"/>
                    </a:cubicBezTo>
                    <a:cubicBezTo>
                      <a:pt x="415892" y="82761"/>
                      <a:pt x="291979" y="50099"/>
                      <a:pt x="0" y="64008"/>
                    </a:cubicBezTo>
                    <a:cubicBezTo>
                      <a:pt x="-1768" y="32522"/>
                      <a:pt x="2098" y="17797"/>
                      <a:pt x="0" y="0"/>
                    </a:cubicBezTo>
                    <a:close/>
                  </a:path>
                </a:pathLst>
              </a:custGeom>
              <a:solidFill>
                <a:schemeClr val="tx1">
                  <a:lumMod val="75000"/>
                  <a:lumOff val="25000"/>
                </a:schemeClr>
              </a:solidFill>
              <a:ln w="38100">
                <a:solidFill>
                  <a:srgbClr val="404040">
                    <a:alpha val="0"/>
                  </a:srgbClr>
                </a:solidFill>
                <a:extLst>
                  <a:ext uri="{C807C97D-BFC1-408E-A445-0C87EB9F89A2}">
                    <ask:lineSketchStyleProps xmlns:ask="http://schemas.microsoft.com/office/drawing/2018/sketchyshapes" sd="967471047">
                      <a:prstGeom prst="rect">
                        <a:avLst/>
                      </a:prstGeom>
                      <ask:type>
                        <ask:lineSketchFreehand/>
                      </ask:type>
                      <ask:seed>967471047</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0" name="Rectangle 4">
                <a:extLst>
                  <a:ext uri="{FF2B5EF4-FFF2-40B4-BE49-F238E27FC236}">
                    <a16:creationId xmlns:a16="http://schemas.microsoft.com/office/drawing/2014/main" id="{5F9EE63E-255D-46C7-8AD6-CE63CB03867B}"/>
                  </a:ext>
                </a:extLst>
              </p:cNvPr>
              <p:cNvSpPr/>
              <p:nvPr/>
            </p:nvSpPr>
            <p:spPr>
              <a:xfrm>
                <a:off x="-5305997" y="3740290"/>
                <a:ext cx="1736162" cy="64008"/>
              </a:xfrm>
              <a:custGeom>
                <a:avLst/>
                <a:gdLst>
                  <a:gd name="connsiteX0" fmla="*/ 0 w 1736162"/>
                  <a:gd name="connsiteY0" fmla="*/ 0 h 64008"/>
                  <a:gd name="connsiteX1" fmla="*/ 543997 w 1736162"/>
                  <a:gd name="connsiteY1" fmla="*/ 0 h 64008"/>
                  <a:gd name="connsiteX2" fmla="*/ 1140080 w 1736162"/>
                  <a:gd name="connsiteY2" fmla="*/ 0 h 64008"/>
                  <a:gd name="connsiteX3" fmla="*/ 1736162 w 1736162"/>
                  <a:gd name="connsiteY3" fmla="*/ 0 h 64008"/>
                  <a:gd name="connsiteX4" fmla="*/ 1736162 w 1736162"/>
                  <a:gd name="connsiteY4" fmla="*/ 64008 h 64008"/>
                  <a:gd name="connsiteX5" fmla="*/ 1192165 w 1736162"/>
                  <a:gd name="connsiteY5" fmla="*/ 64008 h 64008"/>
                  <a:gd name="connsiteX6" fmla="*/ 613444 w 1736162"/>
                  <a:gd name="connsiteY6" fmla="*/ 64008 h 64008"/>
                  <a:gd name="connsiteX7" fmla="*/ 0 w 1736162"/>
                  <a:gd name="connsiteY7" fmla="*/ 64008 h 64008"/>
                  <a:gd name="connsiteX8" fmla="*/ 0 w 1736162"/>
                  <a:gd name="connsiteY8" fmla="*/ 0 h 64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36162" h="64008" fill="none" extrusionOk="0">
                    <a:moveTo>
                      <a:pt x="0" y="0"/>
                    </a:moveTo>
                    <a:cubicBezTo>
                      <a:pt x="169287" y="19377"/>
                      <a:pt x="385976" y="10977"/>
                      <a:pt x="543997" y="0"/>
                    </a:cubicBezTo>
                    <a:cubicBezTo>
                      <a:pt x="702018" y="-10977"/>
                      <a:pt x="1007457" y="5211"/>
                      <a:pt x="1140080" y="0"/>
                    </a:cubicBezTo>
                    <a:cubicBezTo>
                      <a:pt x="1272703" y="-5211"/>
                      <a:pt x="1456371" y="332"/>
                      <a:pt x="1736162" y="0"/>
                    </a:cubicBezTo>
                    <a:cubicBezTo>
                      <a:pt x="1736836" y="13239"/>
                      <a:pt x="1733888" y="45150"/>
                      <a:pt x="1736162" y="64008"/>
                    </a:cubicBezTo>
                    <a:cubicBezTo>
                      <a:pt x="1574186" y="48538"/>
                      <a:pt x="1313465" y="75398"/>
                      <a:pt x="1192165" y="64008"/>
                    </a:cubicBezTo>
                    <a:cubicBezTo>
                      <a:pt x="1070865" y="52618"/>
                      <a:pt x="841883" y="45025"/>
                      <a:pt x="613444" y="64008"/>
                    </a:cubicBezTo>
                    <a:cubicBezTo>
                      <a:pt x="385005" y="82991"/>
                      <a:pt x="232881" y="44839"/>
                      <a:pt x="0" y="64008"/>
                    </a:cubicBezTo>
                    <a:cubicBezTo>
                      <a:pt x="1835" y="34295"/>
                      <a:pt x="920" y="24304"/>
                      <a:pt x="0" y="0"/>
                    </a:cubicBezTo>
                    <a:close/>
                  </a:path>
                  <a:path w="1736162" h="64008" stroke="0" extrusionOk="0">
                    <a:moveTo>
                      <a:pt x="0" y="0"/>
                    </a:moveTo>
                    <a:cubicBezTo>
                      <a:pt x="187598" y="-21807"/>
                      <a:pt x="387003" y="-21957"/>
                      <a:pt x="543997" y="0"/>
                    </a:cubicBezTo>
                    <a:cubicBezTo>
                      <a:pt x="700991" y="21957"/>
                      <a:pt x="835058" y="-14823"/>
                      <a:pt x="1070633" y="0"/>
                    </a:cubicBezTo>
                    <a:cubicBezTo>
                      <a:pt x="1306208" y="14823"/>
                      <a:pt x="1519047" y="21812"/>
                      <a:pt x="1736162" y="0"/>
                    </a:cubicBezTo>
                    <a:cubicBezTo>
                      <a:pt x="1736570" y="21212"/>
                      <a:pt x="1738107" y="36781"/>
                      <a:pt x="1736162" y="64008"/>
                    </a:cubicBezTo>
                    <a:cubicBezTo>
                      <a:pt x="1560083" y="55650"/>
                      <a:pt x="1326650" y="81988"/>
                      <a:pt x="1140080" y="64008"/>
                    </a:cubicBezTo>
                    <a:cubicBezTo>
                      <a:pt x="953510" y="46028"/>
                      <a:pt x="749917" y="48947"/>
                      <a:pt x="613444" y="64008"/>
                    </a:cubicBezTo>
                    <a:cubicBezTo>
                      <a:pt x="476971" y="79069"/>
                      <a:pt x="197372" y="65701"/>
                      <a:pt x="0" y="64008"/>
                    </a:cubicBezTo>
                    <a:cubicBezTo>
                      <a:pt x="608" y="42010"/>
                      <a:pt x="614" y="26928"/>
                      <a:pt x="0" y="0"/>
                    </a:cubicBezTo>
                    <a:close/>
                  </a:path>
                </a:pathLst>
              </a:custGeom>
              <a:solidFill>
                <a:schemeClr val="tx1">
                  <a:lumMod val="75000"/>
                  <a:lumOff val="25000"/>
                </a:schemeClr>
              </a:solidFill>
              <a:ln w="38100">
                <a:solidFill>
                  <a:srgbClr val="404040">
                    <a:alpha val="0"/>
                  </a:srgbClr>
                </a:solidFill>
                <a:extLst>
                  <a:ext uri="{C807C97D-BFC1-408E-A445-0C87EB9F89A2}">
                    <ask:lineSketchStyleProps xmlns:ask="http://schemas.microsoft.com/office/drawing/2018/sketchyshapes" sd="1346402959">
                      <a:prstGeom prst="rect">
                        <a:avLst/>
                      </a:prstGeom>
                      <ask:type>
                        <ask:lineSketchFreehand/>
                      </ask:type>
                      <ask:seed>1346402959</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9" name="Rectangle 3">
                <a:extLst>
                  <a:ext uri="{FF2B5EF4-FFF2-40B4-BE49-F238E27FC236}">
                    <a16:creationId xmlns:a16="http://schemas.microsoft.com/office/drawing/2014/main" id="{1AEAFB0A-DBA3-4B65-8BC8-D02F14C1E1EE}"/>
                  </a:ext>
                </a:extLst>
              </p:cNvPr>
              <p:cNvSpPr/>
              <p:nvPr/>
            </p:nvSpPr>
            <p:spPr>
              <a:xfrm>
                <a:off x="-5305998" y="3600583"/>
                <a:ext cx="1417320" cy="64008"/>
              </a:xfrm>
              <a:custGeom>
                <a:avLst/>
                <a:gdLst>
                  <a:gd name="connsiteX0" fmla="*/ 0 w 1417320"/>
                  <a:gd name="connsiteY0" fmla="*/ 0 h 64008"/>
                  <a:gd name="connsiteX1" fmla="*/ 472440 w 1417320"/>
                  <a:gd name="connsiteY1" fmla="*/ 0 h 64008"/>
                  <a:gd name="connsiteX2" fmla="*/ 944880 w 1417320"/>
                  <a:gd name="connsiteY2" fmla="*/ 0 h 64008"/>
                  <a:gd name="connsiteX3" fmla="*/ 1417320 w 1417320"/>
                  <a:gd name="connsiteY3" fmla="*/ 0 h 64008"/>
                  <a:gd name="connsiteX4" fmla="*/ 1417320 w 1417320"/>
                  <a:gd name="connsiteY4" fmla="*/ 64008 h 64008"/>
                  <a:gd name="connsiteX5" fmla="*/ 987400 w 1417320"/>
                  <a:gd name="connsiteY5" fmla="*/ 64008 h 64008"/>
                  <a:gd name="connsiteX6" fmla="*/ 543306 w 1417320"/>
                  <a:gd name="connsiteY6" fmla="*/ 64008 h 64008"/>
                  <a:gd name="connsiteX7" fmla="*/ 0 w 1417320"/>
                  <a:gd name="connsiteY7" fmla="*/ 64008 h 64008"/>
                  <a:gd name="connsiteX8" fmla="*/ 0 w 1417320"/>
                  <a:gd name="connsiteY8" fmla="*/ 0 h 64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7320" h="64008" fill="none" extrusionOk="0">
                    <a:moveTo>
                      <a:pt x="0" y="0"/>
                    </a:moveTo>
                    <a:cubicBezTo>
                      <a:pt x="172476" y="-12263"/>
                      <a:pt x="300862" y="6618"/>
                      <a:pt x="472440" y="0"/>
                    </a:cubicBezTo>
                    <a:cubicBezTo>
                      <a:pt x="644018" y="-6618"/>
                      <a:pt x="811782" y="13979"/>
                      <a:pt x="944880" y="0"/>
                    </a:cubicBezTo>
                    <a:cubicBezTo>
                      <a:pt x="1077978" y="-13979"/>
                      <a:pt x="1310323" y="6297"/>
                      <a:pt x="1417320" y="0"/>
                    </a:cubicBezTo>
                    <a:cubicBezTo>
                      <a:pt x="1415712" y="21440"/>
                      <a:pt x="1418462" y="44330"/>
                      <a:pt x="1417320" y="64008"/>
                    </a:cubicBezTo>
                    <a:cubicBezTo>
                      <a:pt x="1320628" y="53922"/>
                      <a:pt x="1189384" y="63009"/>
                      <a:pt x="987400" y="64008"/>
                    </a:cubicBezTo>
                    <a:cubicBezTo>
                      <a:pt x="785416" y="65007"/>
                      <a:pt x="716371" y="66290"/>
                      <a:pt x="543306" y="64008"/>
                    </a:cubicBezTo>
                    <a:cubicBezTo>
                      <a:pt x="370241" y="61726"/>
                      <a:pt x="134669" y="57741"/>
                      <a:pt x="0" y="64008"/>
                    </a:cubicBezTo>
                    <a:cubicBezTo>
                      <a:pt x="409" y="45207"/>
                      <a:pt x="1877" y="23549"/>
                      <a:pt x="0" y="0"/>
                    </a:cubicBezTo>
                    <a:close/>
                  </a:path>
                  <a:path w="1417320" h="64008" stroke="0" extrusionOk="0">
                    <a:moveTo>
                      <a:pt x="0" y="0"/>
                    </a:moveTo>
                    <a:cubicBezTo>
                      <a:pt x="205060" y="-6210"/>
                      <a:pt x="243032" y="-22179"/>
                      <a:pt x="444094" y="0"/>
                    </a:cubicBezTo>
                    <a:cubicBezTo>
                      <a:pt x="645156" y="22179"/>
                      <a:pt x="717651" y="5670"/>
                      <a:pt x="874014" y="0"/>
                    </a:cubicBezTo>
                    <a:cubicBezTo>
                      <a:pt x="1030377" y="-5670"/>
                      <a:pt x="1191037" y="-19866"/>
                      <a:pt x="1417320" y="0"/>
                    </a:cubicBezTo>
                    <a:cubicBezTo>
                      <a:pt x="1415188" y="30430"/>
                      <a:pt x="1415764" y="32343"/>
                      <a:pt x="1417320" y="64008"/>
                    </a:cubicBezTo>
                    <a:cubicBezTo>
                      <a:pt x="1213923" y="57738"/>
                      <a:pt x="1054081" y="80898"/>
                      <a:pt x="930707" y="64008"/>
                    </a:cubicBezTo>
                    <a:cubicBezTo>
                      <a:pt x="807333" y="47118"/>
                      <a:pt x="648433" y="79613"/>
                      <a:pt x="444094" y="64008"/>
                    </a:cubicBezTo>
                    <a:cubicBezTo>
                      <a:pt x="239755" y="48403"/>
                      <a:pt x="136444" y="65796"/>
                      <a:pt x="0" y="64008"/>
                    </a:cubicBezTo>
                    <a:cubicBezTo>
                      <a:pt x="1102" y="49953"/>
                      <a:pt x="1211" y="21694"/>
                      <a:pt x="0" y="0"/>
                    </a:cubicBezTo>
                    <a:close/>
                  </a:path>
                </a:pathLst>
              </a:custGeom>
              <a:solidFill>
                <a:schemeClr val="tx1">
                  <a:lumMod val="75000"/>
                  <a:lumOff val="25000"/>
                </a:schemeClr>
              </a:solidFill>
              <a:ln w="38100">
                <a:solidFill>
                  <a:srgbClr val="404040">
                    <a:alpha val="0"/>
                  </a:srgbClr>
                </a:solidFill>
                <a:extLst>
                  <a:ext uri="{C807C97D-BFC1-408E-A445-0C87EB9F89A2}">
                    <ask:lineSketchStyleProps xmlns:ask="http://schemas.microsoft.com/office/drawing/2018/sketchyshapes" sd="158228927">
                      <a:prstGeom prst="rect">
                        <a:avLst/>
                      </a:prstGeom>
                      <ask:type>
                        <ask:lineSketchFreehand/>
                      </ask:type>
                      <ask:seed>158228927</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8" name="Rectangle 2">
                <a:extLst>
                  <a:ext uri="{FF2B5EF4-FFF2-40B4-BE49-F238E27FC236}">
                    <a16:creationId xmlns:a16="http://schemas.microsoft.com/office/drawing/2014/main" id="{D8F296B1-4282-41AB-B5CD-EA37A97E0F45}"/>
                  </a:ext>
                </a:extLst>
              </p:cNvPr>
              <p:cNvSpPr/>
              <p:nvPr/>
            </p:nvSpPr>
            <p:spPr>
              <a:xfrm>
                <a:off x="-5305997" y="3460876"/>
                <a:ext cx="1519141" cy="64008"/>
              </a:xfrm>
              <a:custGeom>
                <a:avLst/>
                <a:gdLst>
                  <a:gd name="connsiteX0" fmla="*/ 0 w 1519141"/>
                  <a:gd name="connsiteY0" fmla="*/ 0 h 64008"/>
                  <a:gd name="connsiteX1" fmla="*/ 521572 w 1519141"/>
                  <a:gd name="connsiteY1" fmla="*/ 0 h 64008"/>
                  <a:gd name="connsiteX2" fmla="*/ 982378 w 1519141"/>
                  <a:gd name="connsiteY2" fmla="*/ 0 h 64008"/>
                  <a:gd name="connsiteX3" fmla="*/ 1519141 w 1519141"/>
                  <a:gd name="connsiteY3" fmla="*/ 0 h 64008"/>
                  <a:gd name="connsiteX4" fmla="*/ 1519141 w 1519141"/>
                  <a:gd name="connsiteY4" fmla="*/ 64008 h 64008"/>
                  <a:gd name="connsiteX5" fmla="*/ 1043143 w 1519141"/>
                  <a:gd name="connsiteY5" fmla="*/ 64008 h 64008"/>
                  <a:gd name="connsiteX6" fmla="*/ 521572 w 1519141"/>
                  <a:gd name="connsiteY6" fmla="*/ 64008 h 64008"/>
                  <a:gd name="connsiteX7" fmla="*/ 0 w 1519141"/>
                  <a:gd name="connsiteY7" fmla="*/ 64008 h 64008"/>
                  <a:gd name="connsiteX8" fmla="*/ 0 w 1519141"/>
                  <a:gd name="connsiteY8" fmla="*/ 0 h 64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19141" h="64008" fill="none" extrusionOk="0">
                    <a:moveTo>
                      <a:pt x="0" y="0"/>
                    </a:moveTo>
                    <a:cubicBezTo>
                      <a:pt x="157331" y="18776"/>
                      <a:pt x="310885" y="23986"/>
                      <a:pt x="521572" y="0"/>
                    </a:cubicBezTo>
                    <a:cubicBezTo>
                      <a:pt x="732259" y="-23986"/>
                      <a:pt x="829593" y="-11586"/>
                      <a:pt x="982378" y="0"/>
                    </a:cubicBezTo>
                    <a:cubicBezTo>
                      <a:pt x="1135163" y="11586"/>
                      <a:pt x="1281389" y="23694"/>
                      <a:pt x="1519141" y="0"/>
                    </a:cubicBezTo>
                    <a:cubicBezTo>
                      <a:pt x="1521526" y="21195"/>
                      <a:pt x="1517779" y="40259"/>
                      <a:pt x="1519141" y="64008"/>
                    </a:cubicBezTo>
                    <a:cubicBezTo>
                      <a:pt x="1360694" y="66216"/>
                      <a:pt x="1184724" y="80616"/>
                      <a:pt x="1043143" y="64008"/>
                    </a:cubicBezTo>
                    <a:cubicBezTo>
                      <a:pt x="901562" y="47400"/>
                      <a:pt x="705663" y="50028"/>
                      <a:pt x="521572" y="64008"/>
                    </a:cubicBezTo>
                    <a:cubicBezTo>
                      <a:pt x="337481" y="77988"/>
                      <a:pt x="169271" y="44704"/>
                      <a:pt x="0" y="64008"/>
                    </a:cubicBezTo>
                    <a:cubicBezTo>
                      <a:pt x="1392" y="38336"/>
                      <a:pt x="-2713" y="22734"/>
                      <a:pt x="0" y="0"/>
                    </a:cubicBezTo>
                    <a:close/>
                  </a:path>
                  <a:path w="1519141" h="64008" stroke="0" extrusionOk="0">
                    <a:moveTo>
                      <a:pt x="0" y="0"/>
                    </a:moveTo>
                    <a:cubicBezTo>
                      <a:pt x="176415" y="15482"/>
                      <a:pt x="309742" y="21797"/>
                      <a:pt x="475998" y="0"/>
                    </a:cubicBezTo>
                    <a:cubicBezTo>
                      <a:pt x="642254" y="-21797"/>
                      <a:pt x="803493" y="-19392"/>
                      <a:pt x="951995" y="0"/>
                    </a:cubicBezTo>
                    <a:cubicBezTo>
                      <a:pt x="1100497" y="19392"/>
                      <a:pt x="1323262" y="-18984"/>
                      <a:pt x="1519141" y="0"/>
                    </a:cubicBezTo>
                    <a:cubicBezTo>
                      <a:pt x="1522006" y="15624"/>
                      <a:pt x="1518343" y="49211"/>
                      <a:pt x="1519141" y="64008"/>
                    </a:cubicBezTo>
                    <a:cubicBezTo>
                      <a:pt x="1403904" y="63628"/>
                      <a:pt x="1204155" y="59630"/>
                      <a:pt x="1058335" y="64008"/>
                    </a:cubicBezTo>
                    <a:cubicBezTo>
                      <a:pt x="912515" y="68386"/>
                      <a:pt x="789779" y="49739"/>
                      <a:pt x="521572" y="64008"/>
                    </a:cubicBezTo>
                    <a:cubicBezTo>
                      <a:pt x="253365" y="78277"/>
                      <a:pt x="180795" y="75813"/>
                      <a:pt x="0" y="64008"/>
                    </a:cubicBezTo>
                    <a:cubicBezTo>
                      <a:pt x="1855" y="44649"/>
                      <a:pt x="-615" y="26574"/>
                      <a:pt x="0" y="0"/>
                    </a:cubicBezTo>
                    <a:close/>
                  </a:path>
                </a:pathLst>
              </a:custGeom>
              <a:solidFill>
                <a:schemeClr val="tx1">
                  <a:lumMod val="75000"/>
                  <a:lumOff val="25000"/>
                </a:schemeClr>
              </a:solidFill>
              <a:ln w="38100">
                <a:solidFill>
                  <a:srgbClr val="404040">
                    <a:alpha val="0"/>
                  </a:srgbClr>
                </a:solidFill>
                <a:extLst>
                  <a:ext uri="{C807C97D-BFC1-408E-A445-0C87EB9F89A2}">
                    <ask:lineSketchStyleProps xmlns:ask="http://schemas.microsoft.com/office/drawing/2018/sketchyshapes" sd="3705000160">
                      <a:prstGeom prst="rect">
                        <a:avLst/>
                      </a:prstGeom>
                      <ask:type>
                        <ask:lineSketchFreehand/>
                      </ask:type>
                      <ask:seed>3705000160</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7" name="Rectangle 1">
                <a:extLst>
                  <a:ext uri="{FF2B5EF4-FFF2-40B4-BE49-F238E27FC236}">
                    <a16:creationId xmlns:a16="http://schemas.microsoft.com/office/drawing/2014/main" id="{F04034E1-0083-4EFA-A0AE-F0033CE1CFC2}"/>
                  </a:ext>
                </a:extLst>
              </p:cNvPr>
              <p:cNvSpPr/>
              <p:nvPr/>
            </p:nvSpPr>
            <p:spPr>
              <a:xfrm>
                <a:off x="-5305997" y="3321169"/>
                <a:ext cx="1305124" cy="64008"/>
              </a:xfrm>
              <a:custGeom>
                <a:avLst/>
                <a:gdLst>
                  <a:gd name="connsiteX0" fmla="*/ 0 w 1305124"/>
                  <a:gd name="connsiteY0" fmla="*/ 0 h 64008"/>
                  <a:gd name="connsiteX1" fmla="*/ 678664 w 1305124"/>
                  <a:gd name="connsiteY1" fmla="*/ 0 h 64008"/>
                  <a:gd name="connsiteX2" fmla="*/ 1305124 w 1305124"/>
                  <a:gd name="connsiteY2" fmla="*/ 0 h 64008"/>
                  <a:gd name="connsiteX3" fmla="*/ 1305124 w 1305124"/>
                  <a:gd name="connsiteY3" fmla="*/ 64008 h 64008"/>
                  <a:gd name="connsiteX4" fmla="*/ 665613 w 1305124"/>
                  <a:gd name="connsiteY4" fmla="*/ 64008 h 64008"/>
                  <a:gd name="connsiteX5" fmla="*/ 0 w 1305124"/>
                  <a:gd name="connsiteY5" fmla="*/ 64008 h 64008"/>
                  <a:gd name="connsiteX6" fmla="*/ 0 w 1305124"/>
                  <a:gd name="connsiteY6" fmla="*/ 0 h 64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5124" h="64008" fill="none" extrusionOk="0">
                    <a:moveTo>
                      <a:pt x="0" y="0"/>
                    </a:moveTo>
                    <a:cubicBezTo>
                      <a:pt x="220386" y="-3019"/>
                      <a:pt x="527234" y="-11117"/>
                      <a:pt x="678664" y="0"/>
                    </a:cubicBezTo>
                    <a:cubicBezTo>
                      <a:pt x="830094" y="11117"/>
                      <a:pt x="1152204" y="-24228"/>
                      <a:pt x="1305124" y="0"/>
                    </a:cubicBezTo>
                    <a:cubicBezTo>
                      <a:pt x="1308271" y="21123"/>
                      <a:pt x="1303652" y="35558"/>
                      <a:pt x="1305124" y="64008"/>
                    </a:cubicBezTo>
                    <a:cubicBezTo>
                      <a:pt x="1058220" y="61625"/>
                      <a:pt x="949724" y="92120"/>
                      <a:pt x="665613" y="64008"/>
                    </a:cubicBezTo>
                    <a:cubicBezTo>
                      <a:pt x="381502" y="35896"/>
                      <a:pt x="155044" y="90021"/>
                      <a:pt x="0" y="64008"/>
                    </a:cubicBezTo>
                    <a:cubicBezTo>
                      <a:pt x="-2411" y="33843"/>
                      <a:pt x="1447" y="23221"/>
                      <a:pt x="0" y="0"/>
                    </a:cubicBezTo>
                    <a:close/>
                  </a:path>
                  <a:path w="1305124" h="64008" stroke="0" extrusionOk="0">
                    <a:moveTo>
                      <a:pt x="0" y="0"/>
                    </a:moveTo>
                    <a:cubicBezTo>
                      <a:pt x="248034" y="31975"/>
                      <a:pt x="374747" y="16710"/>
                      <a:pt x="639511" y="0"/>
                    </a:cubicBezTo>
                    <a:cubicBezTo>
                      <a:pt x="904275" y="-16710"/>
                      <a:pt x="1086598" y="31972"/>
                      <a:pt x="1305124" y="0"/>
                    </a:cubicBezTo>
                    <a:cubicBezTo>
                      <a:pt x="1306620" y="25188"/>
                      <a:pt x="1305561" y="50929"/>
                      <a:pt x="1305124" y="64008"/>
                    </a:cubicBezTo>
                    <a:cubicBezTo>
                      <a:pt x="1043616" y="43902"/>
                      <a:pt x="894925" y="41354"/>
                      <a:pt x="652562" y="64008"/>
                    </a:cubicBezTo>
                    <a:cubicBezTo>
                      <a:pt x="410199" y="86662"/>
                      <a:pt x="309688" y="68652"/>
                      <a:pt x="0" y="64008"/>
                    </a:cubicBezTo>
                    <a:cubicBezTo>
                      <a:pt x="-2503" y="44586"/>
                      <a:pt x="3172" y="20665"/>
                      <a:pt x="0" y="0"/>
                    </a:cubicBezTo>
                    <a:close/>
                  </a:path>
                </a:pathLst>
              </a:custGeom>
              <a:solidFill>
                <a:schemeClr val="tx1">
                  <a:lumMod val="75000"/>
                  <a:lumOff val="25000"/>
                </a:schemeClr>
              </a:solidFill>
              <a:ln w="38100">
                <a:solidFill>
                  <a:srgbClr val="404040">
                    <a:alpha val="0"/>
                  </a:srgb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31" name="Placeholder Lines 4">
              <a:extLst>
                <a:ext uri="{FF2B5EF4-FFF2-40B4-BE49-F238E27FC236}">
                  <a16:creationId xmlns:a16="http://schemas.microsoft.com/office/drawing/2014/main" id="{0EDE2CA9-0D68-410D-99D8-EB673AAD26BB}"/>
                </a:ext>
              </a:extLst>
            </p:cNvPr>
            <p:cNvGrpSpPr/>
            <p:nvPr/>
          </p:nvGrpSpPr>
          <p:grpSpPr>
            <a:xfrm>
              <a:off x="11824848" y="4316998"/>
              <a:ext cx="1840041" cy="622836"/>
              <a:chOff x="-5305997" y="4121050"/>
              <a:chExt cx="1840041" cy="622836"/>
            </a:xfrm>
          </p:grpSpPr>
          <p:sp>
            <p:nvSpPr>
              <p:cNvPr id="336" name="Rectangle 5">
                <a:extLst>
                  <a:ext uri="{FF2B5EF4-FFF2-40B4-BE49-F238E27FC236}">
                    <a16:creationId xmlns:a16="http://schemas.microsoft.com/office/drawing/2014/main" id="{4A0C5C77-0B26-4652-8C05-5717D01F359B}"/>
                  </a:ext>
                </a:extLst>
              </p:cNvPr>
              <p:cNvSpPr/>
              <p:nvPr/>
            </p:nvSpPr>
            <p:spPr>
              <a:xfrm>
                <a:off x="-5305997" y="4679878"/>
                <a:ext cx="1730186" cy="64008"/>
              </a:xfrm>
              <a:custGeom>
                <a:avLst/>
                <a:gdLst>
                  <a:gd name="connsiteX0" fmla="*/ 0 w 1730186"/>
                  <a:gd name="connsiteY0" fmla="*/ 0 h 64008"/>
                  <a:gd name="connsiteX1" fmla="*/ 559427 w 1730186"/>
                  <a:gd name="connsiteY1" fmla="*/ 0 h 64008"/>
                  <a:gd name="connsiteX2" fmla="*/ 1084250 w 1730186"/>
                  <a:gd name="connsiteY2" fmla="*/ 0 h 64008"/>
                  <a:gd name="connsiteX3" fmla="*/ 1730186 w 1730186"/>
                  <a:gd name="connsiteY3" fmla="*/ 0 h 64008"/>
                  <a:gd name="connsiteX4" fmla="*/ 1730186 w 1730186"/>
                  <a:gd name="connsiteY4" fmla="*/ 64008 h 64008"/>
                  <a:gd name="connsiteX5" fmla="*/ 1136155 w 1730186"/>
                  <a:gd name="connsiteY5" fmla="*/ 64008 h 64008"/>
                  <a:gd name="connsiteX6" fmla="*/ 559427 w 1730186"/>
                  <a:gd name="connsiteY6" fmla="*/ 64008 h 64008"/>
                  <a:gd name="connsiteX7" fmla="*/ 0 w 1730186"/>
                  <a:gd name="connsiteY7" fmla="*/ 64008 h 64008"/>
                  <a:gd name="connsiteX8" fmla="*/ 0 w 1730186"/>
                  <a:gd name="connsiteY8" fmla="*/ 0 h 64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30186" h="64008" fill="none" extrusionOk="0">
                    <a:moveTo>
                      <a:pt x="0" y="0"/>
                    </a:moveTo>
                    <a:cubicBezTo>
                      <a:pt x="245617" y="-27607"/>
                      <a:pt x="309435" y="-14826"/>
                      <a:pt x="559427" y="0"/>
                    </a:cubicBezTo>
                    <a:cubicBezTo>
                      <a:pt x="809419" y="14826"/>
                      <a:pt x="860820" y="11374"/>
                      <a:pt x="1084250" y="0"/>
                    </a:cubicBezTo>
                    <a:cubicBezTo>
                      <a:pt x="1307680" y="-11374"/>
                      <a:pt x="1517575" y="-5817"/>
                      <a:pt x="1730186" y="0"/>
                    </a:cubicBezTo>
                    <a:cubicBezTo>
                      <a:pt x="1727133" y="30602"/>
                      <a:pt x="1733375" y="41776"/>
                      <a:pt x="1730186" y="64008"/>
                    </a:cubicBezTo>
                    <a:cubicBezTo>
                      <a:pt x="1524949" y="64933"/>
                      <a:pt x="1364806" y="54530"/>
                      <a:pt x="1136155" y="64008"/>
                    </a:cubicBezTo>
                    <a:cubicBezTo>
                      <a:pt x="907504" y="73486"/>
                      <a:pt x="691070" y="73120"/>
                      <a:pt x="559427" y="64008"/>
                    </a:cubicBezTo>
                    <a:cubicBezTo>
                      <a:pt x="427784" y="54896"/>
                      <a:pt x="238429" y="48464"/>
                      <a:pt x="0" y="64008"/>
                    </a:cubicBezTo>
                    <a:cubicBezTo>
                      <a:pt x="138" y="49379"/>
                      <a:pt x="-87" y="23460"/>
                      <a:pt x="0" y="0"/>
                    </a:cubicBezTo>
                    <a:close/>
                  </a:path>
                  <a:path w="1730186" h="64008" stroke="0" extrusionOk="0">
                    <a:moveTo>
                      <a:pt x="0" y="0"/>
                    </a:moveTo>
                    <a:cubicBezTo>
                      <a:pt x="280749" y="-20340"/>
                      <a:pt x="418050" y="-18265"/>
                      <a:pt x="594031" y="0"/>
                    </a:cubicBezTo>
                    <a:cubicBezTo>
                      <a:pt x="770012" y="18265"/>
                      <a:pt x="879186" y="10916"/>
                      <a:pt x="1153457" y="0"/>
                    </a:cubicBezTo>
                    <a:cubicBezTo>
                      <a:pt x="1427728" y="-10916"/>
                      <a:pt x="1590328" y="-228"/>
                      <a:pt x="1730186" y="0"/>
                    </a:cubicBezTo>
                    <a:cubicBezTo>
                      <a:pt x="1728160" y="31063"/>
                      <a:pt x="1729440" y="46416"/>
                      <a:pt x="1730186" y="64008"/>
                    </a:cubicBezTo>
                    <a:cubicBezTo>
                      <a:pt x="1553034" y="47323"/>
                      <a:pt x="1429567" y="69321"/>
                      <a:pt x="1170759" y="64008"/>
                    </a:cubicBezTo>
                    <a:cubicBezTo>
                      <a:pt x="911951" y="58695"/>
                      <a:pt x="883737" y="86821"/>
                      <a:pt x="628634" y="64008"/>
                    </a:cubicBezTo>
                    <a:cubicBezTo>
                      <a:pt x="373532" y="41195"/>
                      <a:pt x="192075" y="37806"/>
                      <a:pt x="0" y="64008"/>
                    </a:cubicBezTo>
                    <a:cubicBezTo>
                      <a:pt x="-1768" y="32522"/>
                      <a:pt x="2098" y="17797"/>
                      <a:pt x="0" y="0"/>
                    </a:cubicBezTo>
                    <a:close/>
                  </a:path>
                </a:pathLst>
              </a:custGeom>
              <a:solidFill>
                <a:schemeClr val="tx1">
                  <a:lumMod val="75000"/>
                  <a:lumOff val="25000"/>
                </a:schemeClr>
              </a:solidFill>
              <a:ln w="38100">
                <a:solidFill>
                  <a:srgbClr val="404040">
                    <a:alpha val="0"/>
                  </a:srgbClr>
                </a:solidFill>
                <a:extLst>
                  <a:ext uri="{C807C97D-BFC1-408E-A445-0C87EB9F89A2}">
                    <ask:lineSketchStyleProps xmlns:ask="http://schemas.microsoft.com/office/drawing/2018/sketchyshapes" sd="967471047">
                      <a:prstGeom prst="rect">
                        <a:avLst/>
                      </a:prstGeom>
                      <ask:type>
                        <ask:lineSketchFreehand/>
                      </ask:type>
                      <ask:seed>967471047</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5" name="Rectangle 4">
                <a:extLst>
                  <a:ext uri="{FF2B5EF4-FFF2-40B4-BE49-F238E27FC236}">
                    <a16:creationId xmlns:a16="http://schemas.microsoft.com/office/drawing/2014/main" id="{78C8B256-1EAD-40E6-B019-98C5AEA001CF}"/>
                  </a:ext>
                </a:extLst>
              </p:cNvPr>
              <p:cNvSpPr/>
              <p:nvPr/>
            </p:nvSpPr>
            <p:spPr>
              <a:xfrm>
                <a:off x="-5305997" y="4540171"/>
                <a:ext cx="1826308" cy="64008"/>
              </a:xfrm>
              <a:custGeom>
                <a:avLst/>
                <a:gdLst>
                  <a:gd name="connsiteX0" fmla="*/ 0 w 1826308"/>
                  <a:gd name="connsiteY0" fmla="*/ 0 h 64008"/>
                  <a:gd name="connsiteX1" fmla="*/ 572243 w 1826308"/>
                  <a:gd name="connsiteY1" fmla="*/ 0 h 64008"/>
                  <a:gd name="connsiteX2" fmla="*/ 1199276 w 1826308"/>
                  <a:gd name="connsiteY2" fmla="*/ 0 h 64008"/>
                  <a:gd name="connsiteX3" fmla="*/ 1826308 w 1826308"/>
                  <a:gd name="connsiteY3" fmla="*/ 0 h 64008"/>
                  <a:gd name="connsiteX4" fmla="*/ 1826308 w 1826308"/>
                  <a:gd name="connsiteY4" fmla="*/ 64008 h 64008"/>
                  <a:gd name="connsiteX5" fmla="*/ 1254065 w 1826308"/>
                  <a:gd name="connsiteY5" fmla="*/ 64008 h 64008"/>
                  <a:gd name="connsiteX6" fmla="*/ 645295 w 1826308"/>
                  <a:gd name="connsiteY6" fmla="*/ 64008 h 64008"/>
                  <a:gd name="connsiteX7" fmla="*/ 0 w 1826308"/>
                  <a:gd name="connsiteY7" fmla="*/ 64008 h 64008"/>
                  <a:gd name="connsiteX8" fmla="*/ 0 w 1826308"/>
                  <a:gd name="connsiteY8" fmla="*/ 0 h 64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6308" h="64008" fill="none" extrusionOk="0">
                    <a:moveTo>
                      <a:pt x="0" y="0"/>
                    </a:moveTo>
                    <a:cubicBezTo>
                      <a:pt x="179124" y="8329"/>
                      <a:pt x="286133" y="11020"/>
                      <a:pt x="572243" y="0"/>
                    </a:cubicBezTo>
                    <a:cubicBezTo>
                      <a:pt x="858353" y="-11020"/>
                      <a:pt x="1025822" y="-23543"/>
                      <a:pt x="1199276" y="0"/>
                    </a:cubicBezTo>
                    <a:cubicBezTo>
                      <a:pt x="1372730" y="23543"/>
                      <a:pt x="1646255" y="-23761"/>
                      <a:pt x="1826308" y="0"/>
                    </a:cubicBezTo>
                    <a:cubicBezTo>
                      <a:pt x="1826982" y="13239"/>
                      <a:pt x="1824034" y="45150"/>
                      <a:pt x="1826308" y="64008"/>
                    </a:cubicBezTo>
                    <a:cubicBezTo>
                      <a:pt x="1603626" y="60314"/>
                      <a:pt x="1476581" y="36441"/>
                      <a:pt x="1254065" y="64008"/>
                    </a:cubicBezTo>
                    <a:cubicBezTo>
                      <a:pt x="1031549" y="91575"/>
                      <a:pt x="893462" y="64719"/>
                      <a:pt x="645295" y="64008"/>
                    </a:cubicBezTo>
                    <a:cubicBezTo>
                      <a:pt x="397128" y="63298"/>
                      <a:pt x="164197" y="43075"/>
                      <a:pt x="0" y="64008"/>
                    </a:cubicBezTo>
                    <a:cubicBezTo>
                      <a:pt x="1835" y="34295"/>
                      <a:pt x="920" y="24304"/>
                      <a:pt x="0" y="0"/>
                    </a:cubicBezTo>
                    <a:close/>
                  </a:path>
                  <a:path w="1826308" h="64008" stroke="0" extrusionOk="0">
                    <a:moveTo>
                      <a:pt x="0" y="0"/>
                    </a:moveTo>
                    <a:cubicBezTo>
                      <a:pt x="246641" y="-27206"/>
                      <a:pt x="378303" y="-15323"/>
                      <a:pt x="572243" y="0"/>
                    </a:cubicBezTo>
                    <a:cubicBezTo>
                      <a:pt x="766183" y="15323"/>
                      <a:pt x="980249" y="-6628"/>
                      <a:pt x="1126223" y="0"/>
                    </a:cubicBezTo>
                    <a:cubicBezTo>
                      <a:pt x="1272197" y="6628"/>
                      <a:pt x="1531141" y="-21855"/>
                      <a:pt x="1826308" y="0"/>
                    </a:cubicBezTo>
                    <a:cubicBezTo>
                      <a:pt x="1826716" y="21212"/>
                      <a:pt x="1828253" y="36781"/>
                      <a:pt x="1826308" y="64008"/>
                    </a:cubicBezTo>
                    <a:cubicBezTo>
                      <a:pt x="1553077" y="84753"/>
                      <a:pt x="1408844" y="49021"/>
                      <a:pt x="1199276" y="64008"/>
                    </a:cubicBezTo>
                    <a:cubicBezTo>
                      <a:pt x="989708" y="78995"/>
                      <a:pt x="810095" y="70989"/>
                      <a:pt x="645295" y="64008"/>
                    </a:cubicBezTo>
                    <a:cubicBezTo>
                      <a:pt x="480495" y="57027"/>
                      <a:pt x="316801" y="92387"/>
                      <a:pt x="0" y="64008"/>
                    </a:cubicBezTo>
                    <a:cubicBezTo>
                      <a:pt x="608" y="42010"/>
                      <a:pt x="614" y="26928"/>
                      <a:pt x="0" y="0"/>
                    </a:cubicBezTo>
                    <a:close/>
                  </a:path>
                </a:pathLst>
              </a:custGeom>
              <a:solidFill>
                <a:schemeClr val="tx1">
                  <a:lumMod val="75000"/>
                  <a:lumOff val="25000"/>
                </a:schemeClr>
              </a:solidFill>
              <a:ln w="38100">
                <a:solidFill>
                  <a:srgbClr val="404040">
                    <a:alpha val="0"/>
                  </a:srgbClr>
                </a:solidFill>
                <a:extLst>
                  <a:ext uri="{C807C97D-BFC1-408E-A445-0C87EB9F89A2}">
                    <ask:lineSketchStyleProps xmlns:ask="http://schemas.microsoft.com/office/drawing/2018/sketchyshapes" sd="1346402959">
                      <a:prstGeom prst="rect">
                        <a:avLst/>
                      </a:prstGeom>
                      <ask:type>
                        <ask:lineSketchFreehand/>
                      </ask:type>
                      <ask:seed>1346402959</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4" name="Rectangle 3">
                <a:extLst>
                  <a:ext uri="{FF2B5EF4-FFF2-40B4-BE49-F238E27FC236}">
                    <a16:creationId xmlns:a16="http://schemas.microsoft.com/office/drawing/2014/main" id="{0BE12EC5-8840-4289-8E8D-8CB2AD271D70}"/>
                  </a:ext>
                </a:extLst>
              </p:cNvPr>
              <p:cNvSpPr/>
              <p:nvPr/>
            </p:nvSpPr>
            <p:spPr>
              <a:xfrm>
                <a:off x="-5305997" y="4400464"/>
                <a:ext cx="1508760" cy="64008"/>
              </a:xfrm>
              <a:custGeom>
                <a:avLst/>
                <a:gdLst>
                  <a:gd name="connsiteX0" fmla="*/ 0 w 1508760"/>
                  <a:gd name="connsiteY0" fmla="*/ 0 h 64008"/>
                  <a:gd name="connsiteX1" fmla="*/ 502920 w 1508760"/>
                  <a:gd name="connsiteY1" fmla="*/ 0 h 64008"/>
                  <a:gd name="connsiteX2" fmla="*/ 1005840 w 1508760"/>
                  <a:gd name="connsiteY2" fmla="*/ 0 h 64008"/>
                  <a:gd name="connsiteX3" fmla="*/ 1508760 w 1508760"/>
                  <a:gd name="connsiteY3" fmla="*/ 0 h 64008"/>
                  <a:gd name="connsiteX4" fmla="*/ 1508760 w 1508760"/>
                  <a:gd name="connsiteY4" fmla="*/ 64008 h 64008"/>
                  <a:gd name="connsiteX5" fmla="*/ 1051103 w 1508760"/>
                  <a:gd name="connsiteY5" fmla="*/ 64008 h 64008"/>
                  <a:gd name="connsiteX6" fmla="*/ 578358 w 1508760"/>
                  <a:gd name="connsiteY6" fmla="*/ 64008 h 64008"/>
                  <a:gd name="connsiteX7" fmla="*/ 0 w 1508760"/>
                  <a:gd name="connsiteY7" fmla="*/ 64008 h 64008"/>
                  <a:gd name="connsiteX8" fmla="*/ 0 w 1508760"/>
                  <a:gd name="connsiteY8" fmla="*/ 0 h 64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8760" h="64008" fill="none" extrusionOk="0">
                    <a:moveTo>
                      <a:pt x="0" y="0"/>
                    </a:moveTo>
                    <a:cubicBezTo>
                      <a:pt x="188612" y="1453"/>
                      <a:pt x="321415" y="11190"/>
                      <a:pt x="502920" y="0"/>
                    </a:cubicBezTo>
                    <a:cubicBezTo>
                      <a:pt x="684425" y="-11190"/>
                      <a:pt x="776576" y="-21073"/>
                      <a:pt x="1005840" y="0"/>
                    </a:cubicBezTo>
                    <a:cubicBezTo>
                      <a:pt x="1235104" y="21073"/>
                      <a:pt x="1309252" y="12393"/>
                      <a:pt x="1508760" y="0"/>
                    </a:cubicBezTo>
                    <a:cubicBezTo>
                      <a:pt x="1507152" y="21440"/>
                      <a:pt x="1509902" y="44330"/>
                      <a:pt x="1508760" y="64008"/>
                    </a:cubicBezTo>
                    <a:cubicBezTo>
                      <a:pt x="1348324" y="73882"/>
                      <a:pt x="1275357" y="65060"/>
                      <a:pt x="1051103" y="64008"/>
                    </a:cubicBezTo>
                    <a:cubicBezTo>
                      <a:pt x="826849" y="62956"/>
                      <a:pt x="692183" y="63686"/>
                      <a:pt x="578358" y="64008"/>
                    </a:cubicBezTo>
                    <a:cubicBezTo>
                      <a:pt x="464534" y="64330"/>
                      <a:pt x="277150" y="36710"/>
                      <a:pt x="0" y="64008"/>
                    </a:cubicBezTo>
                    <a:cubicBezTo>
                      <a:pt x="409" y="45207"/>
                      <a:pt x="1877" y="23549"/>
                      <a:pt x="0" y="0"/>
                    </a:cubicBezTo>
                    <a:close/>
                  </a:path>
                  <a:path w="1508760" h="64008" stroke="0" extrusionOk="0">
                    <a:moveTo>
                      <a:pt x="0" y="0"/>
                    </a:moveTo>
                    <a:cubicBezTo>
                      <a:pt x="169175" y="2042"/>
                      <a:pt x="324493" y="-14822"/>
                      <a:pt x="472745" y="0"/>
                    </a:cubicBezTo>
                    <a:cubicBezTo>
                      <a:pt x="620997" y="14822"/>
                      <a:pt x="726840" y="-11515"/>
                      <a:pt x="930402" y="0"/>
                    </a:cubicBezTo>
                    <a:cubicBezTo>
                      <a:pt x="1133964" y="11515"/>
                      <a:pt x="1329080" y="-28629"/>
                      <a:pt x="1508760" y="0"/>
                    </a:cubicBezTo>
                    <a:cubicBezTo>
                      <a:pt x="1506628" y="30430"/>
                      <a:pt x="1507204" y="32343"/>
                      <a:pt x="1508760" y="64008"/>
                    </a:cubicBezTo>
                    <a:cubicBezTo>
                      <a:pt x="1391829" y="44491"/>
                      <a:pt x="1208464" y="60818"/>
                      <a:pt x="990752" y="64008"/>
                    </a:cubicBezTo>
                    <a:cubicBezTo>
                      <a:pt x="773040" y="67198"/>
                      <a:pt x="591910" y="80154"/>
                      <a:pt x="472745" y="64008"/>
                    </a:cubicBezTo>
                    <a:cubicBezTo>
                      <a:pt x="353580" y="47862"/>
                      <a:pt x="211862" y="58946"/>
                      <a:pt x="0" y="64008"/>
                    </a:cubicBezTo>
                    <a:cubicBezTo>
                      <a:pt x="1102" y="49953"/>
                      <a:pt x="1211" y="21694"/>
                      <a:pt x="0" y="0"/>
                    </a:cubicBezTo>
                    <a:close/>
                  </a:path>
                </a:pathLst>
              </a:custGeom>
              <a:solidFill>
                <a:schemeClr val="tx1">
                  <a:lumMod val="75000"/>
                  <a:lumOff val="25000"/>
                </a:schemeClr>
              </a:solidFill>
              <a:ln w="38100">
                <a:solidFill>
                  <a:srgbClr val="404040">
                    <a:alpha val="0"/>
                  </a:srgbClr>
                </a:solidFill>
                <a:extLst>
                  <a:ext uri="{C807C97D-BFC1-408E-A445-0C87EB9F89A2}">
                    <ask:lineSketchStyleProps xmlns:ask="http://schemas.microsoft.com/office/drawing/2018/sketchyshapes" sd="158228927">
                      <a:prstGeom prst="rect">
                        <a:avLst/>
                      </a:prstGeom>
                      <ask:type>
                        <ask:lineSketchFreehand/>
                      </ask:type>
                      <ask:seed>158228927</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3" name="Rectangle 2">
                <a:extLst>
                  <a:ext uri="{FF2B5EF4-FFF2-40B4-BE49-F238E27FC236}">
                    <a16:creationId xmlns:a16="http://schemas.microsoft.com/office/drawing/2014/main" id="{E938DFE4-9D4B-47C3-9D34-7FA52B3C0A99}"/>
                  </a:ext>
                </a:extLst>
              </p:cNvPr>
              <p:cNvSpPr/>
              <p:nvPr/>
            </p:nvSpPr>
            <p:spPr>
              <a:xfrm>
                <a:off x="-5305996" y="4260757"/>
                <a:ext cx="1634065" cy="64008"/>
              </a:xfrm>
              <a:custGeom>
                <a:avLst/>
                <a:gdLst>
                  <a:gd name="connsiteX0" fmla="*/ 0 w 1634065"/>
                  <a:gd name="connsiteY0" fmla="*/ 0 h 64008"/>
                  <a:gd name="connsiteX1" fmla="*/ 561029 w 1634065"/>
                  <a:gd name="connsiteY1" fmla="*/ 0 h 64008"/>
                  <a:gd name="connsiteX2" fmla="*/ 1056695 w 1634065"/>
                  <a:gd name="connsiteY2" fmla="*/ 0 h 64008"/>
                  <a:gd name="connsiteX3" fmla="*/ 1634065 w 1634065"/>
                  <a:gd name="connsiteY3" fmla="*/ 0 h 64008"/>
                  <a:gd name="connsiteX4" fmla="*/ 1634065 w 1634065"/>
                  <a:gd name="connsiteY4" fmla="*/ 64008 h 64008"/>
                  <a:gd name="connsiteX5" fmla="*/ 1122058 w 1634065"/>
                  <a:gd name="connsiteY5" fmla="*/ 64008 h 64008"/>
                  <a:gd name="connsiteX6" fmla="*/ 561029 w 1634065"/>
                  <a:gd name="connsiteY6" fmla="*/ 64008 h 64008"/>
                  <a:gd name="connsiteX7" fmla="*/ 0 w 1634065"/>
                  <a:gd name="connsiteY7" fmla="*/ 64008 h 64008"/>
                  <a:gd name="connsiteX8" fmla="*/ 0 w 1634065"/>
                  <a:gd name="connsiteY8" fmla="*/ 0 h 64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34065" h="64008" fill="none" extrusionOk="0">
                    <a:moveTo>
                      <a:pt x="0" y="0"/>
                    </a:moveTo>
                    <a:cubicBezTo>
                      <a:pt x="132590" y="-20867"/>
                      <a:pt x="380697" y="21518"/>
                      <a:pt x="561029" y="0"/>
                    </a:cubicBezTo>
                    <a:cubicBezTo>
                      <a:pt x="741361" y="-21518"/>
                      <a:pt x="883536" y="-16576"/>
                      <a:pt x="1056695" y="0"/>
                    </a:cubicBezTo>
                    <a:cubicBezTo>
                      <a:pt x="1229854" y="16576"/>
                      <a:pt x="1466354" y="4510"/>
                      <a:pt x="1634065" y="0"/>
                    </a:cubicBezTo>
                    <a:cubicBezTo>
                      <a:pt x="1636450" y="21195"/>
                      <a:pt x="1632703" y="40259"/>
                      <a:pt x="1634065" y="64008"/>
                    </a:cubicBezTo>
                    <a:cubicBezTo>
                      <a:pt x="1493409" y="74232"/>
                      <a:pt x="1314789" y="70844"/>
                      <a:pt x="1122058" y="64008"/>
                    </a:cubicBezTo>
                    <a:cubicBezTo>
                      <a:pt x="929327" y="57172"/>
                      <a:pt x="734880" y="78083"/>
                      <a:pt x="561029" y="64008"/>
                    </a:cubicBezTo>
                    <a:cubicBezTo>
                      <a:pt x="387178" y="49933"/>
                      <a:pt x="158470" y="69006"/>
                      <a:pt x="0" y="64008"/>
                    </a:cubicBezTo>
                    <a:cubicBezTo>
                      <a:pt x="1392" y="38336"/>
                      <a:pt x="-2713" y="22734"/>
                      <a:pt x="0" y="0"/>
                    </a:cubicBezTo>
                    <a:close/>
                  </a:path>
                  <a:path w="1634065" h="64008" stroke="0" extrusionOk="0">
                    <a:moveTo>
                      <a:pt x="0" y="0"/>
                    </a:moveTo>
                    <a:cubicBezTo>
                      <a:pt x="206248" y="1855"/>
                      <a:pt x="278187" y="9867"/>
                      <a:pt x="512007" y="0"/>
                    </a:cubicBezTo>
                    <a:cubicBezTo>
                      <a:pt x="745827" y="-9867"/>
                      <a:pt x="769504" y="-12985"/>
                      <a:pt x="1024014" y="0"/>
                    </a:cubicBezTo>
                    <a:cubicBezTo>
                      <a:pt x="1278524" y="12985"/>
                      <a:pt x="1407752" y="22807"/>
                      <a:pt x="1634065" y="0"/>
                    </a:cubicBezTo>
                    <a:cubicBezTo>
                      <a:pt x="1636930" y="15624"/>
                      <a:pt x="1633267" y="49211"/>
                      <a:pt x="1634065" y="64008"/>
                    </a:cubicBezTo>
                    <a:cubicBezTo>
                      <a:pt x="1527123" y="58410"/>
                      <a:pt x="1275059" y="50371"/>
                      <a:pt x="1138399" y="64008"/>
                    </a:cubicBezTo>
                    <a:cubicBezTo>
                      <a:pt x="1001739" y="77645"/>
                      <a:pt x="676800" y="90432"/>
                      <a:pt x="561029" y="64008"/>
                    </a:cubicBezTo>
                    <a:cubicBezTo>
                      <a:pt x="445258" y="37585"/>
                      <a:pt x="134087" y="67795"/>
                      <a:pt x="0" y="64008"/>
                    </a:cubicBezTo>
                    <a:cubicBezTo>
                      <a:pt x="1855" y="44649"/>
                      <a:pt x="-615" y="26574"/>
                      <a:pt x="0" y="0"/>
                    </a:cubicBezTo>
                    <a:close/>
                  </a:path>
                </a:pathLst>
              </a:custGeom>
              <a:solidFill>
                <a:schemeClr val="tx1">
                  <a:lumMod val="75000"/>
                  <a:lumOff val="25000"/>
                </a:schemeClr>
              </a:solidFill>
              <a:ln w="38100">
                <a:solidFill>
                  <a:srgbClr val="404040">
                    <a:alpha val="0"/>
                  </a:srgbClr>
                </a:solidFill>
                <a:extLst>
                  <a:ext uri="{C807C97D-BFC1-408E-A445-0C87EB9F89A2}">
                    <ask:lineSketchStyleProps xmlns:ask="http://schemas.microsoft.com/office/drawing/2018/sketchyshapes" sd="3705000160">
                      <a:prstGeom prst="rect">
                        <a:avLst/>
                      </a:prstGeom>
                      <ask:type>
                        <ask:lineSketchFreehand/>
                      </ask:type>
                      <ask:seed>3705000160</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2" name="Rectangle 1">
                <a:extLst>
                  <a:ext uri="{FF2B5EF4-FFF2-40B4-BE49-F238E27FC236}">
                    <a16:creationId xmlns:a16="http://schemas.microsoft.com/office/drawing/2014/main" id="{D90EA94D-287B-4788-92E0-EEB0396A8EBA}"/>
                  </a:ext>
                </a:extLst>
              </p:cNvPr>
              <p:cNvSpPr/>
              <p:nvPr/>
            </p:nvSpPr>
            <p:spPr>
              <a:xfrm>
                <a:off x="-5305996" y="4121050"/>
                <a:ext cx="1840040" cy="64008"/>
              </a:xfrm>
              <a:custGeom>
                <a:avLst/>
                <a:gdLst>
                  <a:gd name="connsiteX0" fmla="*/ 0 w 1840040"/>
                  <a:gd name="connsiteY0" fmla="*/ 0 h 64008"/>
                  <a:gd name="connsiteX1" fmla="*/ 650147 w 1840040"/>
                  <a:gd name="connsiteY1" fmla="*/ 0 h 64008"/>
                  <a:gd name="connsiteX2" fmla="*/ 1281895 w 1840040"/>
                  <a:gd name="connsiteY2" fmla="*/ 0 h 64008"/>
                  <a:gd name="connsiteX3" fmla="*/ 1840040 w 1840040"/>
                  <a:gd name="connsiteY3" fmla="*/ 0 h 64008"/>
                  <a:gd name="connsiteX4" fmla="*/ 1840040 w 1840040"/>
                  <a:gd name="connsiteY4" fmla="*/ 64008 h 64008"/>
                  <a:gd name="connsiteX5" fmla="*/ 1263494 w 1840040"/>
                  <a:gd name="connsiteY5" fmla="*/ 64008 h 64008"/>
                  <a:gd name="connsiteX6" fmla="*/ 650147 w 1840040"/>
                  <a:gd name="connsiteY6" fmla="*/ 64008 h 64008"/>
                  <a:gd name="connsiteX7" fmla="*/ 0 w 1840040"/>
                  <a:gd name="connsiteY7" fmla="*/ 64008 h 64008"/>
                  <a:gd name="connsiteX8" fmla="*/ 0 w 1840040"/>
                  <a:gd name="connsiteY8" fmla="*/ 0 h 64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40040" h="64008" fill="none" extrusionOk="0">
                    <a:moveTo>
                      <a:pt x="0" y="0"/>
                    </a:moveTo>
                    <a:cubicBezTo>
                      <a:pt x="143956" y="-10632"/>
                      <a:pt x="413699" y="21744"/>
                      <a:pt x="650147" y="0"/>
                    </a:cubicBezTo>
                    <a:cubicBezTo>
                      <a:pt x="886595" y="-21744"/>
                      <a:pt x="1055891" y="18638"/>
                      <a:pt x="1281895" y="0"/>
                    </a:cubicBezTo>
                    <a:cubicBezTo>
                      <a:pt x="1507899" y="-18638"/>
                      <a:pt x="1621414" y="4350"/>
                      <a:pt x="1840040" y="0"/>
                    </a:cubicBezTo>
                    <a:cubicBezTo>
                      <a:pt x="1841895" y="24039"/>
                      <a:pt x="1837183" y="34789"/>
                      <a:pt x="1840040" y="64008"/>
                    </a:cubicBezTo>
                    <a:cubicBezTo>
                      <a:pt x="1718558" y="46261"/>
                      <a:pt x="1514973" y="92581"/>
                      <a:pt x="1263494" y="64008"/>
                    </a:cubicBezTo>
                    <a:cubicBezTo>
                      <a:pt x="1012015" y="35435"/>
                      <a:pt x="779919" y="76605"/>
                      <a:pt x="650147" y="64008"/>
                    </a:cubicBezTo>
                    <a:cubicBezTo>
                      <a:pt x="520375" y="51411"/>
                      <a:pt x="291716" y="93516"/>
                      <a:pt x="0" y="64008"/>
                    </a:cubicBezTo>
                    <a:cubicBezTo>
                      <a:pt x="-198" y="49034"/>
                      <a:pt x="2081" y="27156"/>
                      <a:pt x="0" y="0"/>
                    </a:cubicBezTo>
                    <a:close/>
                  </a:path>
                  <a:path w="1840040" h="64008" stroke="0" extrusionOk="0">
                    <a:moveTo>
                      <a:pt x="0" y="0"/>
                    </a:moveTo>
                    <a:cubicBezTo>
                      <a:pt x="258882" y="-17833"/>
                      <a:pt x="321803" y="-1685"/>
                      <a:pt x="594946" y="0"/>
                    </a:cubicBezTo>
                    <a:cubicBezTo>
                      <a:pt x="868089" y="1685"/>
                      <a:pt x="1030210" y="-5822"/>
                      <a:pt x="1153092" y="0"/>
                    </a:cubicBezTo>
                    <a:cubicBezTo>
                      <a:pt x="1275974" y="5822"/>
                      <a:pt x="1615700" y="29058"/>
                      <a:pt x="1840040" y="0"/>
                    </a:cubicBezTo>
                    <a:cubicBezTo>
                      <a:pt x="1842763" y="30415"/>
                      <a:pt x="1841376" y="39495"/>
                      <a:pt x="1840040" y="64008"/>
                    </a:cubicBezTo>
                    <a:cubicBezTo>
                      <a:pt x="1701096" y="68152"/>
                      <a:pt x="1425816" y="46205"/>
                      <a:pt x="1263494" y="64008"/>
                    </a:cubicBezTo>
                    <a:cubicBezTo>
                      <a:pt x="1101172" y="81811"/>
                      <a:pt x="800613" y="86701"/>
                      <a:pt x="613347" y="64008"/>
                    </a:cubicBezTo>
                    <a:cubicBezTo>
                      <a:pt x="426081" y="41315"/>
                      <a:pt x="197473" y="72383"/>
                      <a:pt x="0" y="64008"/>
                    </a:cubicBezTo>
                    <a:cubicBezTo>
                      <a:pt x="-1100" y="40362"/>
                      <a:pt x="117" y="21913"/>
                      <a:pt x="0" y="0"/>
                    </a:cubicBezTo>
                    <a:close/>
                  </a:path>
                </a:pathLst>
              </a:custGeom>
              <a:solidFill>
                <a:schemeClr val="tx1">
                  <a:lumMod val="75000"/>
                  <a:lumOff val="25000"/>
                </a:schemeClr>
              </a:solidFill>
              <a:ln w="38100">
                <a:solidFill>
                  <a:srgbClr val="404040">
                    <a:alpha val="0"/>
                  </a:srgb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534" name="Paragraph Placeholder Lines 1" descr="Left aligned paragraph placeholder, shown as lines">
            <a:extLst>
              <a:ext uri="{FF2B5EF4-FFF2-40B4-BE49-F238E27FC236}">
                <a16:creationId xmlns:a16="http://schemas.microsoft.com/office/drawing/2014/main" id="{734FD130-1A0C-43E7-B312-5B39FC3C930F}"/>
              </a:ext>
            </a:extLst>
          </p:cNvPr>
          <p:cNvGrpSpPr/>
          <p:nvPr/>
        </p:nvGrpSpPr>
        <p:grpSpPr>
          <a:xfrm>
            <a:off x="11804446" y="1576262"/>
            <a:ext cx="1228382" cy="1435898"/>
            <a:chOff x="11804446" y="1576262"/>
            <a:chExt cx="1228382" cy="1435898"/>
          </a:xfrm>
        </p:grpSpPr>
        <p:grpSp>
          <p:nvGrpSpPr>
            <p:cNvPr id="342" name="Placeholder Lines 1">
              <a:extLst>
                <a:ext uri="{FF2B5EF4-FFF2-40B4-BE49-F238E27FC236}">
                  <a16:creationId xmlns:a16="http://schemas.microsoft.com/office/drawing/2014/main" id="{FBDA1D94-6E5D-4EE7-9290-DBEAC61B9DD7}"/>
                </a:ext>
              </a:extLst>
            </p:cNvPr>
            <p:cNvGrpSpPr/>
            <p:nvPr/>
          </p:nvGrpSpPr>
          <p:grpSpPr>
            <a:xfrm>
              <a:off x="11804446" y="1576262"/>
              <a:ext cx="1228382" cy="622836"/>
              <a:chOff x="-5326399" y="1380314"/>
              <a:chExt cx="1228382" cy="622836"/>
            </a:xfrm>
          </p:grpSpPr>
          <p:sp>
            <p:nvSpPr>
              <p:cNvPr id="353" name="Rectangle 5">
                <a:extLst>
                  <a:ext uri="{FF2B5EF4-FFF2-40B4-BE49-F238E27FC236}">
                    <a16:creationId xmlns:a16="http://schemas.microsoft.com/office/drawing/2014/main" id="{0FB6D7E3-9A41-472B-81AA-0A4956D696AB}"/>
                  </a:ext>
                </a:extLst>
              </p:cNvPr>
              <p:cNvSpPr/>
              <p:nvPr/>
            </p:nvSpPr>
            <p:spPr>
              <a:xfrm>
                <a:off x="-5326398" y="1939142"/>
                <a:ext cx="1228381" cy="64008"/>
              </a:xfrm>
              <a:custGeom>
                <a:avLst/>
                <a:gdLst>
                  <a:gd name="connsiteX0" fmla="*/ 0 w 1228381"/>
                  <a:gd name="connsiteY0" fmla="*/ 0 h 64008"/>
                  <a:gd name="connsiteX1" fmla="*/ 614191 w 1228381"/>
                  <a:gd name="connsiteY1" fmla="*/ 0 h 64008"/>
                  <a:gd name="connsiteX2" fmla="*/ 1228381 w 1228381"/>
                  <a:gd name="connsiteY2" fmla="*/ 0 h 64008"/>
                  <a:gd name="connsiteX3" fmla="*/ 1228381 w 1228381"/>
                  <a:gd name="connsiteY3" fmla="*/ 64008 h 64008"/>
                  <a:gd name="connsiteX4" fmla="*/ 589623 w 1228381"/>
                  <a:gd name="connsiteY4" fmla="*/ 64008 h 64008"/>
                  <a:gd name="connsiteX5" fmla="*/ 0 w 1228381"/>
                  <a:gd name="connsiteY5" fmla="*/ 64008 h 64008"/>
                  <a:gd name="connsiteX6" fmla="*/ 0 w 1228381"/>
                  <a:gd name="connsiteY6" fmla="*/ 0 h 64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8381" h="64008" fill="none" extrusionOk="0">
                    <a:moveTo>
                      <a:pt x="0" y="0"/>
                    </a:moveTo>
                    <a:cubicBezTo>
                      <a:pt x="165142" y="-26428"/>
                      <a:pt x="313313" y="-27854"/>
                      <a:pt x="614191" y="0"/>
                    </a:cubicBezTo>
                    <a:cubicBezTo>
                      <a:pt x="915069" y="27854"/>
                      <a:pt x="997070" y="-23687"/>
                      <a:pt x="1228381" y="0"/>
                    </a:cubicBezTo>
                    <a:cubicBezTo>
                      <a:pt x="1231048" y="27787"/>
                      <a:pt x="1228947" y="42632"/>
                      <a:pt x="1228381" y="64008"/>
                    </a:cubicBezTo>
                    <a:cubicBezTo>
                      <a:pt x="922052" y="77269"/>
                      <a:pt x="869818" y="72455"/>
                      <a:pt x="589623" y="64008"/>
                    </a:cubicBezTo>
                    <a:cubicBezTo>
                      <a:pt x="309428" y="55561"/>
                      <a:pt x="127275" y="82096"/>
                      <a:pt x="0" y="64008"/>
                    </a:cubicBezTo>
                    <a:cubicBezTo>
                      <a:pt x="279" y="44606"/>
                      <a:pt x="-934" y="25820"/>
                      <a:pt x="0" y="0"/>
                    </a:cubicBezTo>
                    <a:close/>
                  </a:path>
                  <a:path w="1228381" h="64008" stroke="0" extrusionOk="0">
                    <a:moveTo>
                      <a:pt x="0" y="0"/>
                    </a:moveTo>
                    <a:cubicBezTo>
                      <a:pt x="167411" y="-22089"/>
                      <a:pt x="426488" y="1143"/>
                      <a:pt x="626474" y="0"/>
                    </a:cubicBezTo>
                    <a:cubicBezTo>
                      <a:pt x="826460" y="-1143"/>
                      <a:pt x="959873" y="19830"/>
                      <a:pt x="1228381" y="0"/>
                    </a:cubicBezTo>
                    <a:cubicBezTo>
                      <a:pt x="1225713" y="24987"/>
                      <a:pt x="1227770" y="51127"/>
                      <a:pt x="1228381" y="64008"/>
                    </a:cubicBezTo>
                    <a:cubicBezTo>
                      <a:pt x="964899" y="41709"/>
                      <a:pt x="898730" y="60030"/>
                      <a:pt x="589623" y="64008"/>
                    </a:cubicBezTo>
                    <a:cubicBezTo>
                      <a:pt x="280516" y="67986"/>
                      <a:pt x="166407" y="35384"/>
                      <a:pt x="0" y="64008"/>
                    </a:cubicBezTo>
                    <a:cubicBezTo>
                      <a:pt x="-1646" y="44721"/>
                      <a:pt x="1257" y="16774"/>
                      <a:pt x="0" y="0"/>
                    </a:cubicBezTo>
                    <a:close/>
                  </a:path>
                </a:pathLst>
              </a:custGeom>
              <a:solidFill>
                <a:schemeClr val="tx1">
                  <a:lumMod val="75000"/>
                  <a:lumOff val="25000"/>
                </a:schemeClr>
              </a:solidFill>
              <a:ln w="38100">
                <a:solidFill>
                  <a:srgbClr val="404040">
                    <a:alpha val="0"/>
                  </a:srgbClr>
                </a:solidFill>
                <a:extLst>
                  <a:ext uri="{C807C97D-BFC1-408E-A445-0C87EB9F89A2}">
                    <ask:lineSketchStyleProps xmlns:ask="http://schemas.microsoft.com/office/drawing/2018/sketchyshapes" sd="967471047">
                      <a:prstGeom prst="rect">
                        <a:avLst/>
                      </a:prstGeom>
                      <ask:type>
                        <ask:lineSketchFreehand/>
                      </ask:type>
                      <ask:seed>967471047</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2" name="Rectangle 4">
                <a:extLst>
                  <a:ext uri="{FF2B5EF4-FFF2-40B4-BE49-F238E27FC236}">
                    <a16:creationId xmlns:a16="http://schemas.microsoft.com/office/drawing/2014/main" id="{EED73A11-0105-4EAC-8F2F-33AAA8C83CAA}"/>
                  </a:ext>
                </a:extLst>
              </p:cNvPr>
              <p:cNvSpPr/>
              <p:nvPr/>
            </p:nvSpPr>
            <p:spPr>
              <a:xfrm>
                <a:off x="-5326398" y="1799435"/>
                <a:ext cx="1156123" cy="64008"/>
              </a:xfrm>
              <a:custGeom>
                <a:avLst/>
                <a:gdLst>
                  <a:gd name="connsiteX0" fmla="*/ 0 w 1156123"/>
                  <a:gd name="connsiteY0" fmla="*/ 0 h 64008"/>
                  <a:gd name="connsiteX1" fmla="*/ 601184 w 1156123"/>
                  <a:gd name="connsiteY1" fmla="*/ 0 h 64008"/>
                  <a:gd name="connsiteX2" fmla="*/ 1156123 w 1156123"/>
                  <a:gd name="connsiteY2" fmla="*/ 0 h 64008"/>
                  <a:gd name="connsiteX3" fmla="*/ 1156123 w 1156123"/>
                  <a:gd name="connsiteY3" fmla="*/ 64008 h 64008"/>
                  <a:gd name="connsiteX4" fmla="*/ 566500 w 1156123"/>
                  <a:gd name="connsiteY4" fmla="*/ 64008 h 64008"/>
                  <a:gd name="connsiteX5" fmla="*/ 0 w 1156123"/>
                  <a:gd name="connsiteY5" fmla="*/ 64008 h 64008"/>
                  <a:gd name="connsiteX6" fmla="*/ 0 w 1156123"/>
                  <a:gd name="connsiteY6" fmla="*/ 0 h 64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56123" h="64008" fill="none" extrusionOk="0">
                    <a:moveTo>
                      <a:pt x="0" y="0"/>
                    </a:moveTo>
                    <a:cubicBezTo>
                      <a:pt x="138334" y="-18225"/>
                      <a:pt x="313638" y="20190"/>
                      <a:pt x="601184" y="0"/>
                    </a:cubicBezTo>
                    <a:cubicBezTo>
                      <a:pt x="888730" y="-20190"/>
                      <a:pt x="1032926" y="14422"/>
                      <a:pt x="1156123" y="0"/>
                    </a:cubicBezTo>
                    <a:cubicBezTo>
                      <a:pt x="1157324" y="16741"/>
                      <a:pt x="1153679" y="41845"/>
                      <a:pt x="1156123" y="64008"/>
                    </a:cubicBezTo>
                    <a:cubicBezTo>
                      <a:pt x="916827" y="39633"/>
                      <a:pt x="766170" y="43302"/>
                      <a:pt x="566500" y="64008"/>
                    </a:cubicBezTo>
                    <a:cubicBezTo>
                      <a:pt x="366830" y="84714"/>
                      <a:pt x="154499" y="76833"/>
                      <a:pt x="0" y="64008"/>
                    </a:cubicBezTo>
                    <a:cubicBezTo>
                      <a:pt x="1422" y="39840"/>
                      <a:pt x="2711" y="23338"/>
                      <a:pt x="0" y="0"/>
                    </a:cubicBezTo>
                    <a:close/>
                  </a:path>
                  <a:path w="1156123" h="64008" stroke="0" extrusionOk="0">
                    <a:moveTo>
                      <a:pt x="0" y="0"/>
                    </a:moveTo>
                    <a:cubicBezTo>
                      <a:pt x="166219" y="-22033"/>
                      <a:pt x="353438" y="27318"/>
                      <a:pt x="554939" y="0"/>
                    </a:cubicBezTo>
                    <a:cubicBezTo>
                      <a:pt x="756440" y="-27318"/>
                      <a:pt x="952613" y="-20057"/>
                      <a:pt x="1156123" y="0"/>
                    </a:cubicBezTo>
                    <a:cubicBezTo>
                      <a:pt x="1155374" y="20271"/>
                      <a:pt x="1158168" y="49605"/>
                      <a:pt x="1156123" y="64008"/>
                    </a:cubicBezTo>
                    <a:cubicBezTo>
                      <a:pt x="901980" y="83371"/>
                      <a:pt x="716074" y="68995"/>
                      <a:pt x="566500" y="64008"/>
                    </a:cubicBezTo>
                    <a:cubicBezTo>
                      <a:pt x="416926" y="59021"/>
                      <a:pt x="195891" y="79443"/>
                      <a:pt x="0" y="64008"/>
                    </a:cubicBezTo>
                    <a:cubicBezTo>
                      <a:pt x="2854" y="41256"/>
                      <a:pt x="2167" y="18435"/>
                      <a:pt x="0" y="0"/>
                    </a:cubicBezTo>
                    <a:close/>
                  </a:path>
                </a:pathLst>
              </a:custGeom>
              <a:solidFill>
                <a:schemeClr val="tx1">
                  <a:lumMod val="75000"/>
                  <a:lumOff val="25000"/>
                </a:schemeClr>
              </a:solidFill>
              <a:ln w="38100">
                <a:solidFill>
                  <a:srgbClr val="404040">
                    <a:alpha val="0"/>
                  </a:srgbClr>
                </a:solidFill>
                <a:extLst>
                  <a:ext uri="{C807C97D-BFC1-408E-A445-0C87EB9F89A2}">
                    <ask:lineSketchStyleProps xmlns:ask="http://schemas.microsoft.com/office/drawing/2018/sketchyshapes" sd="1346402959">
                      <a:prstGeom prst="rect">
                        <a:avLst/>
                      </a:prstGeom>
                      <ask:type>
                        <ask:lineSketchFreehand/>
                      </ask:type>
                      <ask:seed>1346402959</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1" name="Rectangle 3">
                <a:extLst>
                  <a:ext uri="{FF2B5EF4-FFF2-40B4-BE49-F238E27FC236}">
                    <a16:creationId xmlns:a16="http://schemas.microsoft.com/office/drawing/2014/main" id="{D6292D6B-AC1C-4FB5-8C5D-6ED1656893A1}"/>
                  </a:ext>
                </a:extLst>
              </p:cNvPr>
              <p:cNvSpPr/>
              <p:nvPr/>
            </p:nvSpPr>
            <p:spPr>
              <a:xfrm>
                <a:off x="-5326399" y="1659728"/>
                <a:ext cx="932688" cy="64008"/>
              </a:xfrm>
              <a:custGeom>
                <a:avLst/>
                <a:gdLst>
                  <a:gd name="connsiteX0" fmla="*/ 0 w 932688"/>
                  <a:gd name="connsiteY0" fmla="*/ 0 h 64008"/>
                  <a:gd name="connsiteX1" fmla="*/ 475671 w 932688"/>
                  <a:gd name="connsiteY1" fmla="*/ 0 h 64008"/>
                  <a:gd name="connsiteX2" fmla="*/ 932688 w 932688"/>
                  <a:gd name="connsiteY2" fmla="*/ 0 h 64008"/>
                  <a:gd name="connsiteX3" fmla="*/ 932688 w 932688"/>
                  <a:gd name="connsiteY3" fmla="*/ 64008 h 64008"/>
                  <a:gd name="connsiteX4" fmla="*/ 447690 w 932688"/>
                  <a:gd name="connsiteY4" fmla="*/ 64008 h 64008"/>
                  <a:gd name="connsiteX5" fmla="*/ 0 w 932688"/>
                  <a:gd name="connsiteY5" fmla="*/ 64008 h 64008"/>
                  <a:gd name="connsiteX6" fmla="*/ 0 w 932688"/>
                  <a:gd name="connsiteY6" fmla="*/ 0 h 64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32688" h="64008" fill="none" extrusionOk="0">
                    <a:moveTo>
                      <a:pt x="0" y="0"/>
                    </a:moveTo>
                    <a:cubicBezTo>
                      <a:pt x="109317" y="3578"/>
                      <a:pt x="347583" y="22913"/>
                      <a:pt x="475671" y="0"/>
                    </a:cubicBezTo>
                    <a:cubicBezTo>
                      <a:pt x="603759" y="-22913"/>
                      <a:pt x="760272" y="8236"/>
                      <a:pt x="932688" y="0"/>
                    </a:cubicBezTo>
                    <a:cubicBezTo>
                      <a:pt x="932471" y="28692"/>
                      <a:pt x="934511" y="49533"/>
                      <a:pt x="932688" y="64008"/>
                    </a:cubicBezTo>
                    <a:cubicBezTo>
                      <a:pt x="735398" y="61622"/>
                      <a:pt x="633287" y="49920"/>
                      <a:pt x="447690" y="64008"/>
                    </a:cubicBezTo>
                    <a:cubicBezTo>
                      <a:pt x="262093" y="78096"/>
                      <a:pt x="98017" y="51756"/>
                      <a:pt x="0" y="64008"/>
                    </a:cubicBezTo>
                    <a:cubicBezTo>
                      <a:pt x="-1284" y="37907"/>
                      <a:pt x="510" y="23488"/>
                      <a:pt x="0" y="0"/>
                    </a:cubicBezTo>
                    <a:close/>
                  </a:path>
                  <a:path w="932688" h="64008" stroke="0" extrusionOk="0">
                    <a:moveTo>
                      <a:pt x="0" y="0"/>
                    </a:moveTo>
                    <a:cubicBezTo>
                      <a:pt x="200156" y="19546"/>
                      <a:pt x="294544" y="-7345"/>
                      <a:pt x="447690" y="0"/>
                    </a:cubicBezTo>
                    <a:cubicBezTo>
                      <a:pt x="600836" y="7345"/>
                      <a:pt x="738317" y="18659"/>
                      <a:pt x="932688" y="0"/>
                    </a:cubicBezTo>
                    <a:cubicBezTo>
                      <a:pt x="930798" y="18002"/>
                      <a:pt x="934551" y="37102"/>
                      <a:pt x="932688" y="64008"/>
                    </a:cubicBezTo>
                    <a:cubicBezTo>
                      <a:pt x="742216" y="82812"/>
                      <a:pt x="616855" y="63230"/>
                      <a:pt x="457017" y="64008"/>
                    </a:cubicBezTo>
                    <a:cubicBezTo>
                      <a:pt x="297179" y="64786"/>
                      <a:pt x="180098" y="47449"/>
                      <a:pt x="0" y="64008"/>
                    </a:cubicBezTo>
                    <a:cubicBezTo>
                      <a:pt x="-80" y="37080"/>
                      <a:pt x="3083" y="14783"/>
                      <a:pt x="0" y="0"/>
                    </a:cubicBezTo>
                    <a:close/>
                  </a:path>
                </a:pathLst>
              </a:custGeom>
              <a:solidFill>
                <a:schemeClr val="tx1">
                  <a:lumMod val="75000"/>
                  <a:lumOff val="25000"/>
                </a:schemeClr>
              </a:solidFill>
              <a:ln w="38100">
                <a:solidFill>
                  <a:srgbClr val="404040">
                    <a:alpha val="0"/>
                  </a:srgbClr>
                </a:solidFill>
                <a:extLst>
                  <a:ext uri="{C807C97D-BFC1-408E-A445-0C87EB9F89A2}">
                    <ask:lineSketchStyleProps xmlns:ask="http://schemas.microsoft.com/office/drawing/2018/sketchyshapes" sd="158228927">
                      <a:prstGeom prst="rect">
                        <a:avLst/>
                      </a:prstGeom>
                      <ask:type>
                        <ask:lineSketchFreehand/>
                      </ask:type>
                      <ask:seed>158228927</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0" name="Rectangle 2">
                <a:extLst>
                  <a:ext uri="{FF2B5EF4-FFF2-40B4-BE49-F238E27FC236}">
                    <a16:creationId xmlns:a16="http://schemas.microsoft.com/office/drawing/2014/main" id="{DAFB6ECD-47F6-410B-ABFB-1C1DCF0E0522}"/>
                  </a:ext>
                </a:extLst>
              </p:cNvPr>
              <p:cNvSpPr/>
              <p:nvPr/>
            </p:nvSpPr>
            <p:spPr>
              <a:xfrm>
                <a:off x="-5326398" y="1520021"/>
                <a:ext cx="1011608" cy="64008"/>
              </a:xfrm>
              <a:custGeom>
                <a:avLst/>
                <a:gdLst>
                  <a:gd name="connsiteX0" fmla="*/ 0 w 1011608"/>
                  <a:gd name="connsiteY0" fmla="*/ 0 h 64008"/>
                  <a:gd name="connsiteX1" fmla="*/ 475456 w 1011608"/>
                  <a:gd name="connsiteY1" fmla="*/ 0 h 64008"/>
                  <a:gd name="connsiteX2" fmla="*/ 1011608 w 1011608"/>
                  <a:gd name="connsiteY2" fmla="*/ 0 h 64008"/>
                  <a:gd name="connsiteX3" fmla="*/ 1011608 w 1011608"/>
                  <a:gd name="connsiteY3" fmla="*/ 64008 h 64008"/>
                  <a:gd name="connsiteX4" fmla="*/ 495688 w 1011608"/>
                  <a:gd name="connsiteY4" fmla="*/ 64008 h 64008"/>
                  <a:gd name="connsiteX5" fmla="*/ 0 w 1011608"/>
                  <a:gd name="connsiteY5" fmla="*/ 64008 h 64008"/>
                  <a:gd name="connsiteX6" fmla="*/ 0 w 1011608"/>
                  <a:gd name="connsiteY6" fmla="*/ 0 h 64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1608" h="64008" fill="none" extrusionOk="0">
                    <a:moveTo>
                      <a:pt x="0" y="0"/>
                    </a:moveTo>
                    <a:cubicBezTo>
                      <a:pt x="197554" y="-21691"/>
                      <a:pt x="380014" y="-11599"/>
                      <a:pt x="475456" y="0"/>
                    </a:cubicBezTo>
                    <a:cubicBezTo>
                      <a:pt x="570898" y="11599"/>
                      <a:pt x="782937" y="-5214"/>
                      <a:pt x="1011608" y="0"/>
                    </a:cubicBezTo>
                    <a:cubicBezTo>
                      <a:pt x="1011841" y="15641"/>
                      <a:pt x="1009721" y="34909"/>
                      <a:pt x="1011608" y="64008"/>
                    </a:cubicBezTo>
                    <a:cubicBezTo>
                      <a:pt x="779116" y="85202"/>
                      <a:pt x="615303" y="78058"/>
                      <a:pt x="495688" y="64008"/>
                    </a:cubicBezTo>
                    <a:cubicBezTo>
                      <a:pt x="376073" y="49958"/>
                      <a:pt x="140136" y="47640"/>
                      <a:pt x="0" y="64008"/>
                    </a:cubicBezTo>
                    <a:cubicBezTo>
                      <a:pt x="3173" y="46995"/>
                      <a:pt x="-2625" y="25867"/>
                      <a:pt x="0" y="0"/>
                    </a:cubicBezTo>
                    <a:close/>
                  </a:path>
                  <a:path w="1011608" h="64008" stroke="0" extrusionOk="0">
                    <a:moveTo>
                      <a:pt x="0" y="0"/>
                    </a:moveTo>
                    <a:cubicBezTo>
                      <a:pt x="187624" y="-17970"/>
                      <a:pt x="388346" y="13916"/>
                      <a:pt x="485572" y="0"/>
                    </a:cubicBezTo>
                    <a:cubicBezTo>
                      <a:pt x="582798" y="-13916"/>
                      <a:pt x="756689" y="9945"/>
                      <a:pt x="1011608" y="0"/>
                    </a:cubicBezTo>
                    <a:cubicBezTo>
                      <a:pt x="1009361" y="30074"/>
                      <a:pt x="1012688" y="42635"/>
                      <a:pt x="1011608" y="64008"/>
                    </a:cubicBezTo>
                    <a:cubicBezTo>
                      <a:pt x="854532" y="57458"/>
                      <a:pt x="733233" y="54927"/>
                      <a:pt x="505804" y="64008"/>
                    </a:cubicBezTo>
                    <a:cubicBezTo>
                      <a:pt x="278375" y="73089"/>
                      <a:pt x="130855" y="42822"/>
                      <a:pt x="0" y="64008"/>
                    </a:cubicBezTo>
                    <a:cubicBezTo>
                      <a:pt x="-3178" y="36820"/>
                      <a:pt x="-2722" y="28161"/>
                      <a:pt x="0" y="0"/>
                    </a:cubicBezTo>
                    <a:close/>
                  </a:path>
                </a:pathLst>
              </a:custGeom>
              <a:solidFill>
                <a:schemeClr val="tx1">
                  <a:lumMod val="75000"/>
                  <a:lumOff val="25000"/>
                </a:schemeClr>
              </a:solidFill>
              <a:ln w="38100">
                <a:solidFill>
                  <a:srgbClr val="404040">
                    <a:alpha val="0"/>
                  </a:srgbClr>
                </a:solidFill>
                <a:extLst>
                  <a:ext uri="{C807C97D-BFC1-408E-A445-0C87EB9F89A2}">
                    <ask:lineSketchStyleProps xmlns:ask="http://schemas.microsoft.com/office/drawing/2018/sketchyshapes" sd="3705000160">
                      <a:prstGeom prst="rect">
                        <a:avLst/>
                      </a:prstGeom>
                      <ask:type>
                        <ask:lineSketchFreehand/>
                      </ask:type>
                      <ask:seed>3705000160</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9" name="Rectangle 1">
                <a:extLst>
                  <a:ext uri="{FF2B5EF4-FFF2-40B4-BE49-F238E27FC236}">
                    <a16:creationId xmlns:a16="http://schemas.microsoft.com/office/drawing/2014/main" id="{3CE4A667-FACB-487D-84CA-77FAF90D091C}"/>
                  </a:ext>
                </a:extLst>
              </p:cNvPr>
              <p:cNvSpPr/>
              <p:nvPr/>
            </p:nvSpPr>
            <p:spPr>
              <a:xfrm>
                <a:off x="-5326398" y="1380314"/>
                <a:ext cx="869092" cy="64008"/>
              </a:xfrm>
              <a:custGeom>
                <a:avLst/>
                <a:gdLst>
                  <a:gd name="connsiteX0" fmla="*/ 0 w 869092"/>
                  <a:gd name="connsiteY0" fmla="*/ 0 h 64008"/>
                  <a:gd name="connsiteX1" fmla="*/ 451928 w 869092"/>
                  <a:gd name="connsiteY1" fmla="*/ 0 h 64008"/>
                  <a:gd name="connsiteX2" fmla="*/ 869092 w 869092"/>
                  <a:gd name="connsiteY2" fmla="*/ 0 h 64008"/>
                  <a:gd name="connsiteX3" fmla="*/ 869092 w 869092"/>
                  <a:gd name="connsiteY3" fmla="*/ 64008 h 64008"/>
                  <a:gd name="connsiteX4" fmla="*/ 443237 w 869092"/>
                  <a:gd name="connsiteY4" fmla="*/ 64008 h 64008"/>
                  <a:gd name="connsiteX5" fmla="*/ 0 w 869092"/>
                  <a:gd name="connsiteY5" fmla="*/ 64008 h 64008"/>
                  <a:gd name="connsiteX6" fmla="*/ 0 w 869092"/>
                  <a:gd name="connsiteY6" fmla="*/ 0 h 64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9092" h="64008" fill="none" extrusionOk="0">
                    <a:moveTo>
                      <a:pt x="0" y="0"/>
                    </a:moveTo>
                    <a:cubicBezTo>
                      <a:pt x="109012" y="18379"/>
                      <a:pt x="348535" y="-18141"/>
                      <a:pt x="451928" y="0"/>
                    </a:cubicBezTo>
                    <a:cubicBezTo>
                      <a:pt x="555321" y="18141"/>
                      <a:pt x="748048" y="-6654"/>
                      <a:pt x="869092" y="0"/>
                    </a:cubicBezTo>
                    <a:cubicBezTo>
                      <a:pt x="872239" y="21123"/>
                      <a:pt x="867620" y="35558"/>
                      <a:pt x="869092" y="64008"/>
                    </a:cubicBezTo>
                    <a:cubicBezTo>
                      <a:pt x="682938" y="74288"/>
                      <a:pt x="584473" y="51890"/>
                      <a:pt x="443237" y="64008"/>
                    </a:cubicBezTo>
                    <a:cubicBezTo>
                      <a:pt x="302002" y="76126"/>
                      <a:pt x="150286" y="50849"/>
                      <a:pt x="0" y="64008"/>
                    </a:cubicBezTo>
                    <a:cubicBezTo>
                      <a:pt x="-2411" y="33843"/>
                      <a:pt x="1447" y="23221"/>
                      <a:pt x="0" y="0"/>
                    </a:cubicBezTo>
                    <a:close/>
                  </a:path>
                  <a:path w="869092" h="64008" stroke="0" extrusionOk="0">
                    <a:moveTo>
                      <a:pt x="0" y="0"/>
                    </a:moveTo>
                    <a:cubicBezTo>
                      <a:pt x="154071" y="-18764"/>
                      <a:pt x="254687" y="20448"/>
                      <a:pt x="425855" y="0"/>
                    </a:cubicBezTo>
                    <a:cubicBezTo>
                      <a:pt x="597023" y="-20448"/>
                      <a:pt x="739597" y="3820"/>
                      <a:pt x="869092" y="0"/>
                    </a:cubicBezTo>
                    <a:cubicBezTo>
                      <a:pt x="870588" y="25188"/>
                      <a:pt x="869529" y="50929"/>
                      <a:pt x="869092" y="64008"/>
                    </a:cubicBezTo>
                    <a:cubicBezTo>
                      <a:pt x="728868" y="65134"/>
                      <a:pt x="620845" y="85554"/>
                      <a:pt x="434546" y="64008"/>
                    </a:cubicBezTo>
                    <a:cubicBezTo>
                      <a:pt x="248247" y="42462"/>
                      <a:pt x="134031" y="80743"/>
                      <a:pt x="0" y="64008"/>
                    </a:cubicBezTo>
                    <a:cubicBezTo>
                      <a:pt x="-2503" y="44586"/>
                      <a:pt x="3172" y="20665"/>
                      <a:pt x="0" y="0"/>
                    </a:cubicBezTo>
                    <a:close/>
                  </a:path>
                </a:pathLst>
              </a:custGeom>
              <a:solidFill>
                <a:schemeClr val="tx1">
                  <a:lumMod val="75000"/>
                  <a:lumOff val="25000"/>
                </a:schemeClr>
              </a:solidFill>
              <a:ln w="38100">
                <a:solidFill>
                  <a:srgbClr val="404040">
                    <a:alpha val="0"/>
                  </a:srgb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43" name="Placeholder Lines 2">
              <a:extLst>
                <a:ext uri="{FF2B5EF4-FFF2-40B4-BE49-F238E27FC236}">
                  <a16:creationId xmlns:a16="http://schemas.microsoft.com/office/drawing/2014/main" id="{67511739-CC25-4077-9AA4-0D4F884DADDF}"/>
                </a:ext>
              </a:extLst>
            </p:cNvPr>
            <p:cNvGrpSpPr/>
            <p:nvPr/>
          </p:nvGrpSpPr>
          <p:grpSpPr>
            <a:xfrm>
              <a:off x="11807530" y="2389324"/>
              <a:ext cx="1225297" cy="622836"/>
              <a:chOff x="-5323315" y="2193376"/>
              <a:chExt cx="1225297" cy="622836"/>
            </a:xfrm>
          </p:grpSpPr>
          <p:sp>
            <p:nvSpPr>
              <p:cNvPr id="348" name="Rectangle 5">
                <a:extLst>
                  <a:ext uri="{FF2B5EF4-FFF2-40B4-BE49-F238E27FC236}">
                    <a16:creationId xmlns:a16="http://schemas.microsoft.com/office/drawing/2014/main" id="{87D02D7D-8A54-4147-9AF1-8587BBEA80E3}"/>
                  </a:ext>
                </a:extLst>
              </p:cNvPr>
              <p:cNvSpPr/>
              <p:nvPr/>
            </p:nvSpPr>
            <p:spPr>
              <a:xfrm>
                <a:off x="-5323315" y="2752204"/>
                <a:ext cx="1106424" cy="64008"/>
              </a:xfrm>
              <a:custGeom>
                <a:avLst/>
                <a:gdLst>
                  <a:gd name="connsiteX0" fmla="*/ 0 w 1106424"/>
                  <a:gd name="connsiteY0" fmla="*/ 0 h 64008"/>
                  <a:gd name="connsiteX1" fmla="*/ 553212 w 1106424"/>
                  <a:gd name="connsiteY1" fmla="*/ 0 h 64008"/>
                  <a:gd name="connsiteX2" fmla="*/ 1106424 w 1106424"/>
                  <a:gd name="connsiteY2" fmla="*/ 0 h 64008"/>
                  <a:gd name="connsiteX3" fmla="*/ 1106424 w 1106424"/>
                  <a:gd name="connsiteY3" fmla="*/ 64008 h 64008"/>
                  <a:gd name="connsiteX4" fmla="*/ 531084 w 1106424"/>
                  <a:gd name="connsiteY4" fmla="*/ 64008 h 64008"/>
                  <a:gd name="connsiteX5" fmla="*/ 0 w 1106424"/>
                  <a:gd name="connsiteY5" fmla="*/ 64008 h 64008"/>
                  <a:gd name="connsiteX6" fmla="*/ 0 w 1106424"/>
                  <a:gd name="connsiteY6" fmla="*/ 0 h 64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06424" h="64008" fill="none" extrusionOk="0">
                    <a:moveTo>
                      <a:pt x="0" y="0"/>
                    </a:moveTo>
                    <a:cubicBezTo>
                      <a:pt x="116782" y="-2360"/>
                      <a:pt x="392804" y="-24225"/>
                      <a:pt x="553212" y="0"/>
                    </a:cubicBezTo>
                    <a:cubicBezTo>
                      <a:pt x="713620" y="24225"/>
                      <a:pt x="841149" y="-5124"/>
                      <a:pt x="1106424" y="0"/>
                    </a:cubicBezTo>
                    <a:cubicBezTo>
                      <a:pt x="1109091" y="27787"/>
                      <a:pt x="1106990" y="42632"/>
                      <a:pt x="1106424" y="64008"/>
                    </a:cubicBezTo>
                    <a:cubicBezTo>
                      <a:pt x="829302" y="58422"/>
                      <a:pt x="768838" y="56499"/>
                      <a:pt x="531084" y="64008"/>
                    </a:cubicBezTo>
                    <a:cubicBezTo>
                      <a:pt x="293330" y="71517"/>
                      <a:pt x="238722" y="86856"/>
                      <a:pt x="0" y="64008"/>
                    </a:cubicBezTo>
                    <a:cubicBezTo>
                      <a:pt x="279" y="44606"/>
                      <a:pt x="-934" y="25820"/>
                      <a:pt x="0" y="0"/>
                    </a:cubicBezTo>
                    <a:close/>
                  </a:path>
                  <a:path w="1106424" h="64008" stroke="0" extrusionOk="0">
                    <a:moveTo>
                      <a:pt x="0" y="0"/>
                    </a:moveTo>
                    <a:cubicBezTo>
                      <a:pt x="142556" y="-8611"/>
                      <a:pt x="402295" y="15910"/>
                      <a:pt x="564276" y="0"/>
                    </a:cubicBezTo>
                    <a:cubicBezTo>
                      <a:pt x="726257" y="-15910"/>
                      <a:pt x="936317" y="25246"/>
                      <a:pt x="1106424" y="0"/>
                    </a:cubicBezTo>
                    <a:cubicBezTo>
                      <a:pt x="1103756" y="24987"/>
                      <a:pt x="1105813" y="51127"/>
                      <a:pt x="1106424" y="64008"/>
                    </a:cubicBezTo>
                    <a:cubicBezTo>
                      <a:pt x="921026" y="59409"/>
                      <a:pt x="778508" y="53483"/>
                      <a:pt x="531084" y="64008"/>
                    </a:cubicBezTo>
                    <a:cubicBezTo>
                      <a:pt x="283660" y="74533"/>
                      <a:pt x="231277" y="78209"/>
                      <a:pt x="0" y="64008"/>
                    </a:cubicBezTo>
                    <a:cubicBezTo>
                      <a:pt x="-1646" y="44721"/>
                      <a:pt x="1257" y="16774"/>
                      <a:pt x="0" y="0"/>
                    </a:cubicBezTo>
                    <a:close/>
                  </a:path>
                </a:pathLst>
              </a:custGeom>
              <a:solidFill>
                <a:schemeClr val="tx1">
                  <a:lumMod val="75000"/>
                  <a:lumOff val="25000"/>
                </a:schemeClr>
              </a:solidFill>
              <a:ln w="38100">
                <a:solidFill>
                  <a:srgbClr val="404040">
                    <a:alpha val="0"/>
                  </a:srgbClr>
                </a:solidFill>
                <a:extLst>
                  <a:ext uri="{C807C97D-BFC1-408E-A445-0C87EB9F89A2}">
                    <ask:lineSketchStyleProps xmlns:ask="http://schemas.microsoft.com/office/drawing/2018/sketchyshapes" sd="967471047">
                      <a:prstGeom prst="rect">
                        <a:avLst/>
                      </a:prstGeom>
                      <ask:type>
                        <ask:lineSketchFreehand/>
                      </ask:type>
                      <ask:seed>967471047</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7" name="Rectangle 4">
                <a:extLst>
                  <a:ext uri="{FF2B5EF4-FFF2-40B4-BE49-F238E27FC236}">
                    <a16:creationId xmlns:a16="http://schemas.microsoft.com/office/drawing/2014/main" id="{5D2035FC-76F4-42F7-9E53-C659B71E78F9}"/>
                  </a:ext>
                </a:extLst>
              </p:cNvPr>
              <p:cNvSpPr/>
              <p:nvPr/>
            </p:nvSpPr>
            <p:spPr>
              <a:xfrm>
                <a:off x="-5323315" y="2612497"/>
                <a:ext cx="1225296" cy="64008"/>
              </a:xfrm>
              <a:custGeom>
                <a:avLst/>
                <a:gdLst>
                  <a:gd name="connsiteX0" fmla="*/ 0 w 1225296"/>
                  <a:gd name="connsiteY0" fmla="*/ 0 h 64008"/>
                  <a:gd name="connsiteX1" fmla="*/ 637154 w 1225296"/>
                  <a:gd name="connsiteY1" fmla="*/ 0 h 64008"/>
                  <a:gd name="connsiteX2" fmla="*/ 1225296 w 1225296"/>
                  <a:gd name="connsiteY2" fmla="*/ 0 h 64008"/>
                  <a:gd name="connsiteX3" fmla="*/ 1225296 w 1225296"/>
                  <a:gd name="connsiteY3" fmla="*/ 64008 h 64008"/>
                  <a:gd name="connsiteX4" fmla="*/ 600395 w 1225296"/>
                  <a:gd name="connsiteY4" fmla="*/ 64008 h 64008"/>
                  <a:gd name="connsiteX5" fmla="*/ 0 w 1225296"/>
                  <a:gd name="connsiteY5" fmla="*/ 64008 h 64008"/>
                  <a:gd name="connsiteX6" fmla="*/ 0 w 1225296"/>
                  <a:gd name="connsiteY6" fmla="*/ 0 h 64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5296" h="64008" fill="none" extrusionOk="0">
                    <a:moveTo>
                      <a:pt x="0" y="0"/>
                    </a:moveTo>
                    <a:cubicBezTo>
                      <a:pt x="305428" y="-13232"/>
                      <a:pt x="435245" y="-12098"/>
                      <a:pt x="637154" y="0"/>
                    </a:cubicBezTo>
                    <a:cubicBezTo>
                      <a:pt x="839063" y="12098"/>
                      <a:pt x="1005300" y="24296"/>
                      <a:pt x="1225296" y="0"/>
                    </a:cubicBezTo>
                    <a:cubicBezTo>
                      <a:pt x="1226497" y="16741"/>
                      <a:pt x="1222852" y="41845"/>
                      <a:pt x="1225296" y="64008"/>
                    </a:cubicBezTo>
                    <a:cubicBezTo>
                      <a:pt x="1081390" y="84208"/>
                      <a:pt x="861543" y="45521"/>
                      <a:pt x="600395" y="64008"/>
                    </a:cubicBezTo>
                    <a:cubicBezTo>
                      <a:pt x="339247" y="82495"/>
                      <a:pt x="172079" y="74479"/>
                      <a:pt x="0" y="64008"/>
                    </a:cubicBezTo>
                    <a:cubicBezTo>
                      <a:pt x="1422" y="39840"/>
                      <a:pt x="2711" y="23338"/>
                      <a:pt x="0" y="0"/>
                    </a:cubicBezTo>
                    <a:close/>
                  </a:path>
                  <a:path w="1225296" h="64008" stroke="0" extrusionOk="0">
                    <a:moveTo>
                      <a:pt x="0" y="0"/>
                    </a:moveTo>
                    <a:cubicBezTo>
                      <a:pt x="198218" y="-5782"/>
                      <a:pt x="307258" y="13867"/>
                      <a:pt x="588142" y="0"/>
                    </a:cubicBezTo>
                    <a:cubicBezTo>
                      <a:pt x="869026" y="-13867"/>
                      <a:pt x="1076747" y="-18863"/>
                      <a:pt x="1225296" y="0"/>
                    </a:cubicBezTo>
                    <a:cubicBezTo>
                      <a:pt x="1224547" y="20271"/>
                      <a:pt x="1227341" y="49605"/>
                      <a:pt x="1225296" y="64008"/>
                    </a:cubicBezTo>
                    <a:cubicBezTo>
                      <a:pt x="1084716" y="77175"/>
                      <a:pt x="895270" y="68921"/>
                      <a:pt x="600395" y="64008"/>
                    </a:cubicBezTo>
                    <a:cubicBezTo>
                      <a:pt x="305520" y="59095"/>
                      <a:pt x="226380" y="69504"/>
                      <a:pt x="0" y="64008"/>
                    </a:cubicBezTo>
                    <a:cubicBezTo>
                      <a:pt x="2854" y="41256"/>
                      <a:pt x="2167" y="18435"/>
                      <a:pt x="0" y="0"/>
                    </a:cubicBezTo>
                    <a:close/>
                  </a:path>
                </a:pathLst>
              </a:custGeom>
              <a:solidFill>
                <a:schemeClr val="tx1">
                  <a:lumMod val="75000"/>
                  <a:lumOff val="25000"/>
                </a:schemeClr>
              </a:solidFill>
              <a:ln w="38100">
                <a:solidFill>
                  <a:srgbClr val="404040">
                    <a:alpha val="0"/>
                  </a:srgbClr>
                </a:solidFill>
                <a:extLst>
                  <a:ext uri="{C807C97D-BFC1-408E-A445-0C87EB9F89A2}">
                    <ask:lineSketchStyleProps xmlns:ask="http://schemas.microsoft.com/office/drawing/2018/sketchyshapes" sd="1346402959">
                      <a:prstGeom prst="rect">
                        <a:avLst/>
                      </a:prstGeom>
                      <ask:type>
                        <ask:lineSketchFreehand/>
                      </ask:type>
                      <ask:seed>1346402959</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6" name="Rectangle 3">
                <a:extLst>
                  <a:ext uri="{FF2B5EF4-FFF2-40B4-BE49-F238E27FC236}">
                    <a16:creationId xmlns:a16="http://schemas.microsoft.com/office/drawing/2014/main" id="{AE8ECCCF-2E5C-41A0-9169-3794BF1C1C17}"/>
                  </a:ext>
                </a:extLst>
              </p:cNvPr>
              <p:cNvSpPr/>
              <p:nvPr/>
            </p:nvSpPr>
            <p:spPr>
              <a:xfrm>
                <a:off x="-5323315" y="2472790"/>
                <a:ext cx="1143000" cy="64008"/>
              </a:xfrm>
              <a:custGeom>
                <a:avLst/>
                <a:gdLst>
                  <a:gd name="connsiteX0" fmla="*/ 0 w 1143000"/>
                  <a:gd name="connsiteY0" fmla="*/ 0 h 64008"/>
                  <a:gd name="connsiteX1" fmla="*/ 582930 w 1143000"/>
                  <a:gd name="connsiteY1" fmla="*/ 0 h 64008"/>
                  <a:gd name="connsiteX2" fmla="*/ 1143000 w 1143000"/>
                  <a:gd name="connsiteY2" fmla="*/ 0 h 64008"/>
                  <a:gd name="connsiteX3" fmla="*/ 1143000 w 1143000"/>
                  <a:gd name="connsiteY3" fmla="*/ 64008 h 64008"/>
                  <a:gd name="connsiteX4" fmla="*/ 548640 w 1143000"/>
                  <a:gd name="connsiteY4" fmla="*/ 64008 h 64008"/>
                  <a:gd name="connsiteX5" fmla="*/ 0 w 1143000"/>
                  <a:gd name="connsiteY5" fmla="*/ 64008 h 64008"/>
                  <a:gd name="connsiteX6" fmla="*/ 0 w 1143000"/>
                  <a:gd name="connsiteY6" fmla="*/ 0 h 64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3000" h="64008" fill="none" extrusionOk="0">
                    <a:moveTo>
                      <a:pt x="0" y="0"/>
                    </a:moveTo>
                    <a:cubicBezTo>
                      <a:pt x="196792" y="25798"/>
                      <a:pt x="429753" y="17431"/>
                      <a:pt x="582930" y="0"/>
                    </a:cubicBezTo>
                    <a:cubicBezTo>
                      <a:pt x="736107" y="-17431"/>
                      <a:pt x="868284" y="11047"/>
                      <a:pt x="1143000" y="0"/>
                    </a:cubicBezTo>
                    <a:cubicBezTo>
                      <a:pt x="1142783" y="28692"/>
                      <a:pt x="1144823" y="49533"/>
                      <a:pt x="1143000" y="64008"/>
                    </a:cubicBezTo>
                    <a:cubicBezTo>
                      <a:pt x="1000009" y="71320"/>
                      <a:pt x="743492" y="56652"/>
                      <a:pt x="548640" y="64008"/>
                    </a:cubicBezTo>
                    <a:cubicBezTo>
                      <a:pt x="353788" y="71364"/>
                      <a:pt x="111089" y="53344"/>
                      <a:pt x="0" y="64008"/>
                    </a:cubicBezTo>
                    <a:cubicBezTo>
                      <a:pt x="-1284" y="37907"/>
                      <a:pt x="510" y="23488"/>
                      <a:pt x="0" y="0"/>
                    </a:cubicBezTo>
                    <a:close/>
                  </a:path>
                  <a:path w="1143000" h="64008" stroke="0" extrusionOk="0">
                    <a:moveTo>
                      <a:pt x="0" y="0"/>
                    </a:moveTo>
                    <a:cubicBezTo>
                      <a:pt x="117541" y="-13498"/>
                      <a:pt x="397443" y="-4271"/>
                      <a:pt x="548640" y="0"/>
                    </a:cubicBezTo>
                    <a:cubicBezTo>
                      <a:pt x="699837" y="4271"/>
                      <a:pt x="985872" y="6092"/>
                      <a:pt x="1143000" y="0"/>
                    </a:cubicBezTo>
                    <a:cubicBezTo>
                      <a:pt x="1141110" y="18002"/>
                      <a:pt x="1144863" y="37102"/>
                      <a:pt x="1143000" y="64008"/>
                    </a:cubicBezTo>
                    <a:cubicBezTo>
                      <a:pt x="955824" y="85198"/>
                      <a:pt x="760743" y="58192"/>
                      <a:pt x="560070" y="64008"/>
                    </a:cubicBezTo>
                    <a:cubicBezTo>
                      <a:pt x="359397" y="69825"/>
                      <a:pt x="177260" y="68505"/>
                      <a:pt x="0" y="64008"/>
                    </a:cubicBezTo>
                    <a:cubicBezTo>
                      <a:pt x="-80" y="37080"/>
                      <a:pt x="3083" y="14783"/>
                      <a:pt x="0" y="0"/>
                    </a:cubicBezTo>
                    <a:close/>
                  </a:path>
                </a:pathLst>
              </a:custGeom>
              <a:solidFill>
                <a:schemeClr val="tx1">
                  <a:lumMod val="75000"/>
                  <a:lumOff val="25000"/>
                </a:schemeClr>
              </a:solidFill>
              <a:ln w="38100">
                <a:solidFill>
                  <a:srgbClr val="404040">
                    <a:alpha val="0"/>
                  </a:srgbClr>
                </a:solidFill>
                <a:extLst>
                  <a:ext uri="{C807C97D-BFC1-408E-A445-0C87EB9F89A2}">
                    <ask:lineSketchStyleProps xmlns:ask="http://schemas.microsoft.com/office/drawing/2018/sketchyshapes" sd="158228927">
                      <a:prstGeom prst="rect">
                        <a:avLst/>
                      </a:prstGeom>
                      <ask:type>
                        <ask:lineSketchFreehand/>
                      </ask:type>
                      <ask:seed>158228927</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5" name="Rectangle 2">
                <a:extLst>
                  <a:ext uri="{FF2B5EF4-FFF2-40B4-BE49-F238E27FC236}">
                    <a16:creationId xmlns:a16="http://schemas.microsoft.com/office/drawing/2014/main" id="{985BDB7E-6DA8-40B3-825D-F49F519637A2}"/>
                  </a:ext>
                </a:extLst>
              </p:cNvPr>
              <p:cNvSpPr/>
              <p:nvPr/>
            </p:nvSpPr>
            <p:spPr>
              <a:xfrm>
                <a:off x="-5323314" y="2333083"/>
                <a:ext cx="1024128" cy="64008"/>
              </a:xfrm>
              <a:custGeom>
                <a:avLst/>
                <a:gdLst>
                  <a:gd name="connsiteX0" fmla="*/ 0 w 1024128"/>
                  <a:gd name="connsiteY0" fmla="*/ 0 h 64008"/>
                  <a:gd name="connsiteX1" fmla="*/ 481340 w 1024128"/>
                  <a:gd name="connsiteY1" fmla="*/ 0 h 64008"/>
                  <a:gd name="connsiteX2" fmla="*/ 1024128 w 1024128"/>
                  <a:gd name="connsiteY2" fmla="*/ 0 h 64008"/>
                  <a:gd name="connsiteX3" fmla="*/ 1024128 w 1024128"/>
                  <a:gd name="connsiteY3" fmla="*/ 64008 h 64008"/>
                  <a:gd name="connsiteX4" fmla="*/ 501823 w 1024128"/>
                  <a:gd name="connsiteY4" fmla="*/ 64008 h 64008"/>
                  <a:gd name="connsiteX5" fmla="*/ 0 w 1024128"/>
                  <a:gd name="connsiteY5" fmla="*/ 64008 h 64008"/>
                  <a:gd name="connsiteX6" fmla="*/ 0 w 1024128"/>
                  <a:gd name="connsiteY6" fmla="*/ 0 h 64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24128" h="64008" fill="none" extrusionOk="0">
                    <a:moveTo>
                      <a:pt x="0" y="0"/>
                    </a:moveTo>
                    <a:cubicBezTo>
                      <a:pt x="152095" y="20991"/>
                      <a:pt x="334555" y="23200"/>
                      <a:pt x="481340" y="0"/>
                    </a:cubicBezTo>
                    <a:cubicBezTo>
                      <a:pt x="628125" y="-23200"/>
                      <a:pt x="840045" y="22638"/>
                      <a:pt x="1024128" y="0"/>
                    </a:cubicBezTo>
                    <a:cubicBezTo>
                      <a:pt x="1024361" y="15641"/>
                      <a:pt x="1022241" y="34909"/>
                      <a:pt x="1024128" y="64008"/>
                    </a:cubicBezTo>
                    <a:cubicBezTo>
                      <a:pt x="872011" y="67507"/>
                      <a:pt x="670760" y="55297"/>
                      <a:pt x="501823" y="64008"/>
                    </a:cubicBezTo>
                    <a:cubicBezTo>
                      <a:pt x="332887" y="72719"/>
                      <a:pt x="241077" y="81075"/>
                      <a:pt x="0" y="64008"/>
                    </a:cubicBezTo>
                    <a:cubicBezTo>
                      <a:pt x="3173" y="46995"/>
                      <a:pt x="-2625" y="25867"/>
                      <a:pt x="0" y="0"/>
                    </a:cubicBezTo>
                    <a:close/>
                  </a:path>
                  <a:path w="1024128" h="64008" stroke="0" extrusionOk="0">
                    <a:moveTo>
                      <a:pt x="0" y="0"/>
                    </a:moveTo>
                    <a:cubicBezTo>
                      <a:pt x="174117" y="-9070"/>
                      <a:pt x="332097" y="18994"/>
                      <a:pt x="491581" y="0"/>
                    </a:cubicBezTo>
                    <a:cubicBezTo>
                      <a:pt x="651065" y="-18994"/>
                      <a:pt x="781347" y="14766"/>
                      <a:pt x="1024128" y="0"/>
                    </a:cubicBezTo>
                    <a:cubicBezTo>
                      <a:pt x="1021881" y="30074"/>
                      <a:pt x="1025208" y="42635"/>
                      <a:pt x="1024128" y="64008"/>
                    </a:cubicBezTo>
                    <a:cubicBezTo>
                      <a:pt x="779831" y="72811"/>
                      <a:pt x="714135" y="64618"/>
                      <a:pt x="512064" y="64008"/>
                    </a:cubicBezTo>
                    <a:cubicBezTo>
                      <a:pt x="309993" y="63398"/>
                      <a:pt x="182074" y="42000"/>
                      <a:pt x="0" y="64008"/>
                    </a:cubicBezTo>
                    <a:cubicBezTo>
                      <a:pt x="-3178" y="36820"/>
                      <a:pt x="-2722" y="28161"/>
                      <a:pt x="0" y="0"/>
                    </a:cubicBezTo>
                    <a:close/>
                  </a:path>
                </a:pathLst>
              </a:custGeom>
              <a:solidFill>
                <a:schemeClr val="tx1">
                  <a:lumMod val="75000"/>
                  <a:lumOff val="25000"/>
                </a:schemeClr>
              </a:solidFill>
              <a:ln w="38100">
                <a:solidFill>
                  <a:srgbClr val="404040">
                    <a:alpha val="0"/>
                  </a:srgbClr>
                </a:solidFill>
                <a:extLst>
                  <a:ext uri="{C807C97D-BFC1-408E-A445-0C87EB9F89A2}">
                    <ask:lineSketchStyleProps xmlns:ask="http://schemas.microsoft.com/office/drawing/2018/sketchyshapes" sd="3705000160">
                      <a:prstGeom prst="rect">
                        <a:avLst/>
                      </a:prstGeom>
                      <ask:type>
                        <ask:lineSketchFreehand/>
                      </ask:type>
                      <ask:seed>3705000160</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4" name="Rectangle 1">
                <a:extLst>
                  <a:ext uri="{FF2B5EF4-FFF2-40B4-BE49-F238E27FC236}">
                    <a16:creationId xmlns:a16="http://schemas.microsoft.com/office/drawing/2014/main" id="{93852BFB-9547-437F-A408-170AE7390A26}"/>
                  </a:ext>
                </a:extLst>
              </p:cNvPr>
              <p:cNvSpPr/>
              <p:nvPr/>
            </p:nvSpPr>
            <p:spPr>
              <a:xfrm>
                <a:off x="-5323314" y="2193376"/>
                <a:ext cx="1225296" cy="64008"/>
              </a:xfrm>
              <a:custGeom>
                <a:avLst/>
                <a:gdLst>
                  <a:gd name="connsiteX0" fmla="*/ 0 w 1225296"/>
                  <a:gd name="connsiteY0" fmla="*/ 0 h 64008"/>
                  <a:gd name="connsiteX1" fmla="*/ 637154 w 1225296"/>
                  <a:gd name="connsiteY1" fmla="*/ 0 h 64008"/>
                  <a:gd name="connsiteX2" fmla="*/ 1225296 w 1225296"/>
                  <a:gd name="connsiteY2" fmla="*/ 0 h 64008"/>
                  <a:gd name="connsiteX3" fmla="*/ 1225296 w 1225296"/>
                  <a:gd name="connsiteY3" fmla="*/ 64008 h 64008"/>
                  <a:gd name="connsiteX4" fmla="*/ 624901 w 1225296"/>
                  <a:gd name="connsiteY4" fmla="*/ 64008 h 64008"/>
                  <a:gd name="connsiteX5" fmla="*/ 0 w 1225296"/>
                  <a:gd name="connsiteY5" fmla="*/ 64008 h 64008"/>
                  <a:gd name="connsiteX6" fmla="*/ 0 w 1225296"/>
                  <a:gd name="connsiteY6" fmla="*/ 0 h 64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5296" h="64008" fill="none" extrusionOk="0">
                    <a:moveTo>
                      <a:pt x="0" y="0"/>
                    </a:moveTo>
                    <a:cubicBezTo>
                      <a:pt x="197945" y="19672"/>
                      <a:pt x="466450" y="8891"/>
                      <a:pt x="637154" y="0"/>
                    </a:cubicBezTo>
                    <a:cubicBezTo>
                      <a:pt x="807858" y="-8891"/>
                      <a:pt x="964742" y="-18904"/>
                      <a:pt x="1225296" y="0"/>
                    </a:cubicBezTo>
                    <a:cubicBezTo>
                      <a:pt x="1228443" y="21123"/>
                      <a:pt x="1223824" y="35558"/>
                      <a:pt x="1225296" y="64008"/>
                    </a:cubicBezTo>
                    <a:cubicBezTo>
                      <a:pt x="950803" y="39218"/>
                      <a:pt x="841749" y="94027"/>
                      <a:pt x="624901" y="64008"/>
                    </a:cubicBezTo>
                    <a:cubicBezTo>
                      <a:pt x="408053" y="33989"/>
                      <a:pt x="146966" y="43355"/>
                      <a:pt x="0" y="64008"/>
                    </a:cubicBezTo>
                    <a:cubicBezTo>
                      <a:pt x="-2411" y="33843"/>
                      <a:pt x="1447" y="23221"/>
                      <a:pt x="0" y="0"/>
                    </a:cubicBezTo>
                    <a:close/>
                  </a:path>
                  <a:path w="1225296" h="64008" stroke="0" extrusionOk="0">
                    <a:moveTo>
                      <a:pt x="0" y="0"/>
                    </a:moveTo>
                    <a:cubicBezTo>
                      <a:pt x="180948" y="6243"/>
                      <a:pt x="452622" y="8976"/>
                      <a:pt x="600395" y="0"/>
                    </a:cubicBezTo>
                    <a:cubicBezTo>
                      <a:pt x="748169" y="-8976"/>
                      <a:pt x="1078884" y="-5806"/>
                      <a:pt x="1225296" y="0"/>
                    </a:cubicBezTo>
                    <a:cubicBezTo>
                      <a:pt x="1226792" y="25188"/>
                      <a:pt x="1225733" y="50929"/>
                      <a:pt x="1225296" y="64008"/>
                    </a:cubicBezTo>
                    <a:cubicBezTo>
                      <a:pt x="1002268" y="62601"/>
                      <a:pt x="847852" y="52829"/>
                      <a:pt x="612648" y="64008"/>
                    </a:cubicBezTo>
                    <a:cubicBezTo>
                      <a:pt x="377444" y="75187"/>
                      <a:pt x="244264" y="72364"/>
                      <a:pt x="0" y="64008"/>
                    </a:cubicBezTo>
                    <a:cubicBezTo>
                      <a:pt x="-2503" y="44586"/>
                      <a:pt x="3172" y="20665"/>
                      <a:pt x="0" y="0"/>
                    </a:cubicBezTo>
                    <a:close/>
                  </a:path>
                </a:pathLst>
              </a:custGeom>
              <a:solidFill>
                <a:schemeClr val="tx1">
                  <a:lumMod val="75000"/>
                  <a:lumOff val="25000"/>
                </a:schemeClr>
              </a:solidFill>
              <a:ln w="38100">
                <a:solidFill>
                  <a:srgbClr val="404040">
                    <a:alpha val="0"/>
                  </a:srgb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324" name="Centered Placeholder Text 5">
            <a:extLst>
              <a:ext uri="{FF2B5EF4-FFF2-40B4-BE49-F238E27FC236}">
                <a16:creationId xmlns:a16="http://schemas.microsoft.com/office/drawing/2014/main" id="{169C5926-AF7E-4B56-8E2D-652DCD89EE76}"/>
              </a:ext>
            </a:extLst>
          </p:cNvPr>
          <p:cNvSpPr txBox="1"/>
          <p:nvPr/>
        </p:nvSpPr>
        <p:spPr>
          <a:xfrm>
            <a:off x="13711077" y="5362405"/>
            <a:ext cx="2105252" cy="669414"/>
          </a:xfrm>
          <a:prstGeom prst="rect">
            <a:avLst/>
          </a:prstGeom>
          <a:noFill/>
        </p:spPr>
        <p:txBody>
          <a:bodyPr wrap="square" rtlCol="0">
            <a:spAutoFit/>
          </a:bodyPr>
          <a:lstStyle/>
          <a:p>
            <a:r>
              <a:rPr lang="en-US" sz="750" dirty="0">
                <a:solidFill>
                  <a:schemeClr val="tx1">
                    <a:lumMod val="65000"/>
                    <a:lumOff val="35000"/>
                  </a:schemeClr>
                </a:solidFill>
              </a:rPr>
              <a:t>Lorem ipsum dolor sit amet, consectetur adipisci adipiscing elit, sed do eiusmod tempor incididunt ut labore et dolore magna aliqua. Ut enim ad nisi minim veniam, quis nostrud exercitation ullamco laboris nisi ut aliquip ex ea commodo consequat.</a:t>
            </a:r>
          </a:p>
        </p:txBody>
      </p:sp>
      <p:sp>
        <p:nvSpPr>
          <p:cNvPr id="323" name="Placeholder Text 4">
            <a:extLst>
              <a:ext uri="{FF2B5EF4-FFF2-40B4-BE49-F238E27FC236}">
                <a16:creationId xmlns:a16="http://schemas.microsoft.com/office/drawing/2014/main" id="{ABD695B6-966C-49FD-8CCE-255EB58D7EA1}"/>
              </a:ext>
            </a:extLst>
          </p:cNvPr>
          <p:cNvSpPr txBox="1"/>
          <p:nvPr/>
        </p:nvSpPr>
        <p:spPr>
          <a:xfrm>
            <a:off x="13667210" y="4229801"/>
            <a:ext cx="2105252" cy="669414"/>
          </a:xfrm>
          <a:prstGeom prst="rect">
            <a:avLst/>
          </a:prstGeom>
          <a:noFill/>
        </p:spPr>
        <p:txBody>
          <a:bodyPr wrap="square" rtlCol="0">
            <a:spAutoFit/>
          </a:bodyPr>
          <a:lstStyle/>
          <a:p>
            <a:r>
              <a:rPr lang="en-US" sz="750" dirty="0">
                <a:solidFill>
                  <a:schemeClr val="tx1">
                    <a:lumMod val="65000"/>
                    <a:lumOff val="35000"/>
                  </a:schemeClr>
                </a:solidFill>
              </a:rPr>
              <a:t>Duis aute irure dolor in reprehenderit in voluptate velit esse cillum dolore eu fugiat nulla pariatur. Excepteur sint occaecat cupidatat non proident, sunt in culpa qui officia deserunt mollit anim id est laborum unde omnis iste natus quia.</a:t>
            </a:r>
          </a:p>
        </p:txBody>
      </p:sp>
      <p:sp>
        <p:nvSpPr>
          <p:cNvPr id="322" name="Placeholder Text 3">
            <a:extLst>
              <a:ext uri="{FF2B5EF4-FFF2-40B4-BE49-F238E27FC236}">
                <a16:creationId xmlns:a16="http://schemas.microsoft.com/office/drawing/2014/main" id="{91177994-6296-4CA3-BE1B-AC711C95DA93}"/>
              </a:ext>
            </a:extLst>
          </p:cNvPr>
          <p:cNvSpPr txBox="1"/>
          <p:nvPr/>
        </p:nvSpPr>
        <p:spPr>
          <a:xfrm>
            <a:off x="13667210" y="3446532"/>
            <a:ext cx="2105252" cy="669414"/>
          </a:xfrm>
          <a:prstGeom prst="rect">
            <a:avLst/>
          </a:prstGeom>
          <a:noFill/>
        </p:spPr>
        <p:txBody>
          <a:bodyPr wrap="square" rtlCol="0">
            <a:spAutoFit/>
          </a:bodyPr>
          <a:lstStyle/>
          <a:p>
            <a:r>
              <a:rPr lang="en-US" sz="750" dirty="0">
                <a:solidFill>
                  <a:schemeClr val="tx1">
                    <a:lumMod val="65000"/>
                    <a:lumOff val="35000"/>
                  </a:schemeClr>
                </a:solidFill>
              </a:rPr>
              <a:t>Lorem ipsum dolor sit amet, consectetur adipiscing elit, sed do eiusmod tempor incididunt ut labore et dolore magna aliqua. Ut enim ad minim veniam, quis nostrud exercitation ullamco laboris nisi ut aliquip ex ea commodo consequat.</a:t>
            </a:r>
          </a:p>
        </p:txBody>
      </p:sp>
      <p:sp>
        <p:nvSpPr>
          <p:cNvPr id="321" name="Placeholder Text 2">
            <a:extLst>
              <a:ext uri="{FF2B5EF4-FFF2-40B4-BE49-F238E27FC236}">
                <a16:creationId xmlns:a16="http://schemas.microsoft.com/office/drawing/2014/main" id="{EDD15165-EDB4-455B-969A-B2CFAC89DFE6}"/>
              </a:ext>
            </a:extLst>
          </p:cNvPr>
          <p:cNvSpPr txBox="1"/>
          <p:nvPr/>
        </p:nvSpPr>
        <p:spPr>
          <a:xfrm>
            <a:off x="13647203" y="2358616"/>
            <a:ext cx="1526615" cy="669414"/>
          </a:xfrm>
          <a:prstGeom prst="rect">
            <a:avLst/>
          </a:prstGeom>
          <a:noFill/>
        </p:spPr>
        <p:txBody>
          <a:bodyPr wrap="square" rtlCol="0">
            <a:spAutoFit/>
          </a:bodyPr>
          <a:lstStyle/>
          <a:p>
            <a:r>
              <a:rPr lang="en-US" sz="750" dirty="0">
                <a:solidFill>
                  <a:schemeClr val="tx1">
                    <a:lumMod val="65000"/>
                    <a:lumOff val="35000"/>
                  </a:schemeClr>
                </a:solidFill>
              </a:rPr>
              <a:t>Duis aute irure dolor in reprehenderit in voluptate velit esse cillum dolore eu fugiat nulla pariatur. Excepteur sint occaecat cupidatat non mollit sunt culpa.</a:t>
            </a:r>
          </a:p>
        </p:txBody>
      </p:sp>
      <p:sp>
        <p:nvSpPr>
          <p:cNvPr id="320" name="Placeholder Text 1">
            <a:extLst>
              <a:ext uri="{FF2B5EF4-FFF2-40B4-BE49-F238E27FC236}">
                <a16:creationId xmlns:a16="http://schemas.microsoft.com/office/drawing/2014/main" id="{8E57EF72-7737-4CE2-871F-30A5E6B80E36}"/>
              </a:ext>
            </a:extLst>
          </p:cNvPr>
          <p:cNvSpPr txBox="1"/>
          <p:nvPr/>
        </p:nvSpPr>
        <p:spPr>
          <a:xfrm>
            <a:off x="13647204" y="1499820"/>
            <a:ext cx="1526615" cy="669414"/>
          </a:xfrm>
          <a:prstGeom prst="rect">
            <a:avLst/>
          </a:prstGeom>
          <a:noFill/>
        </p:spPr>
        <p:txBody>
          <a:bodyPr wrap="square" rtlCol="0">
            <a:spAutoFit/>
          </a:bodyPr>
          <a:lstStyle/>
          <a:p>
            <a:r>
              <a:rPr lang="en-US" sz="750" dirty="0">
                <a:solidFill>
                  <a:schemeClr val="tx1">
                    <a:lumMod val="65000"/>
                    <a:lumOff val="35000"/>
                  </a:schemeClr>
                </a:solidFill>
              </a:rPr>
              <a:t>Lorem ipsum dolor sit amet, consectetur adipiscing elit, sed do eiusmod tempor incididunt ut labore et dolore magna aliqua. Ut enim ad minim veniam quis.</a:t>
            </a:r>
          </a:p>
        </p:txBody>
      </p:sp>
      <p:sp>
        <p:nvSpPr>
          <p:cNvPr id="316" name="Text Placeholder Title">
            <a:extLst>
              <a:ext uri="{FF2B5EF4-FFF2-40B4-BE49-F238E27FC236}">
                <a16:creationId xmlns:a16="http://schemas.microsoft.com/office/drawing/2014/main" id="{6CAAA8D8-D34D-455D-937A-19AFF7B52027}"/>
              </a:ext>
            </a:extLst>
          </p:cNvPr>
          <p:cNvSpPr txBox="1"/>
          <p:nvPr/>
        </p:nvSpPr>
        <p:spPr>
          <a:xfrm>
            <a:off x="11706121" y="865935"/>
            <a:ext cx="2427623" cy="369332"/>
          </a:xfrm>
          <a:prstGeom prst="rect">
            <a:avLst/>
          </a:prstGeom>
          <a:noFill/>
        </p:spPr>
        <p:txBody>
          <a:bodyPr wrap="square" rtlCol="0">
            <a:spAutoFit/>
          </a:bodyPr>
          <a:lstStyle/>
          <a:p>
            <a:r>
              <a:rPr lang="en-US" dirty="0">
                <a:solidFill>
                  <a:srgbClr val="D83B01"/>
                </a:solidFill>
              </a:rPr>
              <a:t>Text Placeholder</a:t>
            </a:r>
          </a:p>
        </p:txBody>
      </p:sp>
      <p:grpSp>
        <p:nvGrpSpPr>
          <p:cNvPr id="45" name="Dropdown Box 2 Expanded" descr="Selected dropdown box">
            <a:extLst>
              <a:ext uri="{FF2B5EF4-FFF2-40B4-BE49-F238E27FC236}">
                <a16:creationId xmlns:a16="http://schemas.microsoft.com/office/drawing/2014/main" id="{53F5D50B-2374-4A40-99B5-5B4D724DB8D7}"/>
              </a:ext>
            </a:extLst>
          </p:cNvPr>
          <p:cNvGrpSpPr/>
          <p:nvPr/>
        </p:nvGrpSpPr>
        <p:grpSpPr>
          <a:xfrm>
            <a:off x="15526711" y="10111369"/>
            <a:ext cx="861959" cy="1056668"/>
            <a:chOff x="15526711" y="10111369"/>
            <a:chExt cx="861959" cy="1056668"/>
          </a:xfrm>
        </p:grpSpPr>
        <p:sp>
          <p:nvSpPr>
            <p:cNvPr id="372" name="Dropdown Menu Background">
              <a:extLst>
                <a:ext uri="{FF2B5EF4-FFF2-40B4-BE49-F238E27FC236}">
                  <a16:creationId xmlns:a16="http://schemas.microsoft.com/office/drawing/2014/main" id="{D72A3ED7-B1B5-414F-B38F-B481F1CF5DA0}"/>
                </a:ext>
              </a:extLst>
            </p:cNvPr>
            <p:cNvSpPr/>
            <p:nvPr/>
          </p:nvSpPr>
          <p:spPr>
            <a:xfrm>
              <a:off x="15531331" y="10130072"/>
              <a:ext cx="857339" cy="1037965"/>
            </a:xfrm>
            <a:custGeom>
              <a:avLst/>
              <a:gdLst>
                <a:gd name="connsiteX0" fmla="*/ 0 w 857339"/>
                <a:gd name="connsiteY0" fmla="*/ 14017 h 1037965"/>
                <a:gd name="connsiteX1" fmla="*/ 14017 w 857339"/>
                <a:gd name="connsiteY1" fmla="*/ 0 h 1037965"/>
                <a:gd name="connsiteX2" fmla="*/ 420376 w 857339"/>
                <a:gd name="connsiteY2" fmla="*/ 0 h 1037965"/>
                <a:gd name="connsiteX3" fmla="*/ 843322 w 857339"/>
                <a:gd name="connsiteY3" fmla="*/ 0 h 1037965"/>
                <a:gd name="connsiteX4" fmla="*/ 857339 w 857339"/>
                <a:gd name="connsiteY4" fmla="*/ 14017 h 1037965"/>
                <a:gd name="connsiteX5" fmla="*/ 857339 w 857339"/>
                <a:gd name="connsiteY5" fmla="*/ 518983 h 1037965"/>
                <a:gd name="connsiteX6" fmla="*/ 857339 w 857339"/>
                <a:gd name="connsiteY6" fmla="*/ 1023948 h 1037965"/>
                <a:gd name="connsiteX7" fmla="*/ 843322 w 857339"/>
                <a:gd name="connsiteY7" fmla="*/ 1037965 h 1037965"/>
                <a:gd name="connsiteX8" fmla="*/ 412083 w 857339"/>
                <a:gd name="connsiteY8" fmla="*/ 1037965 h 1037965"/>
                <a:gd name="connsiteX9" fmla="*/ 14017 w 857339"/>
                <a:gd name="connsiteY9" fmla="*/ 1037965 h 1037965"/>
                <a:gd name="connsiteX10" fmla="*/ 0 w 857339"/>
                <a:gd name="connsiteY10" fmla="*/ 1023948 h 1037965"/>
                <a:gd name="connsiteX11" fmla="*/ 0 w 857339"/>
                <a:gd name="connsiteY11" fmla="*/ 539181 h 1037965"/>
                <a:gd name="connsiteX12" fmla="*/ 0 w 857339"/>
                <a:gd name="connsiteY12" fmla="*/ 14017 h 1037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57339" h="1037965" fill="none" extrusionOk="0">
                  <a:moveTo>
                    <a:pt x="0" y="14017"/>
                  </a:moveTo>
                  <a:cubicBezTo>
                    <a:pt x="35" y="5357"/>
                    <a:pt x="6753" y="980"/>
                    <a:pt x="14017" y="0"/>
                  </a:cubicBezTo>
                  <a:cubicBezTo>
                    <a:pt x="205329" y="4036"/>
                    <a:pt x="289976" y="-4120"/>
                    <a:pt x="420376" y="0"/>
                  </a:cubicBezTo>
                  <a:cubicBezTo>
                    <a:pt x="550776" y="4120"/>
                    <a:pt x="735859" y="-956"/>
                    <a:pt x="843322" y="0"/>
                  </a:cubicBezTo>
                  <a:cubicBezTo>
                    <a:pt x="852048" y="-617"/>
                    <a:pt x="857387" y="4412"/>
                    <a:pt x="857339" y="14017"/>
                  </a:cubicBezTo>
                  <a:cubicBezTo>
                    <a:pt x="849040" y="166461"/>
                    <a:pt x="874419" y="375375"/>
                    <a:pt x="857339" y="518983"/>
                  </a:cubicBezTo>
                  <a:cubicBezTo>
                    <a:pt x="840259" y="662591"/>
                    <a:pt x="873912" y="867841"/>
                    <a:pt x="857339" y="1023948"/>
                  </a:cubicBezTo>
                  <a:cubicBezTo>
                    <a:pt x="858407" y="1031491"/>
                    <a:pt x="852289" y="1037661"/>
                    <a:pt x="843322" y="1037965"/>
                  </a:cubicBezTo>
                  <a:cubicBezTo>
                    <a:pt x="688116" y="1038383"/>
                    <a:pt x="600943" y="1042750"/>
                    <a:pt x="412083" y="1037965"/>
                  </a:cubicBezTo>
                  <a:cubicBezTo>
                    <a:pt x="223223" y="1033180"/>
                    <a:pt x="152525" y="1032144"/>
                    <a:pt x="14017" y="1037965"/>
                  </a:cubicBezTo>
                  <a:cubicBezTo>
                    <a:pt x="5938" y="1038932"/>
                    <a:pt x="-102" y="1032152"/>
                    <a:pt x="0" y="1023948"/>
                  </a:cubicBezTo>
                  <a:cubicBezTo>
                    <a:pt x="14643" y="885254"/>
                    <a:pt x="-23008" y="716776"/>
                    <a:pt x="0" y="539181"/>
                  </a:cubicBezTo>
                  <a:cubicBezTo>
                    <a:pt x="23008" y="361586"/>
                    <a:pt x="6794" y="265064"/>
                    <a:pt x="0" y="14017"/>
                  </a:cubicBezTo>
                  <a:close/>
                </a:path>
                <a:path w="857339" h="1037965" stroke="0" extrusionOk="0">
                  <a:moveTo>
                    <a:pt x="0" y="14017"/>
                  </a:moveTo>
                  <a:cubicBezTo>
                    <a:pt x="289" y="5729"/>
                    <a:pt x="5423" y="1648"/>
                    <a:pt x="14017" y="0"/>
                  </a:cubicBezTo>
                  <a:cubicBezTo>
                    <a:pt x="221001" y="-15081"/>
                    <a:pt x="293569" y="-13688"/>
                    <a:pt x="436963" y="0"/>
                  </a:cubicBezTo>
                  <a:cubicBezTo>
                    <a:pt x="580357" y="13688"/>
                    <a:pt x="696919" y="15410"/>
                    <a:pt x="843322" y="0"/>
                  </a:cubicBezTo>
                  <a:cubicBezTo>
                    <a:pt x="851275" y="-59"/>
                    <a:pt x="858035" y="6816"/>
                    <a:pt x="857339" y="14017"/>
                  </a:cubicBezTo>
                  <a:cubicBezTo>
                    <a:pt x="881343" y="120705"/>
                    <a:pt x="866177" y="392311"/>
                    <a:pt x="857339" y="508883"/>
                  </a:cubicBezTo>
                  <a:cubicBezTo>
                    <a:pt x="848501" y="625455"/>
                    <a:pt x="877512" y="811367"/>
                    <a:pt x="857339" y="1023948"/>
                  </a:cubicBezTo>
                  <a:cubicBezTo>
                    <a:pt x="856921" y="1030134"/>
                    <a:pt x="849688" y="1037194"/>
                    <a:pt x="843322" y="1037965"/>
                  </a:cubicBezTo>
                  <a:cubicBezTo>
                    <a:pt x="693734" y="1031387"/>
                    <a:pt x="642031" y="1032814"/>
                    <a:pt x="453549" y="1037965"/>
                  </a:cubicBezTo>
                  <a:cubicBezTo>
                    <a:pt x="265067" y="1043116"/>
                    <a:pt x="134453" y="1033766"/>
                    <a:pt x="14017" y="1037965"/>
                  </a:cubicBezTo>
                  <a:cubicBezTo>
                    <a:pt x="4535" y="1037585"/>
                    <a:pt x="118" y="1030549"/>
                    <a:pt x="0" y="1023948"/>
                  </a:cubicBezTo>
                  <a:cubicBezTo>
                    <a:pt x="14635" y="864862"/>
                    <a:pt x="-2508" y="740193"/>
                    <a:pt x="0" y="549280"/>
                  </a:cubicBezTo>
                  <a:cubicBezTo>
                    <a:pt x="2508" y="358367"/>
                    <a:pt x="-13755" y="161812"/>
                    <a:pt x="0" y="14017"/>
                  </a:cubicBezTo>
                  <a:close/>
                </a:path>
              </a:pathLst>
            </a:custGeom>
            <a:solidFill>
              <a:schemeClr val="bg1"/>
            </a:solidFill>
            <a:ln>
              <a:solidFill>
                <a:srgbClr val="F2F2F2">
                  <a:alpha val="0"/>
                </a:srgbClr>
              </a:solidFill>
              <a:extLst>
                <a:ext uri="{C807C97D-BFC1-408E-A445-0C87EB9F89A2}">
                  <ask:lineSketchStyleProps xmlns:ask="http://schemas.microsoft.com/office/drawing/2018/sketchyshapes" sd="2024747198">
                    <a:prstGeom prst="roundRect">
                      <a:avLst>
                        <a:gd name="adj" fmla="val 1635"/>
                      </a:avLst>
                    </a:prstGeom>
                    <ask:type>
                      <ask:lineSketchFreehand/>
                    </ask:type>
                    <ask:seed>2024747198</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lIns="73152" rtlCol="0" anchor="ctr"/>
            <a:lstStyle/>
            <a:p>
              <a:endParaRPr lang="en-US" sz="750" dirty="0">
                <a:solidFill>
                  <a:schemeClr val="tx1">
                    <a:lumMod val="75000"/>
                    <a:lumOff val="25000"/>
                  </a:schemeClr>
                </a:solidFill>
              </a:endParaRPr>
            </a:p>
          </p:txBody>
        </p:sp>
        <p:sp>
          <p:nvSpPr>
            <p:cNvPr id="373" name="Dropdown Box and Text">
              <a:extLst>
                <a:ext uri="{FF2B5EF4-FFF2-40B4-BE49-F238E27FC236}">
                  <a16:creationId xmlns:a16="http://schemas.microsoft.com/office/drawing/2014/main" id="{6700B4DD-5C6A-4FE2-AD02-F38EDCC15C12}"/>
                </a:ext>
              </a:extLst>
            </p:cNvPr>
            <p:cNvSpPr/>
            <p:nvPr/>
          </p:nvSpPr>
          <p:spPr>
            <a:xfrm>
              <a:off x="15526711" y="10111369"/>
              <a:ext cx="861959" cy="222624"/>
            </a:xfrm>
            <a:custGeom>
              <a:avLst/>
              <a:gdLst>
                <a:gd name="connsiteX0" fmla="*/ 0 w 861959"/>
                <a:gd name="connsiteY0" fmla="*/ 14569 h 222624"/>
                <a:gd name="connsiteX1" fmla="*/ 14569 w 861959"/>
                <a:gd name="connsiteY1" fmla="*/ 0 h 222624"/>
                <a:gd name="connsiteX2" fmla="*/ 414323 w 861959"/>
                <a:gd name="connsiteY2" fmla="*/ 0 h 222624"/>
                <a:gd name="connsiteX3" fmla="*/ 847390 w 861959"/>
                <a:gd name="connsiteY3" fmla="*/ 0 h 222624"/>
                <a:gd name="connsiteX4" fmla="*/ 861959 w 861959"/>
                <a:gd name="connsiteY4" fmla="*/ 14569 h 222624"/>
                <a:gd name="connsiteX5" fmla="*/ 861959 w 861959"/>
                <a:gd name="connsiteY5" fmla="*/ 208055 h 222624"/>
                <a:gd name="connsiteX6" fmla="*/ 847390 w 861959"/>
                <a:gd name="connsiteY6" fmla="*/ 222624 h 222624"/>
                <a:gd name="connsiteX7" fmla="*/ 414323 w 861959"/>
                <a:gd name="connsiteY7" fmla="*/ 222624 h 222624"/>
                <a:gd name="connsiteX8" fmla="*/ 14569 w 861959"/>
                <a:gd name="connsiteY8" fmla="*/ 222624 h 222624"/>
                <a:gd name="connsiteX9" fmla="*/ 0 w 861959"/>
                <a:gd name="connsiteY9" fmla="*/ 208055 h 222624"/>
                <a:gd name="connsiteX10" fmla="*/ 0 w 861959"/>
                <a:gd name="connsiteY10" fmla="*/ 14569 h 222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61959" h="222624" fill="none" extrusionOk="0">
                  <a:moveTo>
                    <a:pt x="0" y="14569"/>
                  </a:moveTo>
                  <a:cubicBezTo>
                    <a:pt x="43" y="5887"/>
                    <a:pt x="6397" y="222"/>
                    <a:pt x="14569" y="0"/>
                  </a:cubicBezTo>
                  <a:cubicBezTo>
                    <a:pt x="147619" y="-1244"/>
                    <a:pt x="307808" y="5979"/>
                    <a:pt x="414323" y="0"/>
                  </a:cubicBezTo>
                  <a:cubicBezTo>
                    <a:pt x="520838" y="-5979"/>
                    <a:pt x="673139" y="18775"/>
                    <a:pt x="847390" y="0"/>
                  </a:cubicBezTo>
                  <a:cubicBezTo>
                    <a:pt x="854888" y="146"/>
                    <a:pt x="862050" y="5511"/>
                    <a:pt x="861959" y="14569"/>
                  </a:cubicBezTo>
                  <a:cubicBezTo>
                    <a:pt x="859660" y="81691"/>
                    <a:pt x="858691" y="127210"/>
                    <a:pt x="861959" y="208055"/>
                  </a:cubicBezTo>
                  <a:cubicBezTo>
                    <a:pt x="861336" y="217626"/>
                    <a:pt x="856358" y="224176"/>
                    <a:pt x="847390" y="222624"/>
                  </a:cubicBezTo>
                  <a:cubicBezTo>
                    <a:pt x="722760" y="211391"/>
                    <a:pt x="595089" y="217881"/>
                    <a:pt x="414323" y="222624"/>
                  </a:cubicBezTo>
                  <a:cubicBezTo>
                    <a:pt x="233557" y="227367"/>
                    <a:pt x="100504" y="219895"/>
                    <a:pt x="14569" y="222624"/>
                  </a:cubicBezTo>
                  <a:cubicBezTo>
                    <a:pt x="6533" y="223607"/>
                    <a:pt x="997" y="215804"/>
                    <a:pt x="0" y="208055"/>
                  </a:cubicBezTo>
                  <a:cubicBezTo>
                    <a:pt x="7850" y="144285"/>
                    <a:pt x="-6185" y="69568"/>
                    <a:pt x="0" y="14569"/>
                  </a:cubicBezTo>
                  <a:close/>
                </a:path>
                <a:path w="861959" h="222624" stroke="0" extrusionOk="0">
                  <a:moveTo>
                    <a:pt x="0" y="14569"/>
                  </a:moveTo>
                  <a:cubicBezTo>
                    <a:pt x="339" y="5883"/>
                    <a:pt x="6103" y="812"/>
                    <a:pt x="14569" y="0"/>
                  </a:cubicBezTo>
                  <a:cubicBezTo>
                    <a:pt x="156428" y="-13988"/>
                    <a:pt x="282248" y="16585"/>
                    <a:pt x="439308" y="0"/>
                  </a:cubicBezTo>
                  <a:cubicBezTo>
                    <a:pt x="596368" y="-16585"/>
                    <a:pt x="672233" y="4465"/>
                    <a:pt x="847390" y="0"/>
                  </a:cubicBezTo>
                  <a:cubicBezTo>
                    <a:pt x="856866" y="-400"/>
                    <a:pt x="863015" y="7342"/>
                    <a:pt x="861959" y="14569"/>
                  </a:cubicBezTo>
                  <a:cubicBezTo>
                    <a:pt x="869217" y="79059"/>
                    <a:pt x="864130" y="124639"/>
                    <a:pt x="861959" y="208055"/>
                  </a:cubicBezTo>
                  <a:cubicBezTo>
                    <a:pt x="861521" y="216040"/>
                    <a:pt x="854906" y="222943"/>
                    <a:pt x="847390" y="222624"/>
                  </a:cubicBezTo>
                  <a:cubicBezTo>
                    <a:pt x="740859" y="230065"/>
                    <a:pt x="599062" y="205034"/>
                    <a:pt x="414323" y="222624"/>
                  </a:cubicBezTo>
                  <a:cubicBezTo>
                    <a:pt x="229584" y="240214"/>
                    <a:pt x="188968" y="236988"/>
                    <a:pt x="14569" y="222624"/>
                  </a:cubicBezTo>
                  <a:cubicBezTo>
                    <a:pt x="6384" y="223182"/>
                    <a:pt x="-753" y="216025"/>
                    <a:pt x="0" y="208055"/>
                  </a:cubicBezTo>
                  <a:cubicBezTo>
                    <a:pt x="7965" y="138508"/>
                    <a:pt x="7618" y="73979"/>
                    <a:pt x="0" y="14569"/>
                  </a:cubicBezTo>
                  <a:close/>
                </a:path>
              </a:pathLst>
            </a:custGeom>
            <a:solidFill>
              <a:schemeClr val="bg1">
                <a:lumMod val="95000"/>
              </a:schemeClr>
            </a:solidFill>
            <a:ln>
              <a:solidFill>
                <a:srgbClr val="F2F2F2">
                  <a:alpha val="0"/>
                </a:srgbClr>
              </a:solidFill>
              <a:extLst>
                <a:ext uri="{C807C97D-BFC1-408E-A445-0C87EB9F89A2}">
                  <ask:lineSketchStyleProps xmlns:ask="http://schemas.microsoft.com/office/drawing/2018/sketchyshapes" sd="2024747198">
                    <a:prstGeom prst="roundRect">
                      <a:avLst>
                        <a:gd name="adj" fmla="val 6544"/>
                      </a:avLst>
                    </a:prstGeom>
                    <ask:type>
                      <ask:lineSketchFreehand/>
                    </ask:type>
                    <ask:seed>2024747198</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lIns="45720" rtlCol="0" anchor="ctr"/>
            <a:lstStyle/>
            <a:p>
              <a:r>
                <a:rPr lang="en-US" sz="750" dirty="0">
                  <a:solidFill>
                    <a:schemeClr val="tx1">
                      <a:lumMod val="75000"/>
                      <a:lumOff val="25000"/>
                    </a:schemeClr>
                  </a:solidFill>
                </a:rPr>
                <a:t>        Dropdown</a:t>
              </a:r>
            </a:p>
          </p:txBody>
        </p:sp>
        <p:grpSp>
          <p:nvGrpSpPr>
            <p:cNvPr id="374" name="Dropdown Icon">
              <a:extLst>
                <a:ext uri="{FF2B5EF4-FFF2-40B4-BE49-F238E27FC236}">
                  <a16:creationId xmlns:a16="http://schemas.microsoft.com/office/drawing/2014/main" id="{E8C54D5D-0ABB-4541-B523-86BE77646FF8}"/>
                </a:ext>
              </a:extLst>
            </p:cNvPr>
            <p:cNvGrpSpPr/>
            <p:nvPr/>
          </p:nvGrpSpPr>
          <p:grpSpPr>
            <a:xfrm rot="18531467">
              <a:off x="15612636" y="10187837"/>
              <a:ext cx="79252" cy="83004"/>
              <a:chOff x="1411369" y="3109610"/>
              <a:chExt cx="182868" cy="191529"/>
            </a:xfrm>
          </p:grpSpPr>
          <p:cxnSp>
            <p:nvCxnSpPr>
              <p:cNvPr id="378" name="Line 2">
                <a:extLst>
                  <a:ext uri="{FF2B5EF4-FFF2-40B4-BE49-F238E27FC236}">
                    <a16:creationId xmlns:a16="http://schemas.microsoft.com/office/drawing/2014/main" id="{FE909CA5-030A-40CF-B530-775C2CC47F4C}"/>
                  </a:ext>
                </a:extLst>
              </p:cNvPr>
              <p:cNvCxnSpPr>
                <a:cxnSpLocks/>
              </p:cNvCxnSpPr>
              <p:nvPr/>
            </p:nvCxnSpPr>
            <p:spPr>
              <a:xfrm rot="19092243">
                <a:off x="1484509" y="3191411"/>
                <a:ext cx="109728" cy="109728"/>
              </a:xfrm>
              <a:prstGeom prst="line">
                <a:avLst/>
              </a:prstGeom>
              <a:ln w="15875" cap="rnd">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79" name="Line 1">
                <a:extLst>
                  <a:ext uri="{FF2B5EF4-FFF2-40B4-BE49-F238E27FC236}">
                    <a16:creationId xmlns:a16="http://schemas.microsoft.com/office/drawing/2014/main" id="{2C9DE9CD-25D6-49F6-9F9A-64063D127ECB}"/>
                  </a:ext>
                </a:extLst>
              </p:cNvPr>
              <p:cNvCxnSpPr>
                <a:cxnSpLocks/>
              </p:cNvCxnSpPr>
              <p:nvPr/>
            </p:nvCxnSpPr>
            <p:spPr>
              <a:xfrm rot="19092243" flipV="1">
                <a:off x="1411369" y="3109610"/>
                <a:ext cx="109728" cy="109729"/>
              </a:xfrm>
              <a:prstGeom prst="line">
                <a:avLst/>
              </a:prstGeom>
              <a:ln w="15875" cap="rnd">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377" name="Dropdown Option 3">
              <a:extLst>
                <a:ext uri="{FF2B5EF4-FFF2-40B4-BE49-F238E27FC236}">
                  <a16:creationId xmlns:a16="http://schemas.microsoft.com/office/drawing/2014/main" id="{26C91F3E-E430-4876-9329-B7A3684F43B2}"/>
                </a:ext>
              </a:extLst>
            </p:cNvPr>
            <p:cNvSpPr txBox="1"/>
            <p:nvPr/>
          </p:nvSpPr>
          <p:spPr>
            <a:xfrm>
              <a:off x="15555358" y="10934607"/>
              <a:ext cx="818823" cy="204671"/>
            </a:xfrm>
            <a:prstGeom prst="rect">
              <a:avLst/>
            </a:prstGeom>
            <a:noFill/>
          </p:spPr>
          <p:txBody>
            <a:bodyPr wrap="square">
              <a:spAutoFit/>
            </a:bodyPr>
            <a:lstStyle/>
            <a:p>
              <a:r>
                <a:rPr lang="en-US" sz="730" dirty="0">
                  <a:solidFill>
                    <a:schemeClr val="tx1">
                      <a:lumMod val="75000"/>
                      <a:lumOff val="25000"/>
                    </a:schemeClr>
                  </a:solidFill>
                </a:rPr>
                <a:t>Dropdown</a:t>
              </a:r>
              <a:endParaRPr lang="en-US" sz="730" dirty="0"/>
            </a:p>
          </p:txBody>
        </p:sp>
        <p:sp>
          <p:nvSpPr>
            <p:cNvPr id="375" name="Highlighted Dropdown Option 2">
              <a:extLst>
                <a:ext uri="{FF2B5EF4-FFF2-40B4-BE49-F238E27FC236}">
                  <a16:creationId xmlns:a16="http://schemas.microsoft.com/office/drawing/2014/main" id="{6B791E3B-BC5C-43CD-8A23-59F79AAFA3BC}"/>
                </a:ext>
              </a:extLst>
            </p:cNvPr>
            <p:cNvSpPr/>
            <p:nvPr/>
          </p:nvSpPr>
          <p:spPr>
            <a:xfrm>
              <a:off x="15531046" y="10633876"/>
              <a:ext cx="857415" cy="258968"/>
            </a:xfrm>
            <a:custGeom>
              <a:avLst/>
              <a:gdLst>
                <a:gd name="connsiteX0" fmla="*/ 0 w 857415"/>
                <a:gd name="connsiteY0" fmla="*/ 7381 h 258968"/>
                <a:gd name="connsiteX1" fmla="*/ 7381 w 857415"/>
                <a:gd name="connsiteY1" fmla="*/ 0 h 258968"/>
                <a:gd name="connsiteX2" fmla="*/ 411854 w 857415"/>
                <a:gd name="connsiteY2" fmla="*/ 0 h 258968"/>
                <a:gd name="connsiteX3" fmla="*/ 850034 w 857415"/>
                <a:gd name="connsiteY3" fmla="*/ 0 h 258968"/>
                <a:gd name="connsiteX4" fmla="*/ 857415 w 857415"/>
                <a:gd name="connsiteY4" fmla="*/ 7381 h 258968"/>
                <a:gd name="connsiteX5" fmla="*/ 857415 w 857415"/>
                <a:gd name="connsiteY5" fmla="*/ 251587 h 258968"/>
                <a:gd name="connsiteX6" fmla="*/ 850034 w 857415"/>
                <a:gd name="connsiteY6" fmla="*/ 258968 h 258968"/>
                <a:gd name="connsiteX7" fmla="*/ 411854 w 857415"/>
                <a:gd name="connsiteY7" fmla="*/ 258968 h 258968"/>
                <a:gd name="connsiteX8" fmla="*/ 7381 w 857415"/>
                <a:gd name="connsiteY8" fmla="*/ 258968 h 258968"/>
                <a:gd name="connsiteX9" fmla="*/ 0 w 857415"/>
                <a:gd name="connsiteY9" fmla="*/ 251587 h 258968"/>
                <a:gd name="connsiteX10" fmla="*/ 0 w 857415"/>
                <a:gd name="connsiteY10" fmla="*/ 7381 h 258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57415" h="258968" fill="none" extrusionOk="0">
                  <a:moveTo>
                    <a:pt x="0" y="7381"/>
                  </a:moveTo>
                  <a:cubicBezTo>
                    <a:pt x="14" y="3106"/>
                    <a:pt x="3135" y="299"/>
                    <a:pt x="7381" y="0"/>
                  </a:cubicBezTo>
                  <a:cubicBezTo>
                    <a:pt x="170701" y="-9568"/>
                    <a:pt x="326803" y="5205"/>
                    <a:pt x="411854" y="0"/>
                  </a:cubicBezTo>
                  <a:cubicBezTo>
                    <a:pt x="496905" y="-5205"/>
                    <a:pt x="646760" y="-875"/>
                    <a:pt x="850034" y="0"/>
                  </a:cubicBezTo>
                  <a:cubicBezTo>
                    <a:pt x="853391" y="191"/>
                    <a:pt x="857458" y="2827"/>
                    <a:pt x="857415" y="7381"/>
                  </a:cubicBezTo>
                  <a:cubicBezTo>
                    <a:pt x="858180" y="65042"/>
                    <a:pt x="857940" y="153938"/>
                    <a:pt x="857415" y="251587"/>
                  </a:cubicBezTo>
                  <a:cubicBezTo>
                    <a:pt x="857332" y="255867"/>
                    <a:pt x="854546" y="259702"/>
                    <a:pt x="850034" y="258968"/>
                  </a:cubicBezTo>
                  <a:cubicBezTo>
                    <a:pt x="722750" y="276237"/>
                    <a:pt x="597087" y="240205"/>
                    <a:pt x="411854" y="258968"/>
                  </a:cubicBezTo>
                  <a:cubicBezTo>
                    <a:pt x="226621" y="277731"/>
                    <a:pt x="179619" y="242040"/>
                    <a:pt x="7381" y="258968"/>
                  </a:cubicBezTo>
                  <a:cubicBezTo>
                    <a:pt x="3308" y="259295"/>
                    <a:pt x="320" y="255567"/>
                    <a:pt x="0" y="251587"/>
                  </a:cubicBezTo>
                  <a:cubicBezTo>
                    <a:pt x="-8165" y="135243"/>
                    <a:pt x="-5534" y="108649"/>
                    <a:pt x="0" y="7381"/>
                  </a:cubicBezTo>
                  <a:close/>
                </a:path>
                <a:path w="857415" h="258968" stroke="0" extrusionOk="0">
                  <a:moveTo>
                    <a:pt x="0" y="7381"/>
                  </a:moveTo>
                  <a:cubicBezTo>
                    <a:pt x="118" y="3082"/>
                    <a:pt x="3156" y="288"/>
                    <a:pt x="7381" y="0"/>
                  </a:cubicBezTo>
                  <a:cubicBezTo>
                    <a:pt x="190808" y="1554"/>
                    <a:pt x="336616" y="-8218"/>
                    <a:pt x="437134" y="0"/>
                  </a:cubicBezTo>
                  <a:cubicBezTo>
                    <a:pt x="537652" y="8218"/>
                    <a:pt x="753188" y="12646"/>
                    <a:pt x="850034" y="0"/>
                  </a:cubicBezTo>
                  <a:cubicBezTo>
                    <a:pt x="854946" y="-234"/>
                    <a:pt x="857997" y="3757"/>
                    <a:pt x="857415" y="7381"/>
                  </a:cubicBezTo>
                  <a:cubicBezTo>
                    <a:pt x="866049" y="103396"/>
                    <a:pt x="845551" y="133826"/>
                    <a:pt x="857415" y="251587"/>
                  </a:cubicBezTo>
                  <a:cubicBezTo>
                    <a:pt x="857068" y="255615"/>
                    <a:pt x="853920" y="259082"/>
                    <a:pt x="850034" y="258968"/>
                  </a:cubicBezTo>
                  <a:cubicBezTo>
                    <a:pt x="731148" y="277666"/>
                    <a:pt x="623273" y="260435"/>
                    <a:pt x="411854" y="258968"/>
                  </a:cubicBezTo>
                  <a:cubicBezTo>
                    <a:pt x="200435" y="257501"/>
                    <a:pt x="182014" y="271974"/>
                    <a:pt x="7381" y="258968"/>
                  </a:cubicBezTo>
                  <a:cubicBezTo>
                    <a:pt x="3208" y="259356"/>
                    <a:pt x="-212" y="255642"/>
                    <a:pt x="0" y="251587"/>
                  </a:cubicBezTo>
                  <a:cubicBezTo>
                    <a:pt x="5229" y="156752"/>
                    <a:pt x="9933" y="66580"/>
                    <a:pt x="0" y="7381"/>
                  </a:cubicBezTo>
                  <a:close/>
                </a:path>
              </a:pathLst>
            </a:custGeom>
            <a:solidFill>
              <a:schemeClr val="bg1">
                <a:lumMod val="85000"/>
              </a:schemeClr>
            </a:solidFill>
            <a:ln>
              <a:solidFill>
                <a:srgbClr val="F2F2F2">
                  <a:alpha val="0"/>
                </a:srgbClr>
              </a:solidFill>
              <a:extLst>
                <a:ext uri="{C807C97D-BFC1-408E-A445-0C87EB9F89A2}">
                  <ask:lineSketchStyleProps xmlns:ask="http://schemas.microsoft.com/office/drawing/2018/sketchyshapes" sd="2024747198">
                    <a:prstGeom prst="roundRect">
                      <a:avLst>
                        <a:gd name="adj" fmla="val 2850"/>
                      </a:avLst>
                    </a:prstGeom>
                    <ask:type>
                      <ask:lineSketchFreehand/>
                    </ask:type>
                    <ask:seed>2024747198</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lIns="73152" rtlCol="0" anchor="ctr"/>
            <a:lstStyle/>
            <a:p>
              <a:r>
                <a:rPr lang="en-US" sz="730" dirty="0">
                  <a:solidFill>
                    <a:schemeClr val="tx1">
                      <a:lumMod val="75000"/>
                      <a:lumOff val="25000"/>
                    </a:schemeClr>
                  </a:solidFill>
                </a:rPr>
                <a:t>  Dropdown</a:t>
              </a:r>
            </a:p>
          </p:txBody>
        </p:sp>
        <p:sp>
          <p:nvSpPr>
            <p:cNvPr id="376" name="Dropdown Option 1">
              <a:extLst>
                <a:ext uri="{FF2B5EF4-FFF2-40B4-BE49-F238E27FC236}">
                  <a16:creationId xmlns:a16="http://schemas.microsoft.com/office/drawing/2014/main" id="{A5B4F920-8459-440B-8630-2CADAD686659}"/>
                </a:ext>
              </a:extLst>
            </p:cNvPr>
            <p:cNvSpPr txBox="1"/>
            <p:nvPr/>
          </p:nvSpPr>
          <p:spPr>
            <a:xfrm>
              <a:off x="15557740" y="10381599"/>
              <a:ext cx="818823" cy="204671"/>
            </a:xfrm>
            <a:prstGeom prst="rect">
              <a:avLst/>
            </a:prstGeom>
            <a:noFill/>
          </p:spPr>
          <p:txBody>
            <a:bodyPr wrap="square">
              <a:spAutoFit/>
            </a:bodyPr>
            <a:lstStyle/>
            <a:p>
              <a:r>
                <a:rPr lang="en-US" sz="730" dirty="0">
                  <a:solidFill>
                    <a:schemeClr val="tx1">
                      <a:lumMod val="75000"/>
                      <a:lumOff val="25000"/>
                    </a:schemeClr>
                  </a:solidFill>
                </a:rPr>
                <a:t>Dropdown</a:t>
              </a:r>
              <a:endParaRPr lang="en-US" sz="730" dirty="0"/>
            </a:p>
          </p:txBody>
        </p:sp>
      </p:grpSp>
      <p:grpSp>
        <p:nvGrpSpPr>
          <p:cNvPr id="43" name="Dropdown Box 2" descr="Dropdown box">
            <a:extLst>
              <a:ext uri="{FF2B5EF4-FFF2-40B4-BE49-F238E27FC236}">
                <a16:creationId xmlns:a16="http://schemas.microsoft.com/office/drawing/2014/main" id="{8528E2BA-DDEA-4F83-A1CE-DC128E052BE4}"/>
              </a:ext>
            </a:extLst>
          </p:cNvPr>
          <p:cNvGrpSpPr/>
          <p:nvPr/>
        </p:nvGrpSpPr>
        <p:grpSpPr>
          <a:xfrm>
            <a:off x="15534794" y="9650692"/>
            <a:ext cx="857339" cy="222624"/>
            <a:chOff x="15534794" y="9650692"/>
            <a:chExt cx="857339" cy="222624"/>
          </a:xfrm>
        </p:grpSpPr>
        <p:sp>
          <p:nvSpPr>
            <p:cNvPr id="368" name="Dropdown Box and Text">
              <a:extLst>
                <a:ext uri="{FF2B5EF4-FFF2-40B4-BE49-F238E27FC236}">
                  <a16:creationId xmlns:a16="http://schemas.microsoft.com/office/drawing/2014/main" id="{EC72BB49-ABE3-458F-90D4-D7EE31F3875B}"/>
                </a:ext>
              </a:extLst>
            </p:cNvPr>
            <p:cNvSpPr/>
            <p:nvPr/>
          </p:nvSpPr>
          <p:spPr>
            <a:xfrm>
              <a:off x="15534794" y="9650692"/>
              <a:ext cx="857339" cy="222624"/>
            </a:xfrm>
            <a:custGeom>
              <a:avLst/>
              <a:gdLst>
                <a:gd name="connsiteX0" fmla="*/ 0 w 857339"/>
                <a:gd name="connsiteY0" fmla="*/ 13293 h 222624"/>
                <a:gd name="connsiteX1" fmla="*/ 13293 w 857339"/>
                <a:gd name="connsiteY1" fmla="*/ 0 h 222624"/>
                <a:gd name="connsiteX2" fmla="*/ 412054 w 857339"/>
                <a:gd name="connsiteY2" fmla="*/ 0 h 222624"/>
                <a:gd name="connsiteX3" fmla="*/ 844046 w 857339"/>
                <a:gd name="connsiteY3" fmla="*/ 0 h 222624"/>
                <a:gd name="connsiteX4" fmla="*/ 857339 w 857339"/>
                <a:gd name="connsiteY4" fmla="*/ 13293 h 222624"/>
                <a:gd name="connsiteX5" fmla="*/ 857339 w 857339"/>
                <a:gd name="connsiteY5" fmla="*/ 209331 h 222624"/>
                <a:gd name="connsiteX6" fmla="*/ 844046 w 857339"/>
                <a:gd name="connsiteY6" fmla="*/ 222624 h 222624"/>
                <a:gd name="connsiteX7" fmla="*/ 412054 w 857339"/>
                <a:gd name="connsiteY7" fmla="*/ 222624 h 222624"/>
                <a:gd name="connsiteX8" fmla="*/ 13293 w 857339"/>
                <a:gd name="connsiteY8" fmla="*/ 222624 h 222624"/>
                <a:gd name="connsiteX9" fmla="*/ 0 w 857339"/>
                <a:gd name="connsiteY9" fmla="*/ 209331 h 222624"/>
                <a:gd name="connsiteX10" fmla="*/ 0 w 857339"/>
                <a:gd name="connsiteY10" fmla="*/ 13293 h 222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57339" h="222624" fill="none" extrusionOk="0">
                  <a:moveTo>
                    <a:pt x="0" y="13293"/>
                  </a:moveTo>
                  <a:cubicBezTo>
                    <a:pt x="113" y="4298"/>
                    <a:pt x="5622" y="579"/>
                    <a:pt x="13293" y="0"/>
                  </a:cubicBezTo>
                  <a:cubicBezTo>
                    <a:pt x="95113" y="-18055"/>
                    <a:pt x="311936" y="-12420"/>
                    <a:pt x="412054" y="0"/>
                  </a:cubicBezTo>
                  <a:cubicBezTo>
                    <a:pt x="512172" y="12420"/>
                    <a:pt x="757111" y="-13784"/>
                    <a:pt x="844046" y="0"/>
                  </a:cubicBezTo>
                  <a:cubicBezTo>
                    <a:pt x="850326" y="283"/>
                    <a:pt x="857484" y="4339"/>
                    <a:pt x="857339" y="13293"/>
                  </a:cubicBezTo>
                  <a:cubicBezTo>
                    <a:pt x="849190" y="105863"/>
                    <a:pt x="856134" y="130632"/>
                    <a:pt x="857339" y="209331"/>
                  </a:cubicBezTo>
                  <a:cubicBezTo>
                    <a:pt x="857070" y="217332"/>
                    <a:pt x="851851" y="223403"/>
                    <a:pt x="844046" y="222624"/>
                  </a:cubicBezTo>
                  <a:cubicBezTo>
                    <a:pt x="743018" y="213884"/>
                    <a:pt x="613776" y="227545"/>
                    <a:pt x="412054" y="222624"/>
                  </a:cubicBezTo>
                  <a:cubicBezTo>
                    <a:pt x="210332" y="217703"/>
                    <a:pt x="205862" y="209275"/>
                    <a:pt x="13293" y="222624"/>
                  </a:cubicBezTo>
                  <a:cubicBezTo>
                    <a:pt x="5969" y="224370"/>
                    <a:pt x="607" y="216492"/>
                    <a:pt x="0" y="209331"/>
                  </a:cubicBezTo>
                  <a:cubicBezTo>
                    <a:pt x="5597" y="118145"/>
                    <a:pt x="-8491" y="68781"/>
                    <a:pt x="0" y="13293"/>
                  </a:cubicBezTo>
                  <a:close/>
                </a:path>
                <a:path w="857339" h="222624" stroke="0" extrusionOk="0">
                  <a:moveTo>
                    <a:pt x="0" y="13293"/>
                  </a:moveTo>
                  <a:cubicBezTo>
                    <a:pt x="728" y="4574"/>
                    <a:pt x="5413" y="1039"/>
                    <a:pt x="13293" y="0"/>
                  </a:cubicBezTo>
                  <a:cubicBezTo>
                    <a:pt x="172427" y="-14279"/>
                    <a:pt x="266913" y="-16267"/>
                    <a:pt x="436977" y="0"/>
                  </a:cubicBezTo>
                  <a:cubicBezTo>
                    <a:pt x="607041" y="16267"/>
                    <a:pt x="754095" y="-9188"/>
                    <a:pt x="844046" y="0"/>
                  </a:cubicBezTo>
                  <a:cubicBezTo>
                    <a:pt x="851588" y="-56"/>
                    <a:pt x="858000" y="6464"/>
                    <a:pt x="857339" y="13293"/>
                  </a:cubicBezTo>
                  <a:cubicBezTo>
                    <a:pt x="848420" y="55070"/>
                    <a:pt x="859011" y="141913"/>
                    <a:pt x="857339" y="209331"/>
                  </a:cubicBezTo>
                  <a:cubicBezTo>
                    <a:pt x="855623" y="216435"/>
                    <a:pt x="851027" y="222842"/>
                    <a:pt x="844046" y="222624"/>
                  </a:cubicBezTo>
                  <a:cubicBezTo>
                    <a:pt x="676956" y="236619"/>
                    <a:pt x="568692" y="222685"/>
                    <a:pt x="412054" y="222624"/>
                  </a:cubicBezTo>
                  <a:cubicBezTo>
                    <a:pt x="255416" y="222563"/>
                    <a:pt x="163025" y="210267"/>
                    <a:pt x="13293" y="222624"/>
                  </a:cubicBezTo>
                  <a:cubicBezTo>
                    <a:pt x="5887" y="222880"/>
                    <a:pt x="-800" y="216592"/>
                    <a:pt x="0" y="209331"/>
                  </a:cubicBezTo>
                  <a:cubicBezTo>
                    <a:pt x="5989" y="127499"/>
                    <a:pt x="6155" y="88791"/>
                    <a:pt x="0" y="13293"/>
                  </a:cubicBezTo>
                  <a:close/>
                </a:path>
              </a:pathLst>
            </a:custGeom>
            <a:solidFill>
              <a:schemeClr val="bg1">
                <a:lumMod val="95000"/>
              </a:schemeClr>
            </a:solidFill>
            <a:ln>
              <a:solidFill>
                <a:srgbClr val="F2F2F2">
                  <a:alpha val="0"/>
                </a:srgbClr>
              </a:solidFill>
              <a:extLst>
                <a:ext uri="{C807C97D-BFC1-408E-A445-0C87EB9F89A2}">
                  <ask:lineSketchStyleProps xmlns:ask="http://schemas.microsoft.com/office/drawing/2018/sketchyshapes" sd="2024747198">
                    <a:prstGeom prst="roundRect">
                      <a:avLst>
                        <a:gd name="adj" fmla="val 5971"/>
                      </a:avLst>
                    </a:prstGeom>
                    <ask:type>
                      <ask:lineSketchFreehand/>
                    </ask:type>
                    <ask:seed>2024747198</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lIns="45720" rtlCol="0" anchor="ctr"/>
            <a:lstStyle/>
            <a:p>
              <a:r>
                <a:rPr lang="en-US" sz="750" dirty="0">
                  <a:solidFill>
                    <a:schemeClr val="tx1">
                      <a:lumMod val="75000"/>
                      <a:lumOff val="25000"/>
                    </a:schemeClr>
                  </a:solidFill>
                </a:rPr>
                <a:t>        Dropdown</a:t>
              </a:r>
            </a:p>
          </p:txBody>
        </p:sp>
        <p:grpSp>
          <p:nvGrpSpPr>
            <p:cNvPr id="369" name="Dropdown Icon">
              <a:extLst>
                <a:ext uri="{FF2B5EF4-FFF2-40B4-BE49-F238E27FC236}">
                  <a16:creationId xmlns:a16="http://schemas.microsoft.com/office/drawing/2014/main" id="{C036D90E-8480-4CA6-89BA-F0D1D9A85A03}"/>
                </a:ext>
              </a:extLst>
            </p:cNvPr>
            <p:cNvGrpSpPr/>
            <p:nvPr/>
          </p:nvGrpSpPr>
          <p:grpSpPr>
            <a:xfrm rot="13229624">
              <a:off x="15612036" y="9725428"/>
              <a:ext cx="73152" cy="73152"/>
              <a:chOff x="1411369" y="3109610"/>
              <a:chExt cx="182868" cy="191529"/>
            </a:xfrm>
          </p:grpSpPr>
          <p:cxnSp>
            <p:nvCxnSpPr>
              <p:cNvPr id="370" name="Line 2">
                <a:extLst>
                  <a:ext uri="{FF2B5EF4-FFF2-40B4-BE49-F238E27FC236}">
                    <a16:creationId xmlns:a16="http://schemas.microsoft.com/office/drawing/2014/main" id="{8499C5C0-1984-45B5-A269-FC85714F5FF2}"/>
                  </a:ext>
                </a:extLst>
              </p:cNvPr>
              <p:cNvCxnSpPr>
                <a:cxnSpLocks/>
              </p:cNvCxnSpPr>
              <p:nvPr/>
            </p:nvCxnSpPr>
            <p:spPr>
              <a:xfrm rot="19092243">
                <a:off x="1484509" y="3191411"/>
                <a:ext cx="109728" cy="109728"/>
              </a:xfrm>
              <a:prstGeom prst="line">
                <a:avLst/>
              </a:prstGeom>
              <a:ln w="15875" cap="rnd">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71" name="Line 1">
                <a:extLst>
                  <a:ext uri="{FF2B5EF4-FFF2-40B4-BE49-F238E27FC236}">
                    <a16:creationId xmlns:a16="http://schemas.microsoft.com/office/drawing/2014/main" id="{39980C20-56FB-4031-B5EB-49775F1C8A53}"/>
                  </a:ext>
                </a:extLst>
              </p:cNvPr>
              <p:cNvCxnSpPr>
                <a:cxnSpLocks/>
              </p:cNvCxnSpPr>
              <p:nvPr/>
            </p:nvCxnSpPr>
            <p:spPr>
              <a:xfrm rot="19092243" flipV="1">
                <a:off x="1411369" y="3109610"/>
                <a:ext cx="109728" cy="109729"/>
              </a:xfrm>
              <a:prstGeom prst="line">
                <a:avLst/>
              </a:prstGeom>
              <a:ln w="15875" cap="rnd">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grpSp>
      <p:grpSp>
        <p:nvGrpSpPr>
          <p:cNvPr id="59" name="Dropdown Box 1 Expanded" descr="Selected dropdown box">
            <a:extLst>
              <a:ext uri="{FF2B5EF4-FFF2-40B4-BE49-F238E27FC236}">
                <a16:creationId xmlns:a16="http://schemas.microsoft.com/office/drawing/2014/main" id="{9425A917-7361-42E9-856D-BF0ABC45205F}"/>
              </a:ext>
            </a:extLst>
          </p:cNvPr>
          <p:cNvGrpSpPr/>
          <p:nvPr/>
        </p:nvGrpSpPr>
        <p:grpSpPr>
          <a:xfrm>
            <a:off x="14119642" y="10121319"/>
            <a:ext cx="1087393" cy="934616"/>
            <a:chOff x="14119642" y="10121319"/>
            <a:chExt cx="1087393" cy="934616"/>
          </a:xfrm>
        </p:grpSpPr>
        <p:grpSp>
          <p:nvGrpSpPr>
            <p:cNvPr id="392" name="Dropdown Expanded Menu">
              <a:extLst>
                <a:ext uri="{FF2B5EF4-FFF2-40B4-BE49-F238E27FC236}">
                  <a16:creationId xmlns:a16="http://schemas.microsoft.com/office/drawing/2014/main" id="{6972DCAE-C1DC-464A-9A1D-D677E1984CEE}"/>
                </a:ext>
              </a:extLst>
            </p:cNvPr>
            <p:cNvGrpSpPr/>
            <p:nvPr/>
          </p:nvGrpSpPr>
          <p:grpSpPr>
            <a:xfrm>
              <a:off x="14122237" y="10323215"/>
              <a:ext cx="1083469" cy="732720"/>
              <a:chOff x="-672705" y="1200507"/>
              <a:chExt cx="1083469" cy="732720"/>
            </a:xfrm>
          </p:grpSpPr>
          <p:sp>
            <p:nvSpPr>
              <p:cNvPr id="399" name="Dropdown Expanded Menu Outline">
                <a:extLst>
                  <a:ext uri="{FF2B5EF4-FFF2-40B4-BE49-F238E27FC236}">
                    <a16:creationId xmlns:a16="http://schemas.microsoft.com/office/drawing/2014/main" id="{A8C3DF71-9A22-44A7-9F66-93743AC9F01E}"/>
                  </a:ext>
                </a:extLst>
              </p:cNvPr>
              <p:cNvSpPr/>
              <p:nvPr/>
            </p:nvSpPr>
            <p:spPr>
              <a:xfrm>
                <a:off x="-672705" y="1201341"/>
                <a:ext cx="1083469" cy="731886"/>
              </a:xfrm>
              <a:custGeom>
                <a:avLst/>
                <a:gdLst>
                  <a:gd name="connsiteX0" fmla="*/ 0 w 1083469"/>
                  <a:gd name="connsiteY0" fmla="*/ 0 h 731886"/>
                  <a:gd name="connsiteX1" fmla="*/ 552569 w 1083469"/>
                  <a:gd name="connsiteY1" fmla="*/ 0 h 731886"/>
                  <a:gd name="connsiteX2" fmla="*/ 1083469 w 1083469"/>
                  <a:gd name="connsiteY2" fmla="*/ 0 h 731886"/>
                  <a:gd name="connsiteX3" fmla="*/ 1083469 w 1083469"/>
                  <a:gd name="connsiteY3" fmla="*/ 343986 h 731886"/>
                  <a:gd name="connsiteX4" fmla="*/ 1083469 w 1083469"/>
                  <a:gd name="connsiteY4" fmla="*/ 731886 h 731886"/>
                  <a:gd name="connsiteX5" fmla="*/ 520065 w 1083469"/>
                  <a:gd name="connsiteY5" fmla="*/ 731886 h 731886"/>
                  <a:gd name="connsiteX6" fmla="*/ 0 w 1083469"/>
                  <a:gd name="connsiteY6" fmla="*/ 731886 h 731886"/>
                  <a:gd name="connsiteX7" fmla="*/ 0 w 1083469"/>
                  <a:gd name="connsiteY7" fmla="*/ 387900 h 731886"/>
                  <a:gd name="connsiteX8" fmla="*/ 0 w 1083469"/>
                  <a:gd name="connsiteY8" fmla="*/ 0 h 731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3469" h="731886" fill="none" extrusionOk="0">
                    <a:moveTo>
                      <a:pt x="0" y="0"/>
                    </a:moveTo>
                    <a:cubicBezTo>
                      <a:pt x="236519" y="70"/>
                      <a:pt x="285606" y="25088"/>
                      <a:pt x="552569" y="0"/>
                    </a:cubicBezTo>
                    <a:cubicBezTo>
                      <a:pt x="819532" y="-25088"/>
                      <a:pt x="863260" y="24091"/>
                      <a:pt x="1083469" y="0"/>
                    </a:cubicBezTo>
                    <a:cubicBezTo>
                      <a:pt x="1096081" y="159689"/>
                      <a:pt x="1095485" y="242599"/>
                      <a:pt x="1083469" y="343986"/>
                    </a:cubicBezTo>
                    <a:cubicBezTo>
                      <a:pt x="1071453" y="445373"/>
                      <a:pt x="1096077" y="649486"/>
                      <a:pt x="1083469" y="731886"/>
                    </a:cubicBezTo>
                    <a:cubicBezTo>
                      <a:pt x="818532" y="710922"/>
                      <a:pt x="703825" y="747379"/>
                      <a:pt x="520065" y="731886"/>
                    </a:cubicBezTo>
                    <a:cubicBezTo>
                      <a:pt x="336305" y="716393"/>
                      <a:pt x="239638" y="750623"/>
                      <a:pt x="0" y="731886"/>
                    </a:cubicBezTo>
                    <a:cubicBezTo>
                      <a:pt x="15884" y="560614"/>
                      <a:pt x="-11167" y="520386"/>
                      <a:pt x="0" y="387900"/>
                    </a:cubicBezTo>
                    <a:cubicBezTo>
                      <a:pt x="11167" y="255414"/>
                      <a:pt x="-10166" y="86607"/>
                      <a:pt x="0" y="0"/>
                    </a:cubicBezTo>
                    <a:close/>
                  </a:path>
                  <a:path w="1083469" h="731886" stroke="0" extrusionOk="0">
                    <a:moveTo>
                      <a:pt x="0" y="0"/>
                    </a:moveTo>
                    <a:cubicBezTo>
                      <a:pt x="170433" y="19003"/>
                      <a:pt x="284499" y="20647"/>
                      <a:pt x="530900" y="0"/>
                    </a:cubicBezTo>
                    <a:cubicBezTo>
                      <a:pt x="777301" y="-20647"/>
                      <a:pt x="844708" y="-26576"/>
                      <a:pt x="1083469" y="0"/>
                    </a:cubicBezTo>
                    <a:cubicBezTo>
                      <a:pt x="1097087" y="166348"/>
                      <a:pt x="1078391" y="190978"/>
                      <a:pt x="1083469" y="365943"/>
                    </a:cubicBezTo>
                    <a:cubicBezTo>
                      <a:pt x="1088547" y="540908"/>
                      <a:pt x="1099661" y="657780"/>
                      <a:pt x="1083469" y="731886"/>
                    </a:cubicBezTo>
                    <a:cubicBezTo>
                      <a:pt x="914559" y="750565"/>
                      <a:pt x="704257" y="728647"/>
                      <a:pt x="530900" y="731886"/>
                    </a:cubicBezTo>
                    <a:cubicBezTo>
                      <a:pt x="357543" y="735125"/>
                      <a:pt x="207518" y="752298"/>
                      <a:pt x="0" y="731886"/>
                    </a:cubicBezTo>
                    <a:cubicBezTo>
                      <a:pt x="10793" y="641806"/>
                      <a:pt x="-15024" y="526761"/>
                      <a:pt x="0" y="351305"/>
                    </a:cubicBezTo>
                    <a:cubicBezTo>
                      <a:pt x="15024" y="175849"/>
                      <a:pt x="5042" y="150707"/>
                      <a:pt x="0" y="0"/>
                    </a:cubicBezTo>
                    <a:close/>
                  </a:path>
                </a:pathLst>
              </a:custGeom>
              <a:solidFill>
                <a:schemeClr val="bg1"/>
              </a:solidFill>
              <a:ln>
                <a:solidFill>
                  <a:srgbClr val="595959"/>
                </a:solidFill>
                <a:extLst>
                  <a:ext uri="{C807C97D-BFC1-408E-A445-0C87EB9F89A2}">
                    <ask:lineSketchStyleProps xmlns:ask="http://schemas.microsoft.com/office/drawing/2018/sketchyshapes" sd="3114927656">
                      <a:prstGeom prst="rect">
                        <a:avLst/>
                      </a:prstGeom>
                      <ask:type>
                        <ask:lineSketchFreehand/>
                      </ask:type>
                      <ask:seed>3114927656</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0" name="Highlighted Option Text 2">
                <a:extLst>
                  <a:ext uri="{FF2B5EF4-FFF2-40B4-BE49-F238E27FC236}">
                    <a16:creationId xmlns:a16="http://schemas.microsoft.com/office/drawing/2014/main" id="{72EDBC40-D2F1-4C61-946F-13FCF4686305}"/>
                  </a:ext>
                </a:extLst>
              </p:cNvPr>
              <p:cNvSpPr/>
              <p:nvPr/>
            </p:nvSpPr>
            <p:spPr>
              <a:xfrm>
                <a:off x="-671513" y="1443909"/>
                <a:ext cx="1080180" cy="252927"/>
              </a:xfrm>
              <a:custGeom>
                <a:avLst/>
                <a:gdLst>
                  <a:gd name="connsiteX0" fmla="*/ 0 w 1080180"/>
                  <a:gd name="connsiteY0" fmla="*/ 0 h 252927"/>
                  <a:gd name="connsiteX1" fmla="*/ 529288 w 1080180"/>
                  <a:gd name="connsiteY1" fmla="*/ 0 h 252927"/>
                  <a:gd name="connsiteX2" fmla="*/ 1080180 w 1080180"/>
                  <a:gd name="connsiteY2" fmla="*/ 0 h 252927"/>
                  <a:gd name="connsiteX3" fmla="*/ 1080180 w 1080180"/>
                  <a:gd name="connsiteY3" fmla="*/ 252927 h 252927"/>
                  <a:gd name="connsiteX4" fmla="*/ 529288 w 1080180"/>
                  <a:gd name="connsiteY4" fmla="*/ 252927 h 252927"/>
                  <a:gd name="connsiteX5" fmla="*/ 0 w 1080180"/>
                  <a:gd name="connsiteY5" fmla="*/ 252927 h 252927"/>
                  <a:gd name="connsiteX6" fmla="*/ 0 w 1080180"/>
                  <a:gd name="connsiteY6" fmla="*/ 0 h 252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0180" h="252927" fill="none" extrusionOk="0">
                    <a:moveTo>
                      <a:pt x="0" y="0"/>
                    </a:moveTo>
                    <a:cubicBezTo>
                      <a:pt x="108630" y="21481"/>
                      <a:pt x="317847" y="13005"/>
                      <a:pt x="529288" y="0"/>
                    </a:cubicBezTo>
                    <a:cubicBezTo>
                      <a:pt x="740729" y="-13005"/>
                      <a:pt x="836402" y="3422"/>
                      <a:pt x="1080180" y="0"/>
                    </a:cubicBezTo>
                    <a:cubicBezTo>
                      <a:pt x="1079877" y="98816"/>
                      <a:pt x="1079211" y="200762"/>
                      <a:pt x="1080180" y="252927"/>
                    </a:cubicBezTo>
                    <a:cubicBezTo>
                      <a:pt x="836964" y="257839"/>
                      <a:pt x="698613" y="235487"/>
                      <a:pt x="529288" y="252927"/>
                    </a:cubicBezTo>
                    <a:cubicBezTo>
                      <a:pt x="359963" y="270367"/>
                      <a:pt x="131946" y="256694"/>
                      <a:pt x="0" y="252927"/>
                    </a:cubicBezTo>
                    <a:cubicBezTo>
                      <a:pt x="-1668" y="155898"/>
                      <a:pt x="10150" y="83162"/>
                      <a:pt x="0" y="0"/>
                    </a:cubicBezTo>
                    <a:close/>
                  </a:path>
                  <a:path w="1080180" h="252927" stroke="0" extrusionOk="0">
                    <a:moveTo>
                      <a:pt x="0" y="0"/>
                    </a:moveTo>
                    <a:cubicBezTo>
                      <a:pt x="174033" y="-20230"/>
                      <a:pt x="429295" y="17225"/>
                      <a:pt x="561694" y="0"/>
                    </a:cubicBezTo>
                    <a:cubicBezTo>
                      <a:pt x="694093" y="-17225"/>
                      <a:pt x="930729" y="16973"/>
                      <a:pt x="1080180" y="0"/>
                    </a:cubicBezTo>
                    <a:cubicBezTo>
                      <a:pt x="1084065" y="56298"/>
                      <a:pt x="1079791" y="175188"/>
                      <a:pt x="1080180" y="252927"/>
                    </a:cubicBezTo>
                    <a:cubicBezTo>
                      <a:pt x="914976" y="250131"/>
                      <a:pt x="731291" y="229904"/>
                      <a:pt x="529288" y="252927"/>
                    </a:cubicBezTo>
                    <a:cubicBezTo>
                      <a:pt x="327285" y="275950"/>
                      <a:pt x="116832" y="257596"/>
                      <a:pt x="0" y="252927"/>
                    </a:cubicBezTo>
                    <a:cubicBezTo>
                      <a:pt x="-1486" y="192865"/>
                      <a:pt x="-10561" y="117137"/>
                      <a:pt x="0" y="0"/>
                    </a:cubicBezTo>
                    <a:close/>
                  </a:path>
                </a:pathLst>
              </a:custGeom>
              <a:solidFill>
                <a:srgbClr val="F2F2F2">
                  <a:alpha val="80000"/>
                </a:srgbClr>
              </a:solidFill>
              <a:ln>
                <a:solidFill>
                  <a:srgbClr val="595959">
                    <a:alpha val="0"/>
                  </a:srgbClr>
                </a:solidFill>
                <a:extLst>
                  <a:ext uri="{C807C97D-BFC1-408E-A445-0C87EB9F89A2}">
                    <ask:lineSketchStyleProps xmlns:ask="http://schemas.microsoft.com/office/drawing/2018/sketchyshapes" sd="300337104">
                      <a:prstGeom prst="rect">
                        <a:avLst/>
                      </a:prstGeom>
                      <ask:type>
                        <ask:lineSketchFreehand/>
                      </ask:type>
                      <ask:seed>300337104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2" name="Option Text 3">
                <a:extLst>
                  <a:ext uri="{FF2B5EF4-FFF2-40B4-BE49-F238E27FC236}">
                    <a16:creationId xmlns:a16="http://schemas.microsoft.com/office/drawing/2014/main" id="{3A82E0B4-1E9F-4839-B1B2-D8A81B037C2A}"/>
                  </a:ext>
                </a:extLst>
              </p:cNvPr>
              <p:cNvSpPr txBox="1"/>
              <p:nvPr/>
            </p:nvSpPr>
            <p:spPr>
              <a:xfrm>
                <a:off x="-647091" y="1710604"/>
                <a:ext cx="1006215" cy="215444"/>
              </a:xfrm>
              <a:prstGeom prst="rect">
                <a:avLst/>
              </a:prstGeom>
              <a:noFill/>
            </p:spPr>
            <p:txBody>
              <a:bodyPr wrap="square" rtlCol="0">
                <a:spAutoFit/>
              </a:bodyPr>
              <a:lstStyle/>
              <a:p>
                <a:r>
                  <a:rPr lang="en-US" sz="750" dirty="0">
                    <a:solidFill>
                      <a:schemeClr val="tx1">
                        <a:lumMod val="75000"/>
                        <a:lumOff val="25000"/>
                        <a:alpha val="35000"/>
                      </a:schemeClr>
                    </a:solidFill>
                  </a:rPr>
                  <a:t>Item 3</a:t>
                </a:r>
              </a:p>
            </p:txBody>
          </p:sp>
          <p:sp>
            <p:nvSpPr>
              <p:cNvPr id="403" name="Option Text 2">
                <a:extLst>
                  <a:ext uri="{FF2B5EF4-FFF2-40B4-BE49-F238E27FC236}">
                    <a16:creationId xmlns:a16="http://schemas.microsoft.com/office/drawing/2014/main" id="{F6017696-BE04-4252-A4BF-8CD870FF834F}"/>
                  </a:ext>
                </a:extLst>
              </p:cNvPr>
              <p:cNvSpPr txBox="1"/>
              <p:nvPr/>
            </p:nvSpPr>
            <p:spPr>
              <a:xfrm>
                <a:off x="-647090" y="1466195"/>
                <a:ext cx="1009650" cy="215444"/>
              </a:xfrm>
              <a:prstGeom prst="rect">
                <a:avLst/>
              </a:prstGeom>
              <a:noFill/>
            </p:spPr>
            <p:txBody>
              <a:bodyPr wrap="square" rtlCol="0">
                <a:spAutoFit/>
              </a:bodyPr>
              <a:lstStyle/>
              <a:p>
                <a:r>
                  <a:rPr lang="en-US" sz="750" dirty="0">
                    <a:solidFill>
                      <a:schemeClr val="bg1">
                        <a:lumMod val="50000"/>
                      </a:schemeClr>
                    </a:solidFill>
                  </a:rPr>
                  <a:t>Item 2</a:t>
                </a:r>
              </a:p>
            </p:txBody>
          </p:sp>
          <p:sp>
            <p:nvSpPr>
              <p:cNvPr id="401" name="Option Text 1">
                <a:extLst>
                  <a:ext uri="{FF2B5EF4-FFF2-40B4-BE49-F238E27FC236}">
                    <a16:creationId xmlns:a16="http://schemas.microsoft.com/office/drawing/2014/main" id="{1D03EFEA-33D9-4C63-9822-10AE3B0BBA16}"/>
                  </a:ext>
                </a:extLst>
              </p:cNvPr>
              <p:cNvSpPr txBox="1"/>
              <p:nvPr/>
            </p:nvSpPr>
            <p:spPr>
              <a:xfrm>
                <a:off x="-648282" y="1226828"/>
                <a:ext cx="1010841" cy="215444"/>
              </a:xfrm>
              <a:prstGeom prst="rect">
                <a:avLst/>
              </a:prstGeom>
              <a:noFill/>
            </p:spPr>
            <p:txBody>
              <a:bodyPr wrap="square" rtlCol="0">
                <a:spAutoFit/>
              </a:bodyPr>
              <a:lstStyle/>
              <a:p>
                <a:r>
                  <a:rPr lang="en-US" sz="750" dirty="0">
                    <a:solidFill>
                      <a:schemeClr val="tx1">
                        <a:lumMod val="75000"/>
                        <a:lumOff val="25000"/>
                        <a:alpha val="35000"/>
                      </a:schemeClr>
                    </a:solidFill>
                  </a:rPr>
                  <a:t>Item 1</a:t>
                </a:r>
              </a:p>
            </p:txBody>
          </p:sp>
          <p:sp>
            <p:nvSpPr>
              <p:cNvPr id="404" name="Dropdown Expanded Menu Background">
                <a:extLst>
                  <a:ext uri="{FF2B5EF4-FFF2-40B4-BE49-F238E27FC236}">
                    <a16:creationId xmlns:a16="http://schemas.microsoft.com/office/drawing/2014/main" id="{20FABC18-90F1-43D2-B1EE-B7E85B7ADFC7}"/>
                  </a:ext>
                </a:extLst>
              </p:cNvPr>
              <p:cNvSpPr/>
              <p:nvPr/>
            </p:nvSpPr>
            <p:spPr>
              <a:xfrm>
                <a:off x="-672705" y="1200507"/>
                <a:ext cx="1083469" cy="731886"/>
              </a:xfrm>
              <a:custGeom>
                <a:avLst/>
                <a:gdLst>
                  <a:gd name="connsiteX0" fmla="*/ 0 w 1083469"/>
                  <a:gd name="connsiteY0" fmla="*/ 0 h 731886"/>
                  <a:gd name="connsiteX1" fmla="*/ 530900 w 1083469"/>
                  <a:gd name="connsiteY1" fmla="*/ 0 h 731886"/>
                  <a:gd name="connsiteX2" fmla="*/ 1083469 w 1083469"/>
                  <a:gd name="connsiteY2" fmla="*/ 0 h 731886"/>
                  <a:gd name="connsiteX3" fmla="*/ 1083469 w 1083469"/>
                  <a:gd name="connsiteY3" fmla="*/ 365943 h 731886"/>
                  <a:gd name="connsiteX4" fmla="*/ 1083469 w 1083469"/>
                  <a:gd name="connsiteY4" fmla="*/ 731886 h 731886"/>
                  <a:gd name="connsiteX5" fmla="*/ 530900 w 1083469"/>
                  <a:gd name="connsiteY5" fmla="*/ 731886 h 731886"/>
                  <a:gd name="connsiteX6" fmla="*/ 0 w 1083469"/>
                  <a:gd name="connsiteY6" fmla="*/ 731886 h 731886"/>
                  <a:gd name="connsiteX7" fmla="*/ 0 w 1083469"/>
                  <a:gd name="connsiteY7" fmla="*/ 351305 h 731886"/>
                  <a:gd name="connsiteX8" fmla="*/ 0 w 1083469"/>
                  <a:gd name="connsiteY8" fmla="*/ 0 h 731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3469" h="731886" extrusionOk="0">
                    <a:moveTo>
                      <a:pt x="0" y="0"/>
                    </a:moveTo>
                    <a:cubicBezTo>
                      <a:pt x="170433" y="19003"/>
                      <a:pt x="284499" y="20647"/>
                      <a:pt x="530900" y="0"/>
                    </a:cubicBezTo>
                    <a:cubicBezTo>
                      <a:pt x="777301" y="-20647"/>
                      <a:pt x="844708" y="-26576"/>
                      <a:pt x="1083469" y="0"/>
                    </a:cubicBezTo>
                    <a:cubicBezTo>
                      <a:pt x="1097087" y="166348"/>
                      <a:pt x="1078391" y="190978"/>
                      <a:pt x="1083469" y="365943"/>
                    </a:cubicBezTo>
                    <a:cubicBezTo>
                      <a:pt x="1088547" y="540908"/>
                      <a:pt x="1099661" y="657780"/>
                      <a:pt x="1083469" y="731886"/>
                    </a:cubicBezTo>
                    <a:cubicBezTo>
                      <a:pt x="914559" y="750565"/>
                      <a:pt x="704257" y="728647"/>
                      <a:pt x="530900" y="731886"/>
                    </a:cubicBezTo>
                    <a:cubicBezTo>
                      <a:pt x="357543" y="735125"/>
                      <a:pt x="207518" y="752298"/>
                      <a:pt x="0" y="731886"/>
                    </a:cubicBezTo>
                    <a:cubicBezTo>
                      <a:pt x="10793" y="641806"/>
                      <a:pt x="-15024" y="526761"/>
                      <a:pt x="0" y="351305"/>
                    </a:cubicBezTo>
                    <a:cubicBezTo>
                      <a:pt x="15024" y="175849"/>
                      <a:pt x="5042" y="150707"/>
                      <a:pt x="0" y="0"/>
                    </a:cubicBezTo>
                    <a:close/>
                  </a:path>
                </a:pathLst>
              </a:custGeom>
              <a:noFill/>
              <a:ln>
                <a:solidFill>
                  <a:srgbClr val="595959"/>
                </a:solidFill>
                <a:extLst>
                  <a:ext uri="{C807C97D-BFC1-408E-A445-0C87EB9F89A2}">
                    <ask:lineSketchStyleProps xmlns:ask="http://schemas.microsoft.com/office/drawing/2018/sketchyshapes" sd="3114927656">
                      <a:prstGeom prst="rect">
                        <a:avLst/>
                      </a:prstGeom>
                      <ask:type>
                        <ask:lineSketchFreehand/>
                      </ask:type>
                      <ask:seed>3114927656</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93" name="Dropdown Box">
              <a:extLst>
                <a:ext uri="{FF2B5EF4-FFF2-40B4-BE49-F238E27FC236}">
                  <a16:creationId xmlns:a16="http://schemas.microsoft.com/office/drawing/2014/main" id="{D6A801F1-1817-47E6-A306-7665ECB2804C}"/>
                </a:ext>
              </a:extLst>
            </p:cNvPr>
            <p:cNvSpPr/>
            <p:nvPr/>
          </p:nvSpPr>
          <p:spPr>
            <a:xfrm>
              <a:off x="14119642" y="10121319"/>
              <a:ext cx="1087393" cy="222624"/>
            </a:xfrm>
            <a:custGeom>
              <a:avLst/>
              <a:gdLst>
                <a:gd name="connsiteX0" fmla="*/ 0 w 1087393"/>
                <a:gd name="connsiteY0" fmla="*/ 18055 h 222624"/>
                <a:gd name="connsiteX1" fmla="*/ 18055 w 1087393"/>
                <a:gd name="connsiteY1" fmla="*/ 0 h 222624"/>
                <a:gd name="connsiteX2" fmla="*/ 522671 w 1087393"/>
                <a:gd name="connsiteY2" fmla="*/ 0 h 222624"/>
                <a:gd name="connsiteX3" fmla="*/ 1069338 w 1087393"/>
                <a:gd name="connsiteY3" fmla="*/ 0 h 222624"/>
                <a:gd name="connsiteX4" fmla="*/ 1087393 w 1087393"/>
                <a:gd name="connsiteY4" fmla="*/ 18055 h 222624"/>
                <a:gd name="connsiteX5" fmla="*/ 1087393 w 1087393"/>
                <a:gd name="connsiteY5" fmla="*/ 204569 h 222624"/>
                <a:gd name="connsiteX6" fmla="*/ 1069338 w 1087393"/>
                <a:gd name="connsiteY6" fmla="*/ 222624 h 222624"/>
                <a:gd name="connsiteX7" fmla="*/ 522671 w 1087393"/>
                <a:gd name="connsiteY7" fmla="*/ 222624 h 222624"/>
                <a:gd name="connsiteX8" fmla="*/ 18055 w 1087393"/>
                <a:gd name="connsiteY8" fmla="*/ 222624 h 222624"/>
                <a:gd name="connsiteX9" fmla="*/ 0 w 1087393"/>
                <a:gd name="connsiteY9" fmla="*/ 204569 h 222624"/>
                <a:gd name="connsiteX10" fmla="*/ 0 w 1087393"/>
                <a:gd name="connsiteY10" fmla="*/ 18055 h 222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7393" h="222624" fill="none" extrusionOk="0">
                  <a:moveTo>
                    <a:pt x="0" y="18055"/>
                  </a:moveTo>
                  <a:cubicBezTo>
                    <a:pt x="63" y="7163"/>
                    <a:pt x="7908" y="308"/>
                    <a:pt x="18055" y="0"/>
                  </a:cubicBezTo>
                  <a:cubicBezTo>
                    <a:pt x="175389" y="5382"/>
                    <a:pt x="345760" y="-21462"/>
                    <a:pt x="522671" y="0"/>
                  </a:cubicBezTo>
                  <a:cubicBezTo>
                    <a:pt x="699582" y="21462"/>
                    <a:pt x="844462" y="-14502"/>
                    <a:pt x="1069338" y="0"/>
                  </a:cubicBezTo>
                  <a:cubicBezTo>
                    <a:pt x="1076977" y="621"/>
                    <a:pt x="1087544" y="6405"/>
                    <a:pt x="1087393" y="18055"/>
                  </a:cubicBezTo>
                  <a:cubicBezTo>
                    <a:pt x="1087540" y="71186"/>
                    <a:pt x="1091437" y="141240"/>
                    <a:pt x="1087393" y="204569"/>
                  </a:cubicBezTo>
                  <a:cubicBezTo>
                    <a:pt x="1086777" y="216049"/>
                    <a:pt x="1080300" y="224290"/>
                    <a:pt x="1069338" y="222624"/>
                  </a:cubicBezTo>
                  <a:cubicBezTo>
                    <a:pt x="807147" y="249201"/>
                    <a:pt x="778601" y="222258"/>
                    <a:pt x="522671" y="222624"/>
                  </a:cubicBezTo>
                  <a:cubicBezTo>
                    <a:pt x="266741" y="222990"/>
                    <a:pt x="129719" y="214901"/>
                    <a:pt x="18055" y="222624"/>
                  </a:cubicBezTo>
                  <a:cubicBezTo>
                    <a:pt x="8094" y="223697"/>
                    <a:pt x="1178" y="214190"/>
                    <a:pt x="0" y="204569"/>
                  </a:cubicBezTo>
                  <a:cubicBezTo>
                    <a:pt x="2894" y="121792"/>
                    <a:pt x="2622" y="75571"/>
                    <a:pt x="0" y="18055"/>
                  </a:cubicBezTo>
                  <a:close/>
                </a:path>
                <a:path w="1087393" h="222624" stroke="0" extrusionOk="0">
                  <a:moveTo>
                    <a:pt x="0" y="18055"/>
                  </a:moveTo>
                  <a:cubicBezTo>
                    <a:pt x="1067" y="6066"/>
                    <a:pt x="7058" y="1980"/>
                    <a:pt x="18055" y="0"/>
                  </a:cubicBezTo>
                  <a:cubicBezTo>
                    <a:pt x="249092" y="-4737"/>
                    <a:pt x="306146" y="-8393"/>
                    <a:pt x="554209" y="0"/>
                  </a:cubicBezTo>
                  <a:cubicBezTo>
                    <a:pt x="802272" y="8393"/>
                    <a:pt x="948399" y="5987"/>
                    <a:pt x="1069338" y="0"/>
                  </a:cubicBezTo>
                  <a:cubicBezTo>
                    <a:pt x="1080624" y="-367"/>
                    <a:pt x="1087616" y="8256"/>
                    <a:pt x="1087393" y="18055"/>
                  </a:cubicBezTo>
                  <a:cubicBezTo>
                    <a:pt x="1087973" y="70407"/>
                    <a:pt x="1081588" y="122077"/>
                    <a:pt x="1087393" y="204569"/>
                  </a:cubicBezTo>
                  <a:cubicBezTo>
                    <a:pt x="1085793" y="214319"/>
                    <a:pt x="1078378" y="223185"/>
                    <a:pt x="1069338" y="222624"/>
                  </a:cubicBezTo>
                  <a:cubicBezTo>
                    <a:pt x="904082" y="215477"/>
                    <a:pt x="769180" y="239337"/>
                    <a:pt x="522671" y="222624"/>
                  </a:cubicBezTo>
                  <a:cubicBezTo>
                    <a:pt x="276162" y="205911"/>
                    <a:pt x="233337" y="228866"/>
                    <a:pt x="18055" y="222624"/>
                  </a:cubicBezTo>
                  <a:cubicBezTo>
                    <a:pt x="7941" y="223193"/>
                    <a:pt x="-1807" y="214359"/>
                    <a:pt x="0" y="204569"/>
                  </a:cubicBezTo>
                  <a:cubicBezTo>
                    <a:pt x="9034" y="129895"/>
                    <a:pt x="4324" y="60147"/>
                    <a:pt x="0" y="18055"/>
                  </a:cubicBezTo>
                  <a:close/>
                </a:path>
              </a:pathLst>
            </a:custGeom>
            <a:solidFill>
              <a:schemeClr val="bg1"/>
            </a:solidFill>
            <a:ln>
              <a:solidFill>
                <a:schemeClr val="tx1">
                  <a:lumMod val="65000"/>
                  <a:lumOff val="35000"/>
                </a:schemeClr>
              </a:solidFill>
              <a:extLst>
                <a:ext uri="{C807C97D-BFC1-408E-A445-0C87EB9F89A2}">
                  <ask:lineSketchStyleProps xmlns:ask="http://schemas.microsoft.com/office/drawing/2018/sketchyshapes" sd="2024747198">
                    <a:prstGeom prst="roundRect">
                      <a:avLst>
                        <a:gd name="adj" fmla="val 8110"/>
                      </a:avLst>
                    </a:prstGeom>
                    <ask:type>
                      <ask:lineSketchFreehand/>
                    </ask:type>
                    <ask:seed>2024747198</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4" name="Dropdown Icon Background">
              <a:extLst>
                <a:ext uri="{FF2B5EF4-FFF2-40B4-BE49-F238E27FC236}">
                  <a16:creationId xmlns:a16="http://schemas.microsoft.com/office/drawing/2014/main" id="{3600F927-969A-4AB3-BF10-EE9744297DEB}"/>
                </a:ext>
              </a:extLst>
            </p:cNvPr>
            <p:cNvSpPr/>
            <p:nvPr/>
          </p:nvSpPr>
          <p:spPr>
            <a:xfrm>
              <a:off x="14962000" y="10121319"/>
              <a:ext cx="243991" cy="222624"/>
            </a:xfrm>
            <a:custGeom>
              <a:avLst/>
              <a:gdLst>
                <a:gd name="connsiteX0" fmla="*/ 0 w 243991"/>
                <a:gd name="connsiteY0" fmla="*/ 9722 h 222624"/>
                <a:gd name="connsiteX1" fmla="*/ 9722 w 243991"/>
                <a:gd name="connsiteY1" fmla="*/ 0 h 222624"/>
                <a:gd name="connsiteX2" fmla="*/ 234269 w 243991"/>
                <a:gd name="connsiteY2" fmla="*/ 0 h 222624"/>
                <a:gd name="connsiteX3" fmla="*/ 243991 w 243991"/>
                <a:gd name="connsiteY3" fmla="*/ 9722 h 222624"/>
                <a:gd name="connsiteX4" fmla="*/ 243991 w 243991"/>
                <a:gd name="connsiteY4" fmla="*/ 212902 h 222624"/>
                <a:gd name="connsiteX5" fmla="*/ 234269 w 243991"/>
                <a:gd name="connsiteY5" fmla="*/ 222624 h 222624"/>
                <a:gd name="connsiteX6" fmla="*/ 9722 w 243991"/>
                <a:gd name="connsiteY6" fmla="*/ 222624 h 222624"/>
                <a:gd name="connsiteX7" fmla="*/ 0 w 243991"/>
                <a:gd name="connsiteY7" fmla="*/ 212902 h 222624"/>
                <a:gd name="connsiteX8" fmla="*/ 0 w 243991"/>
                <a:gd name="connsiteY8" fmla="*/ 9722 h 222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991" h="222624" fill="none" extrusionOk="0">
                  <a:moveTo>
                    <a:pt x="0" y="9722"/>
                  </a:moveTo>
                  <a:cubicBezTo>
                    <a:pt x="-705" y="4199"/>
                    <a:pt x="4401" y="-461"/>
                    <a:pt x="9722" y="0"/>
                  </a:cubicBezTo>
                  <a:cubicBezTo>
                    <a:pt x="75837" y="-8941"/>
                    <a:pt x="175376" y="-7056"/>
                    <a:pt x="234269" y="0"/>
                  </a:cubicBezTo>
                  <a:cubicBezTo>
                    <a:pt x="240153" y="1100"/>
                    <a:pt x="244402" y="5435"/>
                    <a:pt x="243991" y="9722"/>
                  </a:cubicBezTo>
                  <a:cubicBezTo>
                    <a:pt x="243666" y="68671"/>
                    <a:pt x="243910" y="158638"/>
                    <a:pt x="243991" y="212902"/>
                  </a:cubicBezTo>
                  <a:cubicBezTo>
                    <a:pt x="243534" y="218393"/>
                    <a:pt x="239699" y="221944"/>
                    <a:pt x="234269" y="222624"/>
                  </a:cubicBezTo>
                  <a:cubicBezTo>
                    <a:pt x="167419" y="216618"/>
                    <a:pt x="106060" y="226036"/>
                    <a:pt x="9722" y="222624"/>
                  </a:cubicBezTo>
                  <a:cubicBezTo>
                    <a:pt x="4155" y="223109"/>
                    <a:pt x="629" y="219330"/>
                    <a:pt x="0" y="212902"/>
                  </a:cubicBezTo>
                  <a:cubicBezTo>
                    <a:pt x="2723" y="144938"/>
                    <a:pt x="-7661" y="64265"/>
                    <a:pt x="0" y="9722"/>
                  </a:cubicBezTo>
                  <a:close/>
                </a:path>
                <a:path w="243991" h="222624" stroke="0" extrusionOk="0">
                  <a:moveTo>
                    <a:pt x="0" y="9722"/>
                  </a:moveTo>
                  <a:cubicBezTo>
                    <a:pt x="568" y="3279"/>
                    <a:pt x="4117" y="455"/>
                    <a:pt x="9722" y="0"/>
                  </a:cubicBezTo>
                  <a:cubicBezTo>
                    <a:pt x="100862" y="7109"/>
                    <a:pt x="141742" y="5294"/>
                    <a:pt x="234269" y="0"/>
                  </a:cubicBezTo>
                  <a:cubicBezTo>
                    <a:pt x="238679" y="-43"/>
                    <a:pt x="244012" y="4224"/>
                    <a:pt x="243991" y="9722"/>
                  </a:cubicBezTo>
                  <a:cubicBezTo>
                    <a:pt x="239661" y="105023"/>
                    <a:pt x="245862" y="119670"/>
                    <a:pt x="243991" y="212902"/>
                  </a:cubicBezTo>
                  <a:cubicBezTo>
                    <a:pt x="244049" y="218422"/>
                    <a:pt x="239462" y="221466"/>
                    <a:pt x="234269" y="222624"/>
                  </a:cubicBezTo>
                  <a:cubicBezTo>
                    <a:pt x="133799" y="222497"/>
                    <a:pt x="118493" y="232816"/>
                    <a:pt x="9722" y="222624"/>
                  </a:cubicBezTo>
                  <a:cubicBezTo>
                    <a:pt x="4349" y="222156"/>
                    <a:pt x="-14" y="217933"/>
                    <a:pt x="0" y="212902"/>
                  </a:cubicBezTo>
                  <a:cubicBezTo>
                    <a:pt x="4810" y="148040"/>
                    <a:pt x="-3925" y="94665"/>
                    <a:pt x="0" y="9722"/>
                  </a:cubicBezTo>
                  <a:close/>
                </a:path>
              </a:pathLst>
            </a:custGeom>
            <a:solidFill>
              <a:schemeClr val="bg1">
                <a:lumMod val="95000"/>
              </a:schemeClr>
            </a:solidFill>
            <a:ln>
              <a:solidFill>
                <a:schemeClr val="tx1">
                  <a:lumMod val="65000"/>
                  <a:lumOff val="35000"/>
                </a:schemeClr>
              </a:solidFill>
              <a:extLst>
                <a:ext uri="{C807C97D-BFC1-408E-A445-0C87EB9F89A2}">
                  <ask:lineSketchStyleProps xmlns:ask="http://schemas.microsoft.com/office/drawing/2018/sketchyshapes" sd="2024747198">
                    <a:prstGeom prst="roundRect">
                      <a:avLst>
                        <a:gd name="adj" fmla="val 4367"/>
                      </a:avLst>
                    </a:prstGeom>
                    <ask:type>
                      <ask:lineSketchFreehand/>
                    </ask:type>
                    <ask:seed>2024747198</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5" name="Dropdown Text">
              <a:extLst>
                <a:ext uri="{FF2B5EF4-FFF2-40B4-BE49-F238E27FC236}">
                  <a16:creationId xmlns:a16="http://schemas.microsoft.com/office/drawing/2014/main" id="{2453359F-2BEE-431D-A4EA-E7676CD55D9D}"/>
                </a:ext>
              </a:extLst>
            </p:cNvPr>
            <p:cNvSpPr txBox="1"/>
            <p:nvPr/>
          </p:nvSpPr>
          <p:spPr>
            <a:xfrm>
              <a:off x="14140468" y="10121386"/>
              <a:ext cx="736998" cy="215444"/>
            </a:xfrm>
            <a:prstGeom prst="rect">
              <a:avLst/>
            </a:prstGeom>
            <a:noFill/>
          </p:spPr>
          <p:txBody>
            <a:bodyPr wrap="square" rtlCol="0">
              <a:spAutoFit/>
            </a:bodyPr>
            <a:lstStyle/>
            <a:p>
              <a:r>
                <a:rPr lang="en-US" sz="750" dirty="0">
                  <a:solidFill>
                    <a:schemeClr val="tx1">
                      <a:lumMod val="75000"/>
                      <a:lumOff val="25000"/>
                      <a:alpha val="35000"/>
                    </a:schemeClr>
                  </a:solidFill>
                </a:rPr>
                <a:t>Select</a:t>
              </a:r>
            </a:p>
          </p:txBody>
        </p:sp>
        <p:grpSp>
          <p:nvGrpSpPr>
            <p:cNvPr id="396" name="Dropdown Icon">
              <a:extLst>
                <a:ext uri="{FF2B5EF4-FFF2-40B4-BE49-F238E27FC236}">
                  <a16:creationId xmlns:a16="http://schemas.microsoft.com/office/drawing/2014/main" id="{E326F5A0-63AD-4258-949E-BF29BA12463A}"/>
                </a:ext>
              </a:extLst>
            </p:cNvPr>
            <p:cNvGrpSpPr/>
            <p:nvPr/>
          </p:nvGrpSpPr>
          <p:grpSpPr>
            <a:xfrm rot="2746039" flipH="1">
              <a:off x="15051304" y="10201307"/>
              <a:ext cx="73171" cy="73178"/>
              <a:chOff x="1480955" y="3194964"/>
              <a:chExt cx="182924" cy="191600"/>
            </a:xfrm>
          </p:grpSpPr>
          <p:cxnSp>
            <p:nvCxnSpPr>
              <p:cNvPr id="397" name="Line 2">
                <a:extLst>
                  <a:ext uri="{FF2B5EF4-FFF2-40B4-BE49-F238E27FC236}">
                    <a16:creationId xmlns:a16="http://schemas.microsoft.com/office/drawing/2014/main" id="{E562F727-87BA-4F2C-89D4-2D6F0559CE00}"/>
                  </a:ext>
                </a:extLst>
              </p:cNvPr>
              <p:cNvCxnSpPr>
                <a:cxnSpLocks/>
              </p:cNvCxnSpPr>
              <p:nvPr/>
            </p:nvCxnSpPr>
            <p:spPr>
              <a:xfrm rot="19092243">
                <a:off x="1554149" y="3276832"/>
                <a:ext cx="109730" cy="109732"/>
              </a:xfrm>
              <a:prstGeom prst="line">
                <a:avLst/>
              </a:prstGeom>
              <a:ln w="15875" cap="rnd">
                <a:solidFill>
                  <a:srgbClr val="595959"/>
                </a:solidFill>
              </a:ln>
            </p:spPr>
            <p:style>
              <a:lnRef idx="1">
                <a:schemeClr val="accent1"/>
              </a:lnRef>
              <a:fillRef idx="0">
                <a:schemeClr val="accent1"/>
              </a:fillRef>
              <a:effectRef idx="0">
                <a:schemeClr val="accent1"/>
              </a:effectRef>
              <a:fontRef idx="minor">
                <a:schemeClr val="tx1"/>
              </a:fontRef>
            </p:style>
          </p:cxnSp>
          <p:cxnSp>
            <p:nvCxnSpPr>
              <p:cNvPr id="398" name="Line 1">
                <a:extLst>
                  <a:ext uri="{FF2B5EF4-FFF2-40B4-BE49-F238E27FC236}">
                    <a16:creationId xmlns:a16="http://schemas.microsoft.com/office/drawing/2014/main" id="{1D8E4D60-26E5-4B98-95C9-E1ABA83ABCC9}"/>
                  </a:ext>
                </a:extLst>
              </p:cNvPr>
              <p:cNvCxnSpPr>
                <a:cxnSpLocks/>
              </p:cNvCxnSpPr>
              <p:nvPr/>
            </p:nvCxnSpPr>
            <p:spPr>
              <a:xfrm rot="19092243" flipV="1">
                <a:off x="1480955" y="3194964"/>
                <a:ext cx="109730" cy="109732"/>
              </a:xfrm>
              <a:prstGeom prst="line">
                <a:avLst/>
              </a:prstGeom>
              <a:ln w="15875" cap="rnd">
                <a:solidFill>
                  <a:srgbClr val="595959"/>
                </a:solidFill>
              </a:ln>
            </p:spPr>
            <p:style>
              <a:lnRef idx="1">
                <a:schemeClr val="accent1"/>
              </a:lnRef>
              <a:fillRef idx="0">
                <a:schemeClr val="accent1"/>
              </a:fillRef>
              <a:effectRef idx="0">
                <a:schemeClr val="accent1"/>
              </a:effectRef>
              <a:fontRef idx="minor">
                <a:schemeClr val="tx1"/>
              </a:fontRef>
            </p:style>
          </p:cxnSp>
        </p:grpSp>
      </p:grpSp>
      <p:grpSp>
        <p:nvGrpSpPr>
          <p:cNvPr id="532" name="Dropdown Box 1" descr="Dropdown box">
            <a:extLst>
              <a:ext uri="{FF2B5EF4-FFF2-40B4-BE49-F238E27FC236}">
                <a16:creationId xmlns:a16="http://schemas.microsoft.com/office/drawing/2014/main" id="{9F6E1372-39EA-40B2-A1ED-B92A137756BE}"/>
              </a:ext>
            </a:extLst>
          </p:cNvPr>
          <p:cNvGrpSpPr/>
          <p:nvPr/>
        </p:nvGrpSpPr>
        <p:grpSpPr>
          <a:xfrm>
            <a:off x="14098416" y="9640491"/>
            <a:ext cx="1087393" cy="222624"/>
            <a:chOff x="14098416" y="9640491"/>
            <a:chExt cx="1087393" cy="222624"/>
          </a:xfrm>
        </p:grpSpPr>
        <p:sp>
          <p:nvSpPr>
            <p:cNvPr id="405" name="Dropdown Box">
              <a:extLst>
                <a:ext uri="{FF2B5EF4-FFF2-40B4-BE49-F238E27FC236}">
                  <a16:creationId xmlns:a16="http://schemas.microsoft.com/office/drawing/2014/main" id="{95AF4FF3-B2B6-48E3-96C9-16AC043CAAC9}"/>
                </a:ext>
              </a:extLst>
            </p:cNvPr>
            <p:cNvSpPr/>
            <p:nvPr/>
          </p:nvSpPr>
          <p:spPr>
            <a:xfrm>
              <a:off x="14098416" y="9640491"/>
              <a:ext cx="1087393" cy="222624"/>
            </a:xfrm>
            <a:custGeom>
              <a:avLst/>
              <a:gdLst>
                <a:gd name="connsiteX0" fmla="*/ 0 w 1087393"/>
                <a:gd name="connsiteY0" fmla="*/ 18055 h 222624"/>
                <a:gd name="connsiteX1" fmla="*/ 18055 w 1087393"/>
                <a:gd name="connsiteY1" fmla="*/ 0 h 222624"/>
                <a:gd name="connsiteX2" fmla="*/ 522671 w 1087393"/>
                <a:gd name="connsiteY2" fmla="*/ 0 h 222624"/>
                <a:gd name="connsiteX3" fmla="*/ 1069338 w 1087393"/>
                <a:gd name="connsiteY3" fmla="*/ 0 h 222624"/>
                <a:gd name="connsiteX4" fmla="*/ 1087393 w 1087393"/>
                <a:gd name="connsiteY4" fmla="*/ 18055 h 222624"/>
                <a:gd name="connsiteX5" fmla="*/ 1087393 w 1087393"/>
                <a:gd name="connsiteY5" fmla="*/ 204569 h 222624"/>
                <a:gd name="connsiteX6" fmla="*/ 1069338 w 1087393"/>
                <a:gd name="connsiteY6" fmla="*/ 222624 h 222624"/>
                <a:gd name="connsiteX7" fmla="*/ 522671 w 1087393"/>
                <a:gd name="connsiteY7" fmla="*/ 222624 h 222624"/>
                <a:gd name="connsiteX8" fmla="*/ 18055 w 1087393"/>
                <a:gd name="connsiteY8" fmla="*/ 222624 h 222624"/>
                <a:gd name="connsiteX9" fmla="*/ 0 w 1087393"/>
                <a:gd name="connsiteY9" fmla="*/ 204569 h 222624"/>
                <a:gd name="connsiteX10" fmla="*/ 0 w 1087393"/>
                <a:gd name="connsiteY10" fmla="*/ 18055 h 222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7393" h="222624" fill="none" extrusionOk="0">
                  <a:moveTo>
                    <a:pt x="0" y="18055"/>
                  </a:moveTo>
                  <a:cubicBezTo>
                    <a:pt x="63" y="7163"/>
                    <a:pt x="7908" y="308"/>
                    <a:pt x="18055" y="0"/>
                  </a:cubicBezTo>
                  <a:cubicBezTo>
                    <a:pt x="175389" y="5382"/>
                    <a:pt x="345760" y="-21462"/>
                    <a:pt x="522671" y="0"/>
                  </a:cubicBezTo>
                  <a:cubicBezTo>
                    <a:pt x="699582" y="21462"/>
                    <a:pt x="844462" y="-14502"/>
                    <a:pt x="1069338" y="0"/>
                  </a:cubicBezTo>
                  <a:cubicBezTo>
                    <a:pt x="1076977" y="621"/>
                    <a:pt x="1087544" y="6405"/>
                    <a:pt x="1087393" y="18055"/>
                  </a:cubicBezTo>
                  <a:cubicBezTo>
                    <a:pt x="1087540" y="71186"/>
                    <a:pt x="1091437" y="141240"/>
                    <a:pt x="1087393" y="204569"/>
                  </a:cubicBezTo>
                  <a:cubicBezTo>
                    <a:pt x="1086777" y="216049"/>
                    <a:pt x="1080300" y="224290"/>
                    <a:pt x="1069338" y="222624"/>
                  </a:cubicBezTo>
                  <a:cubicBezTo>
                    <a:pt x="807147" y="249201"/>
                    <a:pt x="778601" y="222258"/>
                    <a:pt x="522671" y="222624"/>
                  </a:cubicBezTo>
                  <a:cubicBezTo>
                    <a:pt x="266741" y="222990"/>
                    <a:pt x="129719" y="214901"/>
                    <a:pt x="18055" y="222624"/>
                  </a:cubicBezTo>
                  <a:cubicBezTo>
                    <a:pt x="8094" y="223697"/>
                    <a:pt x="1178" y="214190"/>
                    <a:pt x="0" y="204569"/>
                  </a:cubicBezTo>
                  <a:cubicBezTo>
                    <a:pt x="2894" y="121792"/>
                    <a:pt x="2622" y="75571"/>
                    <a:pt x="0" y="18055"/>
                  </a:cubicBezTo>
                  <a:close/>
                </a:path>
                <a:path w="1087393" h="222624" stroke="0" extrusionOk="0">
                  <a:moveTo>
                    <a:pt x="0" y="18055"/>
                  </a:moveTo>
                  <a:cubicBezTo>
                    <a:pt x="1067" y="6066"/>
                    <a:pt x="7058" y="1980"/>
                    <a:pt x="18055" y="0"/>
                  </a:cubicBezTo>
                  <a:cubicBezTo>
                    <a:pt x="249092" y="-4737"/>
                    <a:pt x="306146" y="-8393"/>
                    <a:pt x="554209" y="0"/>
                  </a:cubicBezTo>
                  <a:cubicBezTo>
                    <a:pt x="802272" y="8393"/>
                    <a:pt x="948399" y="5987"/>
                    <a:pt x="1069338" y="0"/>
                  </a:cubicBezTo>
                  <a:cubicBezTo>
                    <a:pt x="1080624" y="-367"/>
                    <a:pt x="1087616" y="8256"/>
                    <a:pt x="1087393" y="18055"/>
                  </a:cubicBezTo>
                  <a:cubicBezTo>
                    <a:pt x="1087973" y="70407"/>
                    <a:pt x="1081588" y="122077"/>
                    <a:pt x="1087393" y="204569"/>
                  </a:cubicBezTo>
                  <a:cubicBezTo>
                    <a:pt x="1085793" y="214319"/>
                    <a:pt x="1078378" y="223185"/>
                    <a:pt x="1069338" y="222624"/>
                  </a:cubicBezTo>
                  <a:cubicBezTo>
                    <a:pt x="904082" y="215477"/>
                    <a:pt x="769180" y="239337"/>
                    <a:pt x="522671" y="222624"/>
                  </a:cubicBezTo>
                  <a:cubicBezTo>
                    <a:pt x="276162" y="205911"/>
                    <a:pt x="233337" y="228866"/>
                    <a:pt x="18055" y="222624"/>
                  </a:cubicBezTo>
                  <a:cubicBezTo>
                    <a:pt x="7941" y="223193"/>
                    <a:pt x="-1807" y="214359"/>
                    <a:pt x="0" y="204569"/>
                  </a:cubicBezTo>
                  <a:cubicBezTo>
                    <a:pt x="9034" y="129895"/>
                    <a:pt x="4324" y="60147"/>
                    <a:pt x="0" y="18055"/>
                  </a:cubicBezTo>
                  <a:close/>
                </a:path>
              </a:pathLst>
            </a:custGeom>
            <a:solidFill>
              <a:schemeClr val="bg1"/>
            </a:solidFill>
            <a:ln>
              <a:solidFill>
                <a:schemeClr val="tx1">
                  <a:lumMod val="65000"/>
                  <a:lumOff val="35000"/>
                </a:schemeClr>
              </a:solidFill>
              <a:extLst>
                <a:ext uri="{C807C97D-BFC1-408E-A445-0C87EB9F89A2}">
                  <ask:lineSketchStyleProps xmlns:ask="http://schemas.microsoft.com/office/drawing/2018/sketchyshapes" sd="2024747198">
                    <a:prstGeom prst="roundRect">
                      <a:avLst>
                        <a:gd name="adj" fmla="val 8110"/>
                      </a:avLst>
                    </a:prstGeom>
                    <ask:type>
                      <ask:lineSketchFreehand/>
                    </ask:type>
                    <ask:seed>2024747198</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6" name="Dropdown Icon Background">
              <a:extLst>
                <a:ext uri="{FF2B5EF4-FFF2-40B4-BE49-F238E27FC236}">
                  <a16:creationId xmlns:a16="http://schemas.microsoft.com/office/drawing/2014/main" id="{9F4F5621-7180-40CA-9771-06C660DD08DE}"/>
                </a:ext>
              </a:extLst>
            </p:cNvPr>
            <p:cNvSpPr/>
            <p:nvPr/>
          </p:nvSpPr>
          <p:spPr>
            <a:xfrm>
              <a:off x="14940774" y="9640491"/>
              <a:ext cx="243991" cy="222624"/>
            </a:xfrm>
            <a:custGeom>
              <a:avLst/>
              <a:gdLst>
                <a:gd name="connsiteX0" fmla="*/ 0 w 243991"/>
                <a:gd name="connsiteY0" fmla="*/ 9722 h 222624"/>
                <a:gd name="connsiteX1" fmla="*/ 9722 w 243991"/>
                <a:gd name="connsiteY1" fmla="*/ 0 h 222624"/>
                <a:gd name="connsiteX2" fmla="*/ 234269 w 243991"/>
                <a:gd name="connsiteY2" fmla="*/ 0 h 222624"/>
                <a:gd name="connsiteX3" fmla="*/ 243991 w 243991"/>
                <a:gd name="connsiteY3" fmla="*/ 9722 h 222624"/>
                <a:gd name="connsiteX4" fmla="*/ 243991 w 243991"/>
                <a:gd name="connsiteY4" fmla="*/ 212902 h 222624"/>
                <a:gd name="connsiteX5" fmla="*/ 234269 w 243991"/>
                <a:gd name="connsiteY5" fmla="*/ 222624 h 222624"/>
                <a:gd name="connsiteX6" fmla="*/ 9722 w 243991"/>
                <a:gd name="connsiteY6" fmla="*/ 222624 h 222624"/>
                <a:gd name="connsiteX7" fmla="*/ 0 w 243991"/>
                <a:gd name="connsiteY7" fmla="*/ 212902 h 222624"/>
                <a:gd name="connsiteX8" fmla="*/ 0 w 243991"/>
                <a:gd name="connsiteY8" fmla="*/ 9722 h 222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991" h="222624" fill="none" extrusionOk="0">
                  <a:moveTo>
                    <a:pt x="0" y="9722"/>
                  </a:moveTo>
                  <a:cubicBezTo>
                    <a:pt x="-705" y="4199"/>
                    <a:pt x="4401" y="-461"/>
                    <a:pt x="9722" y="0"/>
                  </a:cubicBezTo>
                  <a:cubicBezTo>
                    <a:pt x="75837" y="-8941"/>
                    <a:pt x="175376" y="-7056"/>
                    <a:pt x="234269" y="0"/>
                  </a:cubicBezTo>
                  <a:cubicBezTo>
                    <a:pt x="240153" y="1100"/>
                    <a:pt x="244402" y="5435"/>
                    <a:pt x="243991" y="9722"/>
                  </a:cubicBezTo>
                  <a:cubicBezTo>
                    <a:pt x="243666" y="68671"/>
                    <a:pt x="243910" y="158638"/>
                    <a:pt x="243991" y="212902"/>
                  </a:cubicBezTo>
                  <a:cubicBezTo>
                    <a:pt x="243534" y="218393"/>
                    <a:pt x="239699" y="221944"/>
                    <a:pt x="234269" y="222624"/>
                  </a:cubicBezTo>
                  <a:cubicBezTo>
                    <a:pt x="167419" y="216618"/>
                    <a:pt x="106060" y="226036"/>
                    <a:pt x="9722" y="222624"/>
                  </a:cubicBezTo>
                  <a:cubicBezTo>
                    <a:pt x="4155" y="223109"/>
                    <a:pt x="629" y="219330"/>
                    <a:pt x="0" y="212902"/>
                  </a:cubicBezTo>
                  <a:cubicBezTo>
                    <a:pt x="2723" y="144938"/>
                    <a:pt x="-7661" y="64265"/>
                    <a:pt x="0" y="9722"/>
                  </a:cubicBezTo>
                  <a:close/>
                </a:path>
                <a:path w="243991" h="222624" stroke="0" extrusionOk="0">
                  <a:moveTo>
                    <a:pt x="0" y="9722"/>
                  </a:moveTo>
                  <a:cubicBezTo>
                    <a:pt x="568" y="3279"/>
                    <a:pt x="4117" y="455"/>
                    <a:pt x="9722" y="0"/>
                  </a:cubicBezTo>
                  <a:cubicBezTo>
                    <a:pt x="100862" y="7109"/>
                    <a:pt x="141742" y="5294"/>
                    <a:pt x="234269" y="0"/>
                  </a:cubicBezTo>
                  <a:cubicBezTo>
                    <a:pt x="238679" y="-43"/>
                    <a:pt x="244012" y="4224"/>
                    <a:pt x="243991" y="9722"/>
                  </a:cubicBezTo>
                  <a:cubicBezTo>
                    <a:pt x="239661" y="105023"/>
                    <a:pt x="245862" y="119670"/>
                    <a:pt x="243991" y="212902"/>
                  </a:cubicBezTo>
                  <a:cubicBezTo>
                    <a:pt x="244049" y="218422"/>
                    <a:pt x="239462" y="221466"/>
                    <a:pt x="234269" y="222624"/>
                  </a:cubicBezTo>
                  <a:cubicBezTo>
                    <a:pt x="133799" y="222497"/>
                    <a:pt x="118493" y="232816"/>
                    <a:pt x="9722" y="222624"/>
                  </a:cubicBezTo>
                  <a:cubicBezTo>
                    <a:pt x="4349" y="222156"/>
                    <a:pt x="-14" y="217933"/>
                    <a:pt x="0" y="212902"/>
                  </a:cubicBezTo>
                  <a:cubicBezTo>
                    <a:pt x="4810" y="148040"/>
                    <a:pt x="-3925" y="94665"/>
                    <a:pt x="0" y="9722"/>
                  </a:cubicBezTo>
                  <a:close/>
                </a:path>
              </a:pathLst>
            </a:custGeom>
            <a:solidFill>
              <a:schemeClr val="bg1">
                <a:lumMod val="95000"/>
              </a:schemeClr>
            </a:solidFill>
            <a:ln>
              <a:solidFill>
                <a:schemeClr val="tx1">
                  <a:lumMod val="65000"/>
                  <a:lumOff val="35000"/>
                </a:schemeClr>
              </a:solidFill>
              <a:extLst>
                <a:ext uri="{C807C97D-BFC1-408E-A445-0C87EB9F89A2}">
                  <ask:lineSketchStyleProps xmlns:ask="http://schemas.microsoft.com/office/drawing/2018/sketchyshapes" sd="2024747198">
                    <a:prstGeom prst="roundRect">
                      <a:avLst>
                        <a:gd name="adj" fmla="val 4367"/>
                      </a:avLst>
                    </a:prstGeom>
                    <ask:type>
                      <ask:lineSketchFreehand/>
                    </ask:type>
                    <ask:seed>2024747198</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7" name="Dropdown Text">
              <a:extLst>
                <a:ext uri="{FF2B5EF4-FFF2-40B4-BE49-F238E27FC236}">
                  <a16:creationId xmlns:a16="http://schemas.microsoft.com/office/drawing/2014/main" id="{C44861AA-2745-436C-8C85-7D8D9A038647}"/>
                </a:ext>
              </a:extLst>
            </p:cNvPr>
            <p:cNvSpPr txBox="1"/>
            <p:nvPr/>
          </p:nvSpPr>
          <p:spPr>
            <a:xfrm>
              <a:off x="14119242" y="9640558"/>
              <a:ext cx="736998" cy="215444"/>
            </a:xfrm>
            <a:prstGeom prst="rect">
              <a:avLst/>
            </a:prstGeom>
            <a:noFill/>
          </p:spPr>
          <p:txBody>
            <a:bodyPr wrap="square" rtlCol="0">
              <a:spAutoFit/>
            </a:bodyPr>
            <a:lstStyle/>
            <a:p>
              <a:r>
                <a:rPr lang="en-US" sz="750" dirty="0">
                  <a:solidFill>
                    <a:schemeClr val="tx1">
                      <a:lumMod val="75000"/>
                      <a:lumOff val="25000"/>
                      <a:alpha val="35000"/>
                    </a:schemeClr>
                  </a:solidFill>
                </a:rPr>
                <a:t>Select</a:t>
              </a:r>
            </a:p>
          </p:txBody>
        </p:sp>
        <p:grpSp>
          <p:nvGrpSpPr>
            <p:cNvPr id="408" name="Dropdown Icon">
              <a:extLst>
                <a:ext uri="{FF2B5EF4-FFF2-40B4-BE49-F238E27FC236}">
                  <a16:creationId xmlns:a16="http://schemas.microsoft.com/office/drawing/2014/main" id="{FD0099D8-D408-4809-8683-BB149BDE9DB4}"/>
                </a:ext>
              </a:extLst>
            </p:cNvPr>
            <p:cNvGrpSpPr/>
            <p:nvPr/>
          </p:nvGrpSpPr>
          <p:grpSpPr>
            <a:xfrm rot="2746039" flipH="1">
              <a:off x="15030078" y="9720479"/>
              <a:ext cx="73171" cy="73178"/>
              <a:chOff x="1480955" y="3194964"/>
              <a:chExt cx="182924" cy="191600"/>
            </a:xfrm>
          </p:grpSpPr>
          <p:cxnSp>
            <p:nvCxnSpPr>
              <p:cNvPr id="409" name="Line 2">
                <a:extLst>
                  <a:ext uri="{FF2B5EF4-FFF2-40B4-BE49-F238E27FC236}">
                    <a16:creationId xmlns:a16="http://schemas.microsoft.com/office/drawing/2014/main" id="{D3AE8C51-8A14-449D-B0B1-52378815789E}"/>
                  </a:ext>
                </a:extLst>
              </p:cNvPr>
              <p:cNvCxnSpPr>
                <a:cxnSpLocks/>
              </p:cNvCxnSpPr>
              <p:nvPr/>
            </p:nvCxnSpPr>
            <p:spPr>
              <a:xfrm rot="19092243">
                <a:off x="1554149" y="3276832"/>
                <a:ext cx="109730" cy="109732"/>
              </a:xfrm>
              <a:prstGeom prst="line">
                <a:avLst/>
              </a:prstGeom>
              <a:ln w="15875" cap="rnd">
                <a:solidFill>
                  <a:srgbClr val="595959"/>
                </a:solidFill>
              </a:ln>
            </p:spPr>
            <p:style>
              <a:lnRef idx="1">
                <a:schemeClr val="accent1"/>
              </a:lnRef>
              <a:fillRef idx="0">
                <a:schemeClr val="accent1"/>
              </a:fillRef>
              <a:effectRef idx="0">
                <a:schemeClr val="accent1"/>
              </a:effectRef>
              <a:fontRef idx="minor">
                <a:schemeClr val="tx1"/>
              </a:fontRef>
            </p:style>
          </p:cxnSp>
          <p:cxnSp>
            <p:nvCxnSpPr>
              <p:cNvPr id="410" name="Line 1">
                <a:extLst>
                  <a:ext uri="{FF2B5EF4-FFF2-40B4-BE49-F238E27FC236}">
                    <a16:creationId xmlns:a16="http://schemas.microsoft.com/office/drawing/2014/main" id="{15C0F2C2-2B14-4A56-A3DB-BB830236CE7C}"/>
                  </a:ext>
                </a:extLst>
              </p:cNvPr>
              <p:cNvCxnSpPr>
                <a:cxnSpLocks/>
              </p:cNvCxnSpPr>
              <p:nvPr/>
            </p:nvCxnSpPr>
            <p:spPr>
              <a:xfrm rot="19092243" flipV="1">
                <a:off x="1480955" y="3194964"/>
                <a:ext cx="109730" cy="109732"/>
              </a:xfrm>
              <a:prstGeom prst="line">
                <a:avLst/>
              </a:prstGeom>
              <a:ln w="15875" cap="rnd">
                <a:solidFill>
                  <a:srgbClr val="595959"/>
                </a:solidFill>
              </a:ln>
            </p:spPr>
            <p:style>
              <a:lnRef idx="1">
                <a:schemeClr val="accent1"/>
              </a:lnRef>
              <a:fillRef idx="0">
                <a:schemeClr val="accent1"/>
              </a:fillRef>
              <a:effectRef idx="0">
                <a:schemeClr val="accent1"/>
              </a:effectRef>
              <a:fontRef idx="minor">
                <a:schemeClr val="tx1"/>
              </a:fontRef>
            </p:style>
          </p:cxnSp>
        </p:grpSp>
      </p:grpSp>
      <p:grpSp>
        <p:nvGrpSpPr>
          <p:cNvPr id="47" name="Expanded Hamburger Menu" descr="Expanded hamburger menu">
            <a:extLst>
              <a:ext uri="{FF2B5EF4-FFF2-40B4-BE49-F238E27FC236}">
                <a16:creationId xmlns:a16="http://schemas.microsoft.com/office/drawing/2014/main" id="{C7D3D878-2515-464F-B89F-C051CFBF74E2}"/>
              </a:ext>
            </a:extLst>
          </p:cNvPr>
          <p:cNvGrpSpPr/>
          <p:nvPr/>
        </p:nvGrpSpPr>
        <p:grpSpPr>
          <a:xfrm>
            <a:off x="11969882" y="10061604"/>
            <a:ext cx="1849726" cy="1774105"/>
            <a:chOff x="11969882" y="10061604"/>
            <a:chExt cx="1849726" cy="1774105"/>
          </a:xfrm>
        </p:grpSpPr>
        <p:grpSp>
          <p:nvGrpSpPr>
            <p:cNvPr id="380" name="Expanded Hamburger Menu Dropdown">
              <a:extLst>
                <a:ext uri="{FF2B5EF4-FFF2-40B4-BE49-F238E27FC236}">
                  <a16:creationId xmlns:a16="http://schemas.microsoft.com/office/drawing/2014/main" id="{E99A053A-E7EB-476B-A831-41D4DA0EDEC2}"/>
                </a:ext>
              </a:extLst>
            </p:cNvPr>
            <p:cNvGrpSpPr/>
            <p:nvPr/>
          </p:nvGrpSpPr>
          <p:grpSpPr>
            <a:xfrm>
              <a:off x="11969882" y="10359249"/>
              <a:ext cx="1849726" cy="1476460"/>
              <a:chOff x="6621174" y="12788180"/>
              <a:chExt cx="1849726" cy="1476460"/>
            </a:xfrm>
          </p:grpSpPr>
          <p:sp>
            <p:nvSpPr>
              <p:cNvPr id="385" name="Expanded Menu Outline">
                <a:extLst>
                  <a:ext uri="{FF2B5EF4-FFF2-40B4-BE49-F238E27FC236}">
                    <a16:creationId xmlns:a16="http://schemas.microsoft.com/office/drawing/2014/main" id="{18C75FD1-79B1-4EC2-800F-D890732B654C}"/>
                  </a:ext>
                </a:extLst>
              </p:cNvPr>
              <p:cNvSpPr/>
              <p:nvPr/>
            </p:nvSpPr>
            <p:spPr>
              <a:xfrm>
                <a:off x="6621174" y="12788180"/>
                <a:ext cx="1849726" cy="1476460"/>
              </a:xfrm>
              <a:custGeom>
                <a:avLst/>
                <a:gdLst>
                  <a:gd name="connsiteX0" fmla="*/ 0 w 1849726"/>
                  <a:gd name="connsiteY0" fmla="*/ 0 h 1476460"/>
                  <a:gd name="connsiteX1" fmla="*/ 598078 w 1849726"/>
                  <a:gd name="connsiteY1" fmla="*/ 0 h 1476460"/>
                  <a:gd name="connsiteX2" fmla="*/ 1214653 w 1849726"/>
                  <a:gd name="connsiteY2" fmla="*/ 0 h 1476460"/>
                  <a:gd name="connsiteX3" fmla="*/ 1849726 w 1849726"/>
                  <a:gd name="connsiteY3" fmla="*/ 0 h 1476460"/>
                  <a:gd name="connsiteX4" fmla="*/ 1849726 w 1849726"/>
                  <a:gd name="connsiteY4" fmla="*/ 506918 h 1476460"/>
                  <a:gd name="connsiteX5" fmla="*/ 1849726 w 1849726"/>
                  <a:gd name="connsiteY5" fmla="*/ 954777 h 1476460"/>
                  <a:gd name="connsiteX6" fmla="*/ 1849726 w 1849726"/>
                  <a:gd name="connsiteY6" fmla="*/ 1476460 h 1476460"/>
                  <a:gd name="connsiteX7" fmla="*/ 1196156 w 1849726"/>
                  <a:gd name="connsiteY7" fmla="*/ 1476460 h 1476460"/>
                  <a:gd name="connsiteX8" fmla="*/ 542586 w 1849726"/>
                  <a:gd name="connsiteY8" fmla="*/ 1476460 h 1476460"/>
                  <a:gd name="connsiteX9" fmla="*/ 0 w 1849726"/>
                  <a:gd name="connsiteY9" fmla="*/ 1476460 h 1476460"/>
                  <a:gd name="connsiteX10" fmla="*/ 0 w 1849726"/>
                  <a:gd name="connsiteY10" fmla="*/ 999071 h 1476460"/>
                  <a:gd name="connsiteX11" fmla="*/ 0 w 1849726"/>
                  <a:gd name="connsiteY11" fmla="*/ 506918 h 1476460"/>
                  <a:gd name="connsiteX12" fmla="*/ 0 w 1849726"/>
                  <a:gd name="connsiteY12" fmla="*/ 0 h 1476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49726" h="1476460" fill="none" extrusionOk="0">
                    <a:moveTo>
                      <a:pt x="0" y="0"/>
                    </a:moveTo>
                    <a:cubicBezTo>
                      <a:pt x="264056" y="2326"/>
                      <a:pt x="362924" y="14119"/>
                      <a:pt x="598078" y="0"/>
                    </a:cubicBezTo>
                    <a:cubicBezTo>
                      <a:pt x="833232" y="-14119"/>
                      <a:pt x="1002203" y="-4472"/>
                      <a:pt x="1214653" y="0"/>
                    </a:cubicBezTo>
                    <a:cubicBezTo>
                      <a:pt x="1427103" y="4472"/>
                      <a:pt x="1536825" y="23022"/>
                      <a:pt x="1849726" y="0"/>
                    </a:cubicBezTo>
                    <a:cubicBezTo>
                      <a:pt x="1825806" y="168148"/>
                      <a:pt x="1858107" y="389207"/>
                      <a:pt x="1849726" y="506918"/>
                    </a:cubicBezTo>
                    <a:cubicBezTo>
                      <a:pt x="1841345" y="624629"/>
                      <a:pt x="1833469" y="850401"/>
                      <a:pt x="1849726" y="954777"/>
                    </a:cubicBezTo>
                    <a:cubicBezTo>
                      <a:pt x="1865983" y="1059153"/>
                      <a:pt x="1824763" y="1269658"/>
                      <a:pt x="1849726" y="1476460"/>
                    </a:cubicBezTo>
                    <a:cubicBezTo>
                      <a:pt x="1655686" y="1486721"/>
                      <a:pt x="1368514" y="1476895"/>
                      <a:pt x="1196156" y="1476460"/>
                    </a:cubicBezTo>
                    <a:cubicBezTo>
                      <a:pt x="1023798" y="1476026"/>
                      <a:pt x="717910" y="1488375"/>
                      <a:pt x="542586" y="1476460"/>
                    </a:cubicBezTo>
                    <a:cubicBezTo>
                      <a:pt x="367262" y="1464546"/>
                      <a:pt x="145519" y="1454942"/>
                      <a:pt x="0" y="1476460"/>
                    </a:cubicBezTo>
                    <a:cubicBezTo>
                      <a:pt x="17489" y="1278026"/>
                      <a:pt x="899" y="1209019"/>
                      <a:pt x="0" y="999071"/>
                    </a:cubicBezTo>
                    <a:cubicBezTo>
                      <a:pt x="-899" y="789123"/>
                      <a:pt x="-6486" y="724122"/>
                      <a:pt x="0" y="506918"/>
                    </a:cubicBezTo>
                    <a:cubicBezTo>
                      <a:pt x="6486" y="289714"/>
                      <a:pt x="19363" y="236593"/>
                      <a:pt x="0" y="0"/>
                    </a:cubicBezTo>
                    <a:close/>
                  </a:path>
                  <a:path w="1849726" h="1476460" stroke="0" extrusionOk="0">
                    <a:moveTo>
                      <a:pt x="0" y="0"/>
                    </a:moveTo>
                    <a:cubicBezTo>
                      <a:pt x="150983" y="-28188"/>
                      <a:pt x="416387" y="13801"/>
                      <a:pt x="598078" y="0"/>
                    </a:cubicBezTo>
                    <a:cubicBezTo>
                      <a:pt x="779769" y="-13801"/>
                      <a:pt x="1019470" y="14634"/>
                      <a:pt x="1159162" y="0"/>
                    </a:cubicBezTo>
                    <a:cubicBezTo>
                      <a:pt x="1298854" y="-14634"/>
                      <a:pt x="1646406" y="-24844"/>
                      <a:pt x="1849726" y="0"/>
                    </a:cubicBezTo>
                    <a:cubicBezTo>
                      <a:pt x="1829557" y="164254"/>
                      <a:pt x="1869841" y="300713"/>
                      <a:pt x="1849726" y="477389"/>
                    </a:cubicBezTo>
                    <a:cubicBezTo>
                      <a:pt x="1829611" y="654065"/>
                      <a:pt x="1847688" y="763600"/>
                      <a:pt x="1849726" y="940013"/>
                    </a:cubicBezTo>
                    <a:cubicBezTo>
                      <a:pt x="1851764" y="1116426"/>
                      <a:pt x="1858425" y="1253063"/>
                      <a:pt x="1849726" y="1476460"/>
                    </a:cubicBezTo>
                    <a:cubicBezTo>
                      <a:pt x="1560580" y="1465337"/>
                      <a:pt x="1442881" y="1505424"/>
                      <a:pt x="1233151" y="1476460"/>
                    </a:cubicBezTo>
                    <a:cubicBezTo>
                      <a:pt x="1023421" y="1447496"/>
                      <a:pt x="894481" y="1498806"/>
                      <a:pt x="579581" y="1476460"/>
                    </a:cubicBezTo>
                    <a:cubicBezTo>
                      <a:pt x="264681" y="1454115"/>
                      <a:pt x="261058" y="1491988"/>
                      <a:pt x="0" y="1476460"/>
                    </a:cubicBezTo>
                    <a:cubicBezTo>
                      <a:pt x="23318" y="1312819"/>
                      <a:pt x="-6485" y="1154276"/>
                      <a:pt x="0" y="984307"/>
                    </a:cubicBezTo>
                    <a:cubicBezTo>
                      <a:pt x="6485" y="814338"/>
                      <a:pt x="-5442" y="693315"/>
                      <a:pt x="0" y="506918"/>
                    </a:cubicBezTo>
                    <a:cubicBezTo>
                      <a:pt x="5442" y="320521"/>
                      <a:pt x="6350" y="154468"/>
                      <a:pt x="0" y="0"/>
                    </a:cubicBezTo>
                    <a:close/>
                  </a:path>
                </a:pathLst>
              </a:custGeom>
              <a:solidFill>
                <a:schemeClr val="bg1"/>
              </a:solidFill>
              <a:ln w="6350">
                <a:solidFill>
                  <a:srgbClr val="666666"/>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6" name="Selected Item Background">
                <a:extLst>
                  <a:ext uri="{FF2B5EF4-FFF2-40B4-BE49-F238E27FC236}">
                    <a16:creationId xmlns:a16="http://schemas.microsoft.com/office/drawing/2014/main" id="{51C5053F-3B60-412E-B184-A74C9C114865}"/>
                  </a:ext>
                </a:extLst>
              </p:cNvPr>
              <p:cNvSpPr/>
              <p:nvPr/>
            </p:nvSpPr>
            <p:spPr>
              <a:xfrm>
                <a:off x="6621174" y="12788180"/>
                <a:ext cx="1849726" cy="433711"/>
              </a:xfrm>
              <a:custGeom>
                <a:avLst/>
                <a:gdLst>
                  <a:gd name="connsiteX0" fmla="*/ 0 w 1849726"/>
                  <a:gd name="connsiteY0" fmla="*/ 0 h 433711"/>
                  <a:gd name="connsiteX1" fmla="*/ 653570 w 1849726"/>
                  <a:gd name="connsiteY1" fmla="*/ 0 h 433711"/>
                  <a:gd name="connsiteX2" fmla="*/ 1233151 w 1849726"/>
                  <a:gd name="connsiteY2" fmla="*/ 0 h 433711"/>
                  <a:gd name="connsiteX3" fmla="*/ 1849726 w 1849726"/>
                  <a:gd name="connsiteY3" fmla="*/ 0 h 433711"/>
                  <a:gd name="connsiteX4" fmla="*/ 1849726 w 1849726"/>
                  <a:gd name="connsiteY4" fmla="*/ 433711 h 433711"/>
                  <a:gd name="connsiteX5" fmla="*/ 1251648 w 1849726"/>
                  <a:gd name="connsiteY5" fmla="*/ 433711 h 433711"/>
                  <a:gd name="connsiteX6" fmla="*/ 690564 w 1849726"/>
                  <a:gd name="connsiteY6" fmla="*/ 433711 h 433711"/>
                  <a:gd name="connsiteX7" fmla="*/ 0 w 1849726"/>
                  <a:gd name="connsiteY7" fmla="*/ 433711 h 433711"/>
                  <a:gd name="connsiteX8" fmla="*/ 0 w 1849726"/>
                  <a:gd name="connsiteY8" fmla="*/ 0 h 433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49726" h="433711" fill="none" extrusionOk="0">
                    <a:moveTo>
                      <a:pt x="0" y="0"/>
                    </a:moveTo>
                    <a:cubicBezTo>
                      <a:pt x="318054" y="1069"/>
                      <a:pt x="401524" y="-31812"/>
                      <a:pt x="653570" y="0"/>
                    </a:cubicBezTo>
                    <a:cubicBezTo>
                      <a:pt x="905616" y="31812"/>
                      <a:pt x="985524" y="8345"/>
                      <a:pt x="1233151" y="0"/>
                    </a:cubicBezTo>
                    <a:cubicBezTo>
                      <a:pt x="1480778" y="-8345"/>
                      <a:pt x="1555398" y="-11511"/>
                      <a:pt x="1849726" y="0"/>
                    </a:cubicBezTo>
                    <a:cubicBezTo>
                      <a:pt x="1848226" y="132061"/>
                      <a:pt x="1847843" y="323904"/>
                      <a:pt x="1849726" y="433711"/>
                    </a:cubicBezTo>
                    <a:cubicBezTo>
                      <a:pt x="1677582" y="408660"/>
                      <a:pt x="1536572" y="423826"/>
                      <a:pt x="1251648" y="433711"/>
                    </a:cubicBezTo>
                    <a:cubicBezTo>
                      <a:pt x="966724" y="443596"/>
                      <a:pt x="959218" y="453104"/>
                      <a:pt x="690564" y="433711"/>
                    </a:cubicBezTo>
                    <a:cubicBezTo>
                      <a:pt x="421910" y="414318"/>
                      <a:pt x="200750" y="416547"/>
                      <a:pt x="0" y="433711"/>
                    </a:cubicBezTo>
                    <a:cubicBezTo>
                      <a:pt x="21071" y="310684"/>
                      <a:pt x="-79" y="184291"/>
                      <a:pt x="0" y="0"/>
                    </a:cubicBezTo>
                    <a:close/>
                  </a:path>
                  <a:path w="1849726" h="433711" stroke="0" extrusionOk="0">
                    <a:moveTo>
                      <a:pt x="0" y="0"/>
                    </a:moveTo>
                    <a:cubicBezTo>
                      <a:pt x="113129" y="14827"/>
                      <a:pt x="415854" y="20619"/>
                      <a:pt x="561084" y="0"/>
                    </a:cubicBezTo>
                    <a:cubicBezTo>
                      <a:pt x="706314" y="-20619"/>
                      <a:pt x="941250" y="15443"/>
                      <a:pt x="1122167" y="0"/>
                    </a:cubicBezTo>
                    <a:cubicBezTo>
                      <a:pt x="1303084" y="-15443"/>
                      <a:pt x="1655539" y="-14257"/>
                      <a:pt x="1849726" y="0"/>
                    </a:cubicBezTo>
                    <a:cubicBezTo>
                      <a:pt x="1841127" y="205882"/>
                      <a:pt x="1854344" y="302310"/>
                      <a:pt x="1849726" y="433711"/>
                    </a:cubicBezTo>
                    <a:cubicBezTo>
                      <a:pt x="1636202" y="456052"/>
                      <a:pt x="1503066" y="418907"/>
                      <a:pt x="1214653" y="433711"/>
                    </a:cubicBezTo>
                    <a:cubicBezTo>
                      <a:pt x="926240" y="448515"/>
                      <a:pt x="772473" y="426324"/>
                      <a:pt x="653570" y="433711"/>
                    </a:cubicBezTo>
                    <a:cubicBezTo>
                      <a:pt x="534667" y="441098"/>
                      <a:pt x="285827" y="407340"/>
                      <a:pt x="0" y="433711"/>
                    </a:cubicBezTo>
                    <a:cubicBezTo>
                      <a:pt x="-9170" y="222338"/>
                      <a:pt x="17573" y="208671"/>
                      <a:pt x="0" y="0"/>
                    </a:cubicBezTo>
                    <a:close/>
                  </a:path>
                </a:pathLst>
              </a:custGeom>
              <a:solidFill>
                <a:srgbClr val="F2F2F2">
                  <a:alpha val="80000"/>
                </a:srgbClr>
              </a:solidFill>
              <a:ln>
                <a:solidFill>
                  <a:srgbClr val="F2F2F2">
                    <a:alpha val="0"/>
                  </a:srgbClr>
                </a:solidFill>
                <a:extLst>
                  <a:ext uri="{C807C97D-BFC1-408E-A445-0C87EB9F89A2}">
                    <ask:lineSketchStyleProps xmlns:ask="http://schemas.microsoft.com/office/drawing/2018/sketchyshapes" sd="1724718772">
                      <a:prstGeom prst="rect">
                        <a:avLst/>
                      </a:prstGeom>
                      <ask:type>
                        <ask:lineSketchFreehand/>
                      </ask:type>
                      <ask:seed>1724718772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7" name="Highlighted Select Item 1">
                <a:extLst>
                  <a:ext uri="{FF2B5EF4-FFF2-40B4-BE49-F238E27FC236}">
                    <a16:creationId xmlns:a16="http://schemas.microsoft.com/office/drawing/2014/main" id="{3A4AE77E-59C0-4ACB-AF1D-1CC7A740B3FC}"/>
                  </a:ext>
                </a:extLst>
              </p:cNvPr>
              <p:cNvSpPr txBox="1"/>
              <p:nvPr/>
            </p:nvSpPr>
            <p:spPr>
              <a:xfrm>
                <a:off x="6743988" y="12914791"/>
                <a:ext cx="865430" cy="207749"/>
              </a:xfrm>
              <a:prstGeom prst="rect">
                <a:avLst/>
              </a:prstGeom>
              <a:noFill/>
              <a:ln>
                <a:noFill/>
              </a:ln>
            </p:spPr>
            <p:txBody>
              <a:bodyPr wrap="square" lIns="0" rtlCol="0">
                <a:spAutoFit/>
              </a:bodyPr>
              <a:lstStyle/>
              <a:p>
                <a:r>
                  <a:rPr lang="en-US" sz="750" dirty="0">
                    <a:solidFill>
                      <a:schemeClr val="tx1">
                        <a:lumMod val="65000"/>
                        <a:lumOff val="35000"/>
                      </a:schemeClr>
                    </a:solidFill>
                  </a:rPr>
                  <a:t>Select Item 1</a:t>
                </a:r>
              </a:p>
            </p:txBody>
          </p:sp>
          <p:sp>
            <p:nvSpPr>
              <p:cNvPr id="388" name="Select Item 2">
                <a:extLst>
                  <a:ext uri="{FF2B5EF4-FFF2-40B4-BE49-F238E27FC236}">
                    <a16:creationId xmlns:a16="http://schemas.microsoft.com/office/drawing/2014/main" id="{74E3C950-F53E-426D-BE9C-C710C5C64558}"/>
                  </a:ext>
                </a:extLst>
              </p:cNvPr>
              <p:cNvSpPr txBox="1"/>
              <p:nvPr/>
            </p:nvSpPr>
            <p:spPr>
              <a:xfrm>
                <a:off x="6743988" y="13297311"/>
                <a:ext cx="865430" cy="207749"/>
              </a:xfrm>
              <a:prstGeom prst="rect">
                <a:avLst/>
              </a:prstGeom>
              <a:noFill/>
              <a:ln>
                <a:noFill/>
              </a:ln>
            </p:spPr>
            <p:txBody>
              <a:bodyPr wrap="square" lIns="0" rtlCol="0">
                <a:spAutoFit/>
              </a:bodyPr>
              <a:lstStyle/>
              <a:p>
                <a:r>
                  <a:rPr lang="en-US" sz="750" dirty="0">
                    <a:solidFill>
                      <a:schemeClr val="tx1">
                        <a:lumMod val="65000"/>
                        <a:lumOff val="35000"/>
                      </a:schemeClr>
                    </a:solidFill>
                  </a:rPr>
                  <a:t>Select Item 2</a:t>
                </a:r>
              </a:p>
            </p:txBody>
          </p:sp>
          <p:sp>
            <p:nvSpPr>
              <p:cNvPr id="389" name="Select Item 3">
                <a:extLst>
                  <a:ext uri="{FF2B5EF4-FFF2-40B4-BE49-F238E27FC236}">
                    <a16:creationId xmlns:a16="http://schemas.microsoft.com/office/drawing/2014/main" id="{0AAC9549-00BF-4549-9941-450E474AF968}"/>
                  </a:ext>
                </a:extLst>
              </p:cNvPr>
              <p:cNvSpPr txBox="1"/>
              <p:nvPr/>
            </p:nvSpPr>
            <p:spPr>
              <a:xfrm>
                <a:off x="6743988" y="13605355"/>
                <a:ext cx="865430" cy="207749"/>
              </a:xfrm>
              <a:prstGeom prst="rect">
                <a:avLst/>
              </a:prstGeom>
              <a:noFill/>
              <a:ln>
                <a:noFill/>
              </a:ln>
            </p:spPr>
            <p:txBody>
              <a:bodyPr wrap="square" lIns="0" rtlCol="0">
                <a:spAutoFit/>
              </a:bodyPr>
              <a:lstStyle/>
              <a:p>
                <a:r>
                  <a:rPr lang="en-US" sz="750" dirty="0">
                    <a:solidFill>
                      <a:schemeClr val="tx1">
                        <a:lumMod val="65000"/>
                        <a:lumOff val="35000"/>
                      </a:schemeClr>
                    </a:solidFill>
                  </a:rPr>
                  <a:t>Select Item 3</a:t>
                </a:r>
              </a:p>
            </p:txBody>
          </p:sp>
          <p:sp>
            <p:nvSpPr>
              <p:cNvPr id="390" name="Select Item 4">
                <a:extLst>
                  <a:ext uri="{FF2B5EF4-FFF2-40B4-BE49-F238E27FC236}">
                    <a16:creationId xmlns:a16="http://schemas.microsoft.com/office/drawing/2014/main" id="{675F2E67-D907-434C-889F-ECB7CC6A3ED1}"/>
                  </a:ext>
                </a:extLst>
              </p:cNvPr>
              <p:cNvSpPr txBox="1"/>
              <p:nvPr/>
            </p:nvSpPr>
            <p:spPr>
              <a:xfrm>
                <a:off x="6743988" y="13912191"/>
                <a:ext cx="865430" cy="207749"/>
              </a:xfrm>
              <a:prstGeom prst="rect">
                <a:avLst/>
              </a:prstGeom>
              <a:noFill/>
              <a:ln>
                <a:noFill/>
              </a:ln>
            </p:spPr>
            <p:txBody>
              <a:bodyPr wrap="square" lIns="0" rtlCol="0">
                <a:spAutoFit/>
              </a:bodyPr>
              <a:lstStyle/>
              <a:p>
                <a:r>
                  <a:rPr lang="en-US" sz="750" dirty="0">
                    <a:solidFill>
                      <a:schemeClr val="tx1">
                        <a:lumMod val="65000"/>
                        <a:lumOff val="35000"/>
                      </a:schemeClr>
                    </a:solidFill>
                  </a:rPr>
                  <a:t>Select Item 4</a:t>
                </a:r>
              </a:p>
            </p:txBody>
          </p:sp>
          <p:sp>
            <p:nvSpPr>
              <p:cNvPr id="391" name="Expanded Menu Outline 2">
                <a:extLst>
                  <a:ext uri="{FF2B5EF4-FFF2-40B4-BE49-F238E27FC236}">
                    <a16:creationId xmlns:a16="http://schemas.microsoft.com/office/drawing/2014/main" id="{22156186-31A4-4D0E-9D4D-D0CD9E333C14}"/>
                  </a:ext>
                </a:extLst>
              </p:cNvPr>
              <p:cNvSpPr/>
              <p:nvPr/>
            </p:nvSpPr>
            <p:spPr>
              <a:xfrm>
                <a:off x="6621174" y="12788180"/>
                <a:ext cx="1849726" cy="1476460"/>
              </a:xfrm>
              <a:custGeom>
                <a:avLst/>
                <a:gdLst>
                  <a:gd name="connsiteX0" fmla="*/ 0 w 1849726"/>
                  <a:gd name="connsiteY0" fmla="*/ 0 h 1476460"/>
                  <a:gd name="connsiteX1" fmla="*/ 598078 w 1849726"/>
                  <a:gd name="connsiteY1" fmla="*/ 0 h 1476460"/>
                  <a:gd name="connsiteX2" fmla="*/ 1159162 w 1849726"/>
                  <a:gd name="connsiteY2" fmla="*/ 0 h 1476460"/>
                  <a:gd name="connsiteX3" fmla="*/ 1849726 w 1849726"/>
                  <a:gd name="connsiteY3" fmla="*/ 0 h 1476460"/>
                  <a:gd name="connsiteX4" fmla="*/ 1849726 w 1849726"/>
                  <a:gd name="connsiteY4" fmla="*/ 477389 h 1476460"/>
                  <a:gd name="connsiteX5" fmla="*/ 1849726 w 1849726"/>
                  <a:gd name="connsiteY5" fmla="*/ 940013 h 1476460"/>
                  <a:gd name="connsiteX6" fmla="*/ 1849726 w 1849726"/>
                  <a:gd name="connsiteY6" fmla="*/ 1476460 h 1476460"/>
                  <a:gd name="connsiteX7" fmla="*/ 1233151 w 1849726"/>
                  <a:gd name="connsiteY7" fmla="*/ 1476460 h 1476460"/>
                  <a:gd name="connsiteX8" fmla="*/ 579581 w 1849726"/>
                  <a:gd name="connsiteY8" fmla="*/ 1476460 h 1476460"/>
                  <a:gd name="connsiteX9" fmla="*/ 0 w 1849726"/>
                  <a:gd name="connsiteY9" fmla="*/ 1476460 h 1476460"/>
                  <a:gd name="connsiteX10" fmla="*/ 0 w 1849726"/>
                  <a:gd name="connsiteY10" fmla="*/ 984307 h 1476460"/>
                  <a:gd name="connsiteX11" fmla="*/ 0 w 1849726"/>
                  <a:gd name="connsiteY11" fmla="*/ 506918 h 1476460"/>
                  <a:gd name="connsiteX12" fmla="*/ 0 w 1849726"/>
                  <a:gd name="connsiteY12" fmla="*/ 0 h 1476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49726" h="1476460" extrusionOk="0">
                    <a:moveTo>
                      <a:pt x="0" y="0"/>
                    </a:moveTo>
                    <a:cubicBezTo>
                      <a:pt x="150983" y="-28188"/>
                      <a:pt x="416387" y="13801"/>
                      <a:pt x="598078" y="0"/>
                    </a:cubicBezTo>
                    <a:cubicBezTo>
                      <a:pt x="779769" y="-13801"/>
                      <a:pt x="1019470" y="14634"/>
                      <a:pt x="1159162" y="0"/>
                    </a:cubicBezTo>
                    <a:cubicBezTo>
                      <a:pt x="1298854" y="-14634"/>
                      <a:pt x="1646406" y="-24844"/>
                      <a:pt x="1849726" y="0"/>
                    </a:cubicBezTo>
                    <a:cubicBezTo>
                      <a:pt x="1829557" y="164254"/>
                      <a:pt x="1869841" y="300713"/>
                      <a:pt x="1849726" y="477389"/>
                    </a:cubicBezTo>
                    <a:cubicBezTo>
                      <a:pt x="1829611" y="654065"/>
                      <a:pt x="1847688" y="763600"/>
                      <a:pt x="1849726" y="940013"/>
                    </a:cubicBezTo>
                    <a:cubicBezTo>
                      <a:pt x="1851764" y="1116426"/>
                      <a:pt x="1858425" y="1253063"/>
                      <a:pt x="1849726" y="1476460"/>
                    </a:cubicBezTo>
                    <a:cubicBezTo>
                      <a:pt x="1560580" y="1465337"/>
                      <a:pt x="1442881" y="1505424"/>
                      <a:pt x="1233151" y="1476460"/>
                    </a:cubicBezTo>
                    <a:cubicBezTo>
                      <a:pt x="1023421" y="1447496"/>
                      <a:pt x="894481" y="1498806"/>
                      <a:pt x="579581" y="1476460"/>
                    </a:cubicBezTo>
                    <a:cubicBezTo>
                      <a:pt x="264681" y="1454115"/>
                      <a:pt x="261058" y="1491988"/>
                      <a:pt x="0" y="1476460"/>
                    </a:cubicBezTo>
                    <a:cubicBezTo>
                      <a:pt x="23318" y="1312819"/>
                      <a:pt x="-6485" y="1154276"/>
                      <a:pt x="0" y="984307"/>
                    </a:cubicBezTo>
                    <a:cubicBezTo>
                      <a:pt x="6485" y="814338"/>
                      <a:pt x="-5442" y="693315"/>
                      <a:pt x="0" y="506918"/>
                    </a:cubicBezTo>
                    <a:cubicBezTo>
                      <a:pt x="5442" y="320521"/>
                      <a:pt x="6350" y="154468"/>
                      <a:pt x="0" y="0"/>
                    </a:cubicBezTo>
                    <a:close/>
                  </a:path>
                </a:pathLst>
              </a:custGeom>
              <a:noFill/>
              <a:ln w="6350">
                <a:solidFill>
                  <a:srgbClr val="666666"/>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81" name="Expanded Hamburger Menu">
              <a:extLst>
                <a:ext uri="{FF2B5EF4-FFF2-40B4-BE49-F238E27FC236}">
                  <a16:creationId xmlns:a16="http://schemas.microsoft.com/office/drawing/2014/main" id="{1E1998CC-A766-4E46-AD97-1033B204C211}"/>
                </a:ext>
              </a:extLst>
            </p:cNvPr>
            <p:cNvGrpSpPr/>
            <p:nvPr/>
          </p:nvGrpSpPr>
          <p:grpSpPr>
            <a:xfrm>
              <a:off x="11969882" y="10061604"/>
              <a:ext cx="278852" cy="198492"/>
              <a:chOff x="4321834" y="7099539"/>
              <a:chExt cx="189781" cy="135090"/>
            </a:xfrm>
          </p:grpSpPr>
          <p:sp>
            <p:nvSpPr>
              <p:cNvPr id="384" name="Rectangle 3">
                <a:extLst>
                  <a:ext uri="{FF2B5EF4-FFF2-40B4-BE49-F238E27FC236}">
                    <a16:creationId xmlns:a16="http://schemas.microsoft.com/office/drawing/2014/main" id="{161D7094-B651-478D-AF34-A670348861D1}"/>
                  </a:ext>
                </a:extLst>
              </p:cNvPr>
              <p:cNvSpPr/>
              <p:nvPr/>
            </p:nvSpPr>
            <p:spPr>
              <a:xfrm>
                <a:off x="4321834" y="7207197"/>
                <a:ext cx="189781" cy="27432"/>
              </a:xfrm>
              <a:custGeom>
                <a:avLst/>
                <a:gdLst>
                  <a:gd name="connsiteX0" fmla="*/ 0 w 189781"/>
                  <a:gd name="connsiteY0" fmla="*/ 0 h 27432"/>
                  <a:gd name="connsiteX1" fmla="*/ 189781 w 189781"/>
                  <a:gd name="connsiteY1" fmla="*/ 0 h 27432"/>
                  <a:gd name="connsiteX2" fmla="*/ 189781 w 189781"/>
                  <a:gd name="connsiteY2" fmla="*/ 27432 h 27432"/>
                  <a:gd name="connsiteX3" fmla="*/ 0 w 189781"/>
                  <a:gd name="connsiteY3" fmla="*/ 27432 h 27432"/>
                  <a:gd name="connsiteX4" fmla="*/ 0 w 189781"/>
                  <a:gd name="connsiteY4" fmla="*/ 0 h 27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781" h="27432" fill="none" extrusionOk="0">
                    <a:moveTo>
                      <a:pt x="0" y="0"/>
                    </a:moveTo>
                    <a:cubicBezTo>
                      <a:pt x="63962" y="7429"/>
                      <a:pt x="101364" y="-89"/>
                      <a:pt x="189781" y="0"/>
                    </a:cubicBezTo>
                    <a:cubicBezTo>
                      <a:pt x="188633" y="6730"/>
                      <a:pt x="188830" y="20567"/>
                      <a:pt x="189781" y="27432"/>
                    </a:cubicBezTo>
                    <a:cubicBezTo>
                      <a:pt x="150627" y="23840"/>
                      <a:pt x="44296" y="31223"/>
                      <a:pt x="0" y="27432"/>
                    </a:cubicBezTo>
                    <a:cubicBezTo>
                      <a:pt x="1024" y="16170"/>
                      <a:pt x="1366" y="10545"/>
                      <a:pt x="0" y="0"/>
                    </a:cubicBezTo>
                    <a:close/>
                  </a:path>
                  <a:path w="189781" h="27432" stroke="0" extrusionOk="0">
                    <a:moveTo>
                      <a:pt x="0" y="0"/>
                    </a:moveTo>
                    <a:cubicBezTo>
                      <a:pt x="75930" y="-5552"/>
                      <a:pt x="108091" y="-5520"/>
                      <a:pt x="189781" y="0"/>
                    </a:cubicBezTo>
                    <a:cubicBezTo>
                      <a:pt x="190708" y="8872"/>
                      <a:pt x="190410" y="19259"/>
                      <a:pt x="189781" y="27432"/>
                    </a:cubicBezTo>
                    <a:cubicBezTo>
                      <a:pt x="116200" y="32360"/>
                      <a:pt x="87791" y="33405"/>
                      <a:pt x="0" y="27432"/>
                    </a:cubicBezTo>
                    <a:cubicBezTo>
                      <a:pt x="482" y="16935"/>
                      <a:pt x="799" y="7801"/>
                      <a:pt x="0" y="0"/>
                    </a:cubicBezTo>
                    <a:close/>
                  </a:path>
                </a:pathLst>
              </a:custGeom>
              <a:solidFill>
                <a:schemeClr val="tx1">
                  <a:lumMod val="75000"/>
                  <a:lumOff val="25000"/>
                </a:schemeClr>
              </a:solidFill>
              <a:ln w="9525">
                <a:solidFill>
                  <a:srgbClr val="404040">
                    <a:alpha val="0"/>
                  </a:srgbClr>
                </a:solidFill>
                <a:extLst>
                  <a:ext uri="{C807C97D-BFC1-408E-A445-0C87EB9F89A2}">
                    <ask:lineSketchStyleProps xmlns:ask="http://schemas.microsoft.com/office/drawing/2018/sketchyshapes" sd="1927782525">
                      <a:prstGeom prst="rect">
                        <a:avLst/>
                      </a:prstGeom>
                      <ask:type>
                        <ask:lineSketchFreehand/>
                      </ask:type>
                      <ask:seed>1927782525</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3" name="Rectangle 2">
                <a:extLst>
                  <a:ext uri="{FF2B5EF4-FFF2-40B4-BE49-F238E27FC236}">
                    <a16:creationId xmlns:a16="http://schemas.microsoft.com/office/drawing/2014/main" id="{7C2C8405-690C-4A14-8B71-A2FE49C3915D}"/>
                  </a:ext>
                </a:extLst>
              </p:cNvPr>
              <p:cNvSpPr/>
              <p:nvPr/>
            </p:nvSpPr>
            <p:spPr>
              <a:xfrm>
                <a:off x="4321834" y="7153368"/>
                <a:ext cx="189781" cy="27432"/>
              </a:xfrm>
              <a:custGeom>
                <a:avLst/>
                <a:gdLst>
                  <a:gd name="connsiteX0" fmla="*/ 0 w 189781"/>
                  <a:gd name="connsiteY0" fmla="*/ 0 h 27432"/>
                  <a:gd name="connsiteX1" fmla="*/ 189781 w 189781"/>
                  <a:gd name="connsiteY1" fmla="*/ 0 h 27432"/>
                  <a:gd name="connsiteX2" fmla="*/ 189781 w 189781"/>
                  <a:gd name="connsiteY2" fmla="*/ 27432 h 27432"/>
                  <a:gd name="connsiteX3" fmla="*/ 0 w 189781"/>
                  <a:gd name="connsiteY3" fmla="*/ 27432 h 27432"/>
                  <a:gd name="connsiteX4" fmla="*/ 0 w 189781"/>
                  <a:gd name="connsiteY4" fmla="*/ 0 h 27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781" h="27432" fill="none" extrusionOk="0">
                    <a:moveTo>
                      <a:pt x="0" y="0"/>
                    </a:moveTo>
                    <a:cubicBezTo>
                      <a:pt x="57165" y="-7750"/>
                      <a:pt x="125307" y="5611"/>
                      <a:pt x="189781" y="0"/>
                    </a:cubicBezTo>
                    <a:cubicBezTo>
                      <a:pt x="190755" y="12107"/>
                      <a:pt x="189205" y="21011"/>
                      <a:pt x="189781" y="27432"/>
                    </a:cubicBezTo>
                    <a:cubicBezTo>
                      <a:pt x="123752" y="31664"/>
                      <a:pt x="94305" y="33629"/>
                      <a:pt x="0" y="27432"/>
                    </a:cubicBezTo>
                    <a:cubicBezTo>
                      <a:pt x="-1046" y="20317"/>
                      <a:pt x="476" y="8994"/>
                      <a:pt x="0" y="0"/>
                    </a:cubicBezTo>
                    <a:close/>
                  </a:path>
                  <a:path w="189781" h="27432" stroke="0" extrusionOk="0">
                    <a:moveTo>
                      <a:pt x="0" y="0"/>
                    </a:moveTo>
                    <a:cubicBezTo>
                      <a:pt x="65242" y="6257"/>
                      <a:pt x="147427" y="6702"/>
                      <a:pt x="189781" y="0"/>
                    </a:cubicBezTo>
                    <a:cubicBezTo>
                      <a:pt x="190696" y="7294"/>
                      <a:pt x="189295" y="19060"/>
                      <a:pt x="189781" y="27432"/>
                    </a:cubicBezTo>
                    <a:cubicBezTo>
                      <a:pt x="107007" y="26560"/>
                      <a:pt x="39824" y="33230"/>
                      <a:pt x="0" y="27432"/>
                    </a:cubicBezTo>
                    <a:cubicBezTo>
                      <a:pt x="-172" y="17752"/>
                      <a:pt x="682" y="11766"/>
                      <a:pt x="0" y="0"/>
                    </a:cubicBezTo>
                    <a:close/>
                  </a:path>
                </a:pathLst>
              </a:custGeom>
              <a:solidFill>
                <a:schemeClr val="tx1">
                  <a:lumMod val="75000"/>
                  <a:lumOff val="25000"/>
                </a:schemeClr>
              </a:solidFill>
              <a:ln w="9525">
                <a:solidFill>
                  <a:srgbClr val="404040">
                    <a:alpha val="0"/>
                  </a:srgbClr>
                </a:solidFill>
                <a:extLst>
                  <a:ext uri="{C807C97D-BFC1-408E-A445-0C87EB9F89A2}">
                    <ask:lineSketchStyleProps xmlns:ask="http://schemas.microsoft.com/office/drawing/2018/sketchyshapes" sd="1670402538">
                      <a:prstGeom prst="rect">
                        <a:avLst/>
                      </a:prstGeom>
                      <ask:type>
                        <ask:lineSketchFreehand/>
                      </ask:type>
                      <ask:seed>1670402538</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2" name="Rectangle 1">
                <a:extLst>
                  <a:ext uri="{FF2B5EF4-FFF2-40B4-BE49-F238E27FC236}">
                    <a16:creationId xmlns:a16="http://schemas.microsoft.com/office/drawing/2014/main" id="{12D76976-DAFB-41B3-B999-E8363C02C382}"/>
                  </a:ext>
                </a:extLst>
              </p:cNvPr>
              <p:cNvSpPr/>
              <p:nvPr/>
            </p:nvSpPr>
            <p:spPr>
              <a:xfrm>
                <a:off x="4321834" y="7099539"/>
                <a:ext cx="189781" cy="27432"/>
              </a:xfrm>
              <a:custGeom>
                <a:avLst/>
                <a:gdLst>
                  <a:gd name="connsiteX0" fmla="*/ 0 w 189781"/>
                  <a:gd name="connsiteY0" fmla="*/ 0 h 27432"/>
                  <a:gd name="connsiteX1" fmla="*/ 189781 w 189781"/>
                  <a:gd name="connsiteY1" fmla="*/ 0 h 27432"/>
                  <a:gd name="connsiteX2" fmla="*/ 189781 w 189781"/>
                  <a:gd name="connsiteY2" fmla="*/ 27432 h 27432"/>
                  <a:gd name="connsiteX3" fmla="*/ 0 w 189781"/>
                  <a:gd name="connsiteY3" fmla="*/ 27432 h 27432"/>
                  <a:gd name="connsiteX4" fmla="*/ 0 w 189781"/>
                  <a:gd name="connsiteY4" fmla="*/ 0 h 27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781" h="27432" fill="none" extrusionOk="0">
                    <a:moveTo>
                      <a:pt x="0" y="0"/>
                    </a:moveTo>
                    <a:cubicBezTo>
                      <a:pt x="45288" y="3986"/>
                      <a:pt x="114206" y="5823"/>
                      <a:pt x="189781" y="0"/>
                    </a:cubicBezTo>
                    <a:cubicBezTo>
                      <a:pt x="191059" y="11470"/>
                      <a:pt x="189052" y="16780"/>
                      <a:pt x="189781" y="27432"/>
                    </a:cubicBezTo>
                    <a:cubicBezTo>
                      <a:pt x="130582" y="27305"/>
                      <a:pt x="78470" y="36817"/>
                      <a:pt x="0" y="27432"/>
                    </a:cubicBezTo>
                    <a:cubicBezTo>
                      <a:pt x="1360" y="17268"/>
                      <a:pt x="-83" y="8055"/>
                      <a:pt x="0" y="0"/>
                    </a:cubicBezTo>
                    <a:close/>
                  </a:path>
                  <a:path w="189781" h="27432" stroke="0" extrusionOk="0">
                    <a:moveTo>
                      <a:pt x="0" y="0"/>
                    </a:moveTo>
                    <a:cubicBezTo>
                      <a:pt x="49502" y="-8745"/>
                      <a:pt x="111935" y="4472"/>
                      <a:pt x="189781" y="0"/>
                    </a:cubicBezTo>
                    <a:cubicBezTo>
                      <a:pt x="189888" y="13381"/>
                      <a:pt x="189582" y="15985"/>
                      <a:pt x="189781" y="27432"/>
                    </a:cubicBezTo>
                    <a:cubicBezTo>
                      <a:pt x="137396" y="28207"/>
                      <a:pt x="51979" y="35208"/>
                      <a:pt x="0" y="27432"/>
                    </a:cubicBezTo>
                    <a:cubicBezTo>
                      <a:pt x="207" y="17000"/>
                      <a:pt x="-193" y="6553"/>
                      <a:pt x="0" y="0"/>
                    </a:cubicBezTo>
                    <a:close/>
                  </a:path>
                </a:pathLst>
              </a:custGeom>
              <a:solidFill>
                <a:schemeClr val="tx1">
                  <a:lumMod val="75000"/>
                  <a:lumOff val="25000"/>
                </a:schemeClr>
              </a:solidFill>
              <a:ln w="9525">
                <a:solidFill>
                  <a:srgbClr val="404040">
                    <a:alpha val="0"/>
                  </a:srgb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359" name="Hamburger Menu" descr="Hamburger menu">
            <a:extLst>
              <a:ext uri="{FF2B5EF4-FFF2-40B4-BE49-F238E27FC236}">
                <a16:creationId xmlns:a16="http://schemas.microsoft.com/office/drawing/2014/main" id="{AF9B1611-F2E2-4AD3-A9A6-E3CCE2F855A0}"/>
              </a:ext>
            </a:extLst>
          </p:cNvPr>
          <p:cNvGrpSpPr/>
          <p:nvPr/>
        </p:nvGrpSpPr>
        <p:grpSpPr>
          <a:xfrm>
            <a:off x="11962479" y="9649012"/>
            <a:ext cx="278852" cy="198492"/>
            <a:chOff x="4321834" y="7099539"/>
            <a:chExt cx="189781" cy="135090"/>
          </a:xfrm>
        </p:grpSpPr>
        <p:sp>
          <p:nvSpPr>
            <p:cNvPr id="434" name="Rectangle 3">
              <a:extLst>
                <a:ext uri="{FF2B5EF4-FFF2-40B4-BE49-F238E27FC236}">
                  <a16:creationId xmlns:a16="http://schemas.microsoft.com/office/drawing/2014/main" id="{478428EE-BC4C-44D9-AF47-08A8132BA05E}"/>
                </a:ext>
              </a:extLst>
            </p:cNvPr>
            <p:cNvSpPr/>
            <p:nvPr/>
          </p:nvSpPr>
          <p:spPr>
            <a:xfrm>
              <a:off x="4321834" y="7207197"/>
              <a:ext cx="189781" cy="27432"/>
            </a:xfrm>
            <a:custGeom>
              <a:avLst/>
              <a:gdLst>
                <a:gd name="connsiteX0" fmla="*/ 0 w 189781"/>
                <a:gd name="connsiteY0" fmla="*/ 0 h 27432"/>
                <a:gd name="connsiteX1" fmla="*/ 189781 w 189781"/>
                <a:gd name="connsiteY1" fmla="*/ 0 h 27432"/>
                <a:gd name="connsiteX2" fmla="*/ 189781 w 189781"/>
                <a:gd name="connsiteY2" fmla="*/ 27432 h 27432"/>
                <a:gd name="connsiteX3" fmla="*/ 0 w 189781"/>
                <a:gd name="connsiteY3" fmla="*/ 27432 h 27432"/>
                <a:gd name="connsiteX4" fmla="*/ 0 w 189781"/>
                <a:gd name="connsiteY4" fmla="*/ 0 h 27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781" h="27432" fill="none" extrusionOk="0">
                  <a:moveTo>
                    <a:pt x="0" y="0"/>
                  </a:moveTo>
                  <a:cubicBezTo>
                    <a:pt x="63962" y="7429"/>
                    <a:pt x="101364" y="-89"/>
                    <a:pt x="189781" y="0"/>
                  </a:cubicBezTo>
                  <a:cubicBezTo>
                    <a:pt x="188633" y="6730"/>
                    <a:pt x="188830" y="20567"/>
                    <a:pt x="189781" y="27432"/>
                  </a:cubicBezTo>
                  <a:cubicBezTo>
                    <a:pt x="150627" y="23840"/>
                    <a:pt x="44296" y="31223"/>
                    <a:pt x="0" y="27432"/>
                  </a:cubicBezTo>
                  <a:cubicBezTo>
                    <a:pt x="1024" y="16170"/>
                    <a:pt x="1366" y="10545"/>
                    <a:pt x="0" y="0"/>
                  </a:cubicBezTo>
                  <a:close/>
                </a:path>
                <a:path w="189781" h="27432" stroke="0" extrusionOk="0">
                  <a:moveTo>
                    <a:pt x="0" y="0"/>
                  </a:moveTo>
                  <a:cubicBezTo>
                    <a:pt x="75930" y="-5552"/>
                    <a:pt x="108091" y="-5520"/>
                    <a:pt x="189781" y="0"/>
                  </a:cubicBezTo>
                  <a:cubicBezTo>
                    <a:pt x="190708" y="8872"/>
                    <a:pt x="190410" y="19259"/>
                    <a:pt x="189781" y="27432"/>
                  </a:cubicBezTo>
                  <a:cubicBezTo>
                    <a:pt x="116200" y="32360"/>
                    <a:pt x="87791" y="33405"/>
                    <a:pt x="0" y="27432"/>
                  </a:cubicBezTo>
                  <a:cubicBezTo>
                    <a:pt x="482" y="16935"/>
                    <a:pt x="799" y="7801"/>
                    <a:pt x="0" y="0"/>
                  </a:cubicBezTo>
                  <a:close/>
                </a:path>
              </a:pathLst>
            </a:custGeom>
            <a:solidFill>
              <a:schemeClr val="tx1">
                <a:lumMod val="75000"/>
                <a:lumOff val="25000"/>
              </a:schemeClr>
            </a:solidFill>
            <a:ln w="9525">
              <a:solidFill>
                <a:srgbClr val="404040">
                  <a:alpha val="0"/>
                </a:srgbClr>
              </a:solidFill>
              <a:extLst>
                <a:ext uri="{C807C97D-BFC1-408E-A445-0C87EB9F89A2}">
                  <ask:lineSketchStyleProps xmlns:ask="http://schemas.microsoft.com/office/drawing/2018/sketchyshapes" sd="1927782525">
                    <a:prstGeom prst="rect">
                      <a:avLst/>
                    </a:prstGeom>
                    <ask:type>
                      <ask:lineSketchFreehand/>
                    </ask:type>
                    <ask:seed>1927782525</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3" name="Rectangle 2">
              <a:extLst>
                <a:ext uri="{FF2B5EF4-FFF2-40B4-BE49-F238E27FC236}">
                  <a16:creationId xmlns:a16="http://schemas.microsoft.com/office/drawing/2014/main" id="{47C286E7-B793-4A94-ACC4-3B9B41C563CC}"/>
                </a:ext>
              </a:extLst>
            </p:cNvPr>
            <p:cNvSpPr/>
            <p:nvPr/>
          </p:nvSpPr>
          <p:spPr>
            <a:xfrm>
              <a:off x="4321834" y="7153368"/>
              <a:ext cx="189781" cy="27432"/>
            </a:xfrm>
            <a:custGeom>
              <a:avLst/>
              <a:gdLst>
                <a:gd name="connsiteX0" fmla="*/ 0 w 189781"/>
                <a:gd name="connsiteY0" fmla="*/ 0 h 27432"/>
                <a:gd name="connsiteX1" fmla="*/ 189781 w 189781"/>
                <a:gd name="connsiteY1" fmla="*/ 0 h 27432"/>
                <a:gd name="connsiteX2" fmla="*/ 189781 w 189781"/>
                <a:gd name="connsiteY2" fmla="*/ 27432 h 27432"/>
                <a:gd name="connsiteX3" fmla="*/ 0 w 189781"/>
                <a:gd name="connsiteY3" fmla="*/ 27432 h 27432"/>
                <a:gd name="connsiteX4" fmla="*/ 0 w 189781"/>
                <a:gd name="connsiteY4" fmla="*/ 0 h 27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781" h="27432" fill="none" extrusionOk="0">
                  <a:moveTo>
                    <a:pt x="0" y="0"/>
                  </a:moveTo>
                  <a:cubicBezTo>
                    <a:pt x="57165" y="-7750"/>
                    <a:pt x="125307" y="5611"/>
                    <a:pt x="189781" y="0"/>
                  </a:cubicBezTo>
                  <a:cubicBezTo>
                    <a:pt x="190755" y="12107"/>
                    <a:pt x="189205" y="21011"/>
                    <a:pt x="189781" y="27432"/>
                  </a:cubicBezTo>
                  <a:cubicBezTo>
                    <a:pt x="123752" y="31664"/>
                    <a:pt x="94305" y="33629"/>
                    <a:pt x="0" y="27432"/>
                  </a:cubicBezTo>
                  <a:cubicBezTo>
                    <a:pt x="-1046" y="20317"/>
                    <a:pt x="476" y="8994"/>
                    <a:pt x="0" y="0"/>
                  </a:cubicBezTo>
                  <a:close/>
                </a:path>
                <a:path w="189781" h="27432" stroke="0" extrusionOk="0">
                  <a:moveTo>
                    <a:pt x="0" y="0"/>
                  </a:moveTo>
                  <a:cubicBezTo>
                    <a:pt x="65242" y="6257"/>
                    <a:pt x="147427" y="6702"/>
                    <a:pt x="189781" y="0"/>
                  </a:cubicBezTo>
                  <a:cubicBezTo>
                    <a:pt x="190696" y="7294"/>
                    <a:pt x="189295" y="19060"/>
                    <a:pt x="189781" y="27432"/>
                  </a:cubicBezTo>
                  <a:cubicBezTo>
                    <a:pt x="107007" y="26560"/>
                    <a:pt x="39824" y="33230"/>
                    <a:pt x="0" y="27432"/>
                  </a:cubicBezTo>
                  <a:cubicBezTo>
                    <a:pt x="-172" y="17752"/>
                    <a:pt x="682" y="11766"/>
                    <a:pt x="0" y="0"/>
                  </a:cubicBezTo>
                  <a:close/>
                </a:path>
              </a:pathLst>
            </a:custGeom>
            <a:solidFill>
              <a:schemeClr val="tx1">
                <a:lumMod val="75000"/>
                <a:lumOff val="25000"/>
              </a:schemeClr>
            </a:solidFill>
            <a:ln w="9525">
              <a:solidFill>
                <a:srgbClr val="404040">
                  <a:alpha val="0"/>
                </a:srgbClr>
              </a:solidFill>
              <a:extLst>
                <a:ext uri="{C807C97D-BFC1-408E-A445-0C87EB9F89A2}">
                  <ask:lineSketchStyleProps xmlns:ask="http://schemas.microsoft.com/office/drawing/2018/sketchyshapes" sd="1670402538">
                    <a:prstGeom prst="rect">
                      <a:avLst/>
                    </a:prstGeom>
                    <ask:type>
                      <ask:lineSketchFreehand/>
                    </ask:type>
                    <ask:seed>1670402538</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2" name="Rectangle 1">
              <a:extLst>
                <a:ext uri="{FF2B5EF4-FFF2-40B4-BE49-F238E27FC236}">
                  <a16:creationId xmlns:a16="http://schemas.microsoft.com/office/drawing/2014/main" id="{C35C27EF-7823-4A88-8E69-DCE8A849161A}"/>
                </a:ext>
              </a:extLst>
            </p:cNvPr>
            <p:cNvSpPr/>
            <p:nvPr/>
          </p:nvSpPr>
          <p:spPr>
            <a:xfrm>
              <a:off x="4321834" y="7099539"/>
              <a:ext cx="189781" cy="27432"/>
            </a:xfrm>
            <a:custGeom>
              <a:avLst/>
              <a:gdLst>
                <a:gd name="connsiteX0" fmla="*/ 0 w 189781"/>
                <a:gd name="connsiteY0" fmla="*/ 0 h 27432"/>
                <a:gd name="connsiteX1" fmla="*/ 189781 w 189781"/>
                <a:gd name="connsiteY1" fmla="*/ 0 h 27432"/>
                <a:gd name="connsiteX2" fmla="*/ 189781 w 189781"/>
                <a:gd name="connsiteY2" fmla="*/ 27432 h 27432"/>
                <a:gd name="connsiteX3" fmla="*/ 0 w 189781"/>
                <a:gd name="connsiteY3" fmla="*/ 27432 h 27432"/>
                <a:gd name="connsiteX4" fmla="*/ 0 w 189781"/>
                <a:gd name="connsiteY4" fmla="*/ 0 h 27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781" h="27432" fill="none" extrusionOk="0">
                  <a:moveTo>
                    <a:pt x="0" y="0"/>
                  </a:moveTo>
                  <a:cubicBezTo>
                    <a:pt x="45288" y="3986"/>
                    <a:pt x="114206" y="5823"/>
                    <a:pt x="189781" y="0"/>
                  </a:cubicBezTo>
                  <a:cubicBezTo>
                    <a:pt x="191059" y="11470"/>
                    <a:pt x="189052" y="16780"/>
                    <a:pt x="189781" y="27432"/>
                  </a:cubicBezTo>
                  <a:cubicBezTo>
                    <a:pt x="130582" y="27305"/>
                    <a:pt x="78470" y="36817"/>
                    <a:pt x="0" y="27432"/>
                  </a:cubicBezTo>
                  <a:cubicBezTo>
                    <a:pt x="1360" y="17268"/>
                    <a:pt x="-83" y="8055"/>
                    <a:pt x="0" y="0"/>
                  </a:cubicBezTo>
                  <a:close/>
                </a:path>
                <a:path w="189781" h="27432" stroke="0" extrusionOk="0">
                  <a:moveTo>
                    <a:pt x="0" y="0"/>
                  </a:moveTo>
                  <a:cubicBezTo>
                    <a:pt x="49502" y="-8745"/>
                    <a:pt x="111935" y="4472"/>
                    <a:pt x="189781" y="0"/>
                  </a:cubicBezTo>
                  <a:cubicBezTo>
                    <a:pt x="189888" y="13381"/>
                    <a:pt x="189582" y="15985"/>
                    <a:pt x="189781" y="27432"/>
                  </a:cubicBezTo>
                  <a:cubicBezTo>
                    <a:pt x="137396" y="28207"/>
                    <a:pt x="51979" y="35208"/>
                    <a:pt x="0" y="27432"/>
                  </a:cubicBezTo>
                  <a:cubicBezTo>
                    <a:pt x="207" y="17000"/>
                    <a:pt x="-193" y="6553"/>
                    <a:pt x="0" y="0"/>
                  </a:cubicBezTo>
                  <a:close/>
                </a:path>
              </a:pathLst>
            </a:custGeom>
            <a:solidFill>
              <a:schemeClr val="tx1">
                <a:lumMod val="75000"/>
                <a:lumOff val="25000"/>
              </a:schemeClr>
            </a:solidFill>
            <a:ln w="9525">
              <a:solidFill>
                <a:srgbClr val="404040">
                  <a:alpha val="0"/>
                </a:srgb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33" name="Menu 3" descr="Menu option 3">
            <a:extLst>
              <a:ext uri="{FF2B5EF4-FFF2-40B4-BE49-F238E27FC236}">
                <a16:creationId xmlns:a16="http://schemas.microsoft.com/office/drawing/2014/main" id="{230F3912-124E-4656-825D-F2C0A2715363}"/>
              </a:ext>
            </a:extLst>
          </p:cNvPr>
          <p:cNvGrpSpPr/>
          <p:nvPr/>
        </p:nvGrpSpPr>
        <p:grpSpPr>
          <a:xfrm>
            <a:off x="11955254" y="9065050"/>
            <a:ext cx="4332016" cy="252806"/>
            <a:chOff x="11955254" y="9065050"/>
            <a:chExt cx="4332016" cy="252806"/>
          </a:xfrm>
        </p:grpSpPr>
        <p:sp>
          <p:nvSpPr>
            <p:cNvPr id="416" name="Rectangle">
              <a:extLst>
                <a:ext uri="{FF2B5EF4-FFF2-40B4-BE49-F238E27FC236}">
                  <a16:creationId xmlns:a16="http://schemas.microsoft.com/office/drawing/2014/main" id="{CA1DD0AF-DD42-431E-A141-8838AD29FB86}"/>
                </a:ext>
              </a:extLst>
            </p:cNvPr>
            <p:cNvSpPr/>
            <p:nvPr/>
          </p:nvSpPr>
          <p:spPr>
            <a:xfrm>
              <a:off x="11955254" y="9269407"/>
              <a:ext cx="4332016" cy="45719"/>
            </a:xfrm>
            <a:custGeom>
              <a:avLst/>
              <a:gdLst>
                <a:gd name="connsiteX0" fmla="*/ 0 w 4332016"/>
                <a:gd name="connsiteY0" fmla="*/ 0 h 45719"/>
                <a:gd name="connsiteX1" fmla="*/ 532219 w 4332016"/>
                <a:gd name="connsiteY1" fmla="*/ 0 h 45719"/>
                <a:gd name="connsiteX2" fmla="*/ 1064438 w 4332016"/>
                <a:gd name="connsiteY2" fmla="*/ 0 h 45719"/>
                <a:gd name="connsiteX3" fmla="*/ 1769938 w 4332016"/>
                <a:gd name="connsiteY3" fmla="*/ 0 h 45719"/>
                <a:gd name="connsiteX4" fmla="*/ 2258837 w 4332016"/>
                <a:gd name="connsiteY4" fmla="*/ 0 h 45719"/>
                <a:gd name="connsiteX5" fmla="*/ 2964337 w 4332016"/>
                <a:gd name="connsiteY5" fmla="*/ 0 h 45719"/>
                <a:gd name="connsiteX6" fmla="*/ 3669836 w 4332016"/>
                <a:gd name="connsiteY6" fmla="*/ 0 h 45719"/>
                <a:gd name="connsiteX7" fmla="*/ 4332016 w 4332016"/>
                <a:gd name="connsiteY7" fmla="*/ 0 h 45719"/>
                <a:gd name="connsiteX8" fmla="*/ 4332016 w 4332016"/>
                <a:gd name="connsiteY8" fmla="*/ 45719 h 45719"/>
                <a:gd name="connsiteX9" fmla="*/ 3713157 w 4332016"/>
                <a:gd name="connsiteY9" fmla="*/ 45719 h 45719"/>
                <a:gd name="connsiteX10" fmla="*/ 3050977 w 4332016"/>
                <a:gd name="connsiteY10" fmla="*/ 45719 h 45719"/>
                <a:gd name="connsiteX11" fmla="*/ 2345477 w 4332016"/>
                <a:gd name="connsiteY11" fmla="*/ 45719 h 45719"/>
                <a:gd name="connsiteX12" fmla="*/ 1639977 w 4332016"/>
                <a:gd name="connsiteY12" fmla="*/ 45719 h 45719"/>
                <a:gd name="connsiteX13" fmla="*/ 1021118 w 4332016"/>
                <a:gd name="connsiteY13" fmla="*/ 45719 h 45719"/>
                <a:gd name="connsiteX14" fmla="*/ 532219 w 4332016"/>
                <a:gd name="connsiteY14" fmla="*/ 45719 h 45719"/>
                <a:gd name="connsiteX15" fmla="*/ 0 w 4332016"/>
                <a:gd name="connsiteY15" fmla="*/ 45719 h 45719"/>
                <a:gd name="connsiteX16" fmla="*/ 0 w 4332016"/>
                <a:gd name="connsiteY16" fmla="*/ 0 h 45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32016" h="45719" fill="none" extrusionOk="0">
                  <a:moveTo>
                    <a:pt x="0" y="0"/>
                  </a:moveTo>
                  <a:cubicBezTo>
                    <a:pt x="257788" y="3507"/>
                    <a:pt x="322340" y="137"/>
                    <a:pt x="532219" y="0"/>
                  </a:cubicBezTo>
                  <a:cubicBezTo>
                    <a:pt x="742098" y="-137"/>
                    <a:pt x="854005" y="-7480"/>
                    <a:pt x="1064438" y="0"/>
                  </a:cubicBezTo>
                  <a:cubicBezTo>
                    <a:pt x="1274871" y="7480"/>
                    <a:pt x="1520721" y="-21715"/>
                    <a:pt x="1769938" y="0"/>
                  </a:cubicBezTo>
                  <a:cubicBezTo>
                    <a:pt x="2019155" y="21715"/>
                    <a:pt x="2127283" y="-5384"/>
                    <a:pt x="2258837" y="0"/>
                  </a:cubicBezTo>
                  <a:cubicBezTo>
                    <a:pt x="2390391" y="5384"/>
                    <a:pt x="2731806" y="6870"/>
                    <a:pt x="2964337" y="0"/>
                  </a:cubicBezTo>
                  <a:cubicBezTo>
                    <a:pt x="3196868" y="-6870"/>
                    <a:pt x="3430869" y="-8505"/>
                    <a:pt x="3669836" y="0"/>
                  </a:cubicBezTo>
                  <a:cubicBezTo>
                    <a:pt x="3908803" y="8505"/>
                    <a:pt x="4028141" y="5858"/>
                    <a:pt x="4332016" y="0"/>
                  </a:cubicBezTo>
                  <a:cubicBezTo>
                    <a:pt x="4331153" y="15179"/>
                    <a:pt x="4330825" y="27503"/>
                    <a:pt x="4332016" y="45719"/>
                  </a:cubicBezTo>
                  <a:cubicBezTo>
                    <a:pt x="4102953" y="49890"/>
                    <a:pt x="3997950" y="21848"/>
                    <a:pt x="3713157" y="45719"/>
                  </a:cubicBezTo>
                  <a:cubicBezTo>
                    <a:pt x="3428364" y="69590"/>
                    <a:pt x="3310893" y="73850"/>
                    <a:pt x="3050977" y="45719"/>
                  </a:cubicBezTo>
                  <a:cubicBezTo>
                    <a:pt x="2791061" y="17588"/>
                    <a:pt x="2538981" y="42710"/>
                    <a:pt x="2345477" y="45719"/>
                  </a:cubicBezTo>
                  <a:cubicBezTo>
                    <a:pt x="2151973" y="48728"/>
                    <a:pt x="1883711" y="28555"/>
                    <a:pt x="1639977" y="45719"/>
                  </a:cubicBezTo>
                  <a:cubicBezTo>
                    <a:pt x="1396243" y="62883"/>
                    <a:pt x="1268832" y="74693"/>
                    <a:pt x="1021118" y="45719"/>
                  </a:cubicBezTo>
                  <a:cubicBezTo>
                    <a:pt x="773404" y="16745"/>
                    <a:pt x="761248" y="45662"/>
                    <a:pt x="532219" y="45719"/>
                  </a:cubicBezTo>
                  <a:cubicBezTo>
                    <a:pt x="303190" y="45776"/>
                    <a:pt x="218736" y="71108"/>
                    <a:pt x="0" y="45719"/>
                  </a:cubicBezTo>
                  <a:cubicBezTo>
                    <a:pt x="1920" y="29232"/>
                    <a:pt x="1256" y="20889"/>
                    <a:pt x="0" y="0"/>
                  </a:cubicBezTo>
                  <a:close/>
                </a:path>
                <a:path w="4332016" h="45719" stroke="0" extrusionOk="0">
                  <a:moveTo>
                    <a:pt x="0" y="0"/>
                  </a:moveTo>
                  <a:cubicBezTo>
                    <a:pt x="164234" y="16319"/>
                    <a:pt x="460087" y="-27665"/>
                    <a:pt x="575539" y="0"/>
                  </a:cubicBezTo>
                  <a:cubicBezTo>
                    <a:pt x="690991" y="27665"/>
                    <a:pt x="911915" y="-26939"/>
                    <a:pt x="1237719" y="0"/>
                  </a:cubicBezTo>
                  <a:cubicBezTo>
                    <a:pt x="1563523" y="26939"/>
                    <a:pt x="1598315" y="1949"/>
                    <a:pt x="1726618" y="0"/>
                  </a:cubicBezTo>
                  <a:cubicBezTo>
                    <a:pt x="1854921" y="-1949"/>
                    <a:pt x="2093496" y="27017"/>
                    <a:pt x="2345477" y="0"/>
                  </a:cubicBezTo>
                  <a:cubicBezTo>
                    <a:pt x="2597458" y="-27017"/>
                    <a:pt x="2704395" y="-4680"/>
                    <a:pt x="2834376" y="0"/>
                  </a:cubicBezTo>
                  <a:cubicBezTo>
                    <a:pt x="2964357" y="4680"/>
                    <a:pt x="3246460" y="12326"/>
                    <a:pt x="3496556" y="0"/>
                  </a:cubicBezTo>
                  <a:cubicBezTo>
                    <a:pt x="3746652" y="-12326"/>
                    <a:pt x="4029409" y="-30102"/>
                    <a:pt x="4332016" y="0"/>
                  </a:cubicBezTo>
                  <a:cubicBezTo>
                    <a:pt x="4330273" y="9763"/>
                    <a:pt x="4332182" y="35775"/>
                    <a:pt x="4332016" y="45719"/>
                  </a:cubicBezTo>
                  <a:cubicBezTo>
                    <a:pt x="4166635" y="73861"/>
                    <a:pt x="3887305" y="17096"/>
                    <a:pt x="3713157" y="45719"/>
                  </a:cubicBezTo>
                  <a:cubicBezTo>
                    <a:pt x="3539009" y="74342"/>
                    <a:pt x="3316592" y="40680"/>
                    <a:pt x="3050977" y="45719"/>
                  </a:cubicBezTo>
                  <a:cubicBezTo>
                    <a:pt x="2785362" y="50758"/>
                    <a:pt x="2735850" y="37236"/>
                    <a:pt x="2475438" y="45719"/>
                  </a:cubicBezTo>
                  <a:cubicBezTo>
                    <a:pt x="2215026" y="54202"/>
                    <a:pt x="2000484" y="44265"/>
                    <a:pt x="1769938" y="45719"/>
                  </a:cubicBezTo>
                  <a:cubicBezTo>
                    <a:pt x="1539392" y="47173"/>
                    <a:pt x="1385552" y="75815"/>
                    <a:pt x="1107758" y="45719"/>
                  </a:cubicBezTo>
                  <a:cubicBezTo>
                    <a:pt x="829964" y="15623"/>
                    <a:pt x="374059" y="81209"/>
                    <a:pt x="0" y="45719"/>
                  </a:cubicBezTo>
                  <a:cubicBezTo>
                    <a:pt x="-85" y="34253"/>
                    <a:pt x="-1826" y="20588"/>
                    <a:pt x="0" y="0"/>
                  </a:cubicBezTo>
                  <a:close/>
                </a:path>
              </a:pathLst>
            </a:custGeom>
            <a:solidFill>
              <a:schemeClr val="tx1">
                <a:lumMod val="65000"/>
                <a:lumOff val="35000"/>
              </a:schemeClr>
            </a:solidFill>
            <a:ln w="9525">
              <a:noFill/>
              <a:extLst>
                <a:ext uri="{C807C97D-BFC1-408E-A445-0C87EB9F89A2}">
                  <ask:lineSketchStyleProps xmlns:ask="http://schemas.microsoft.com/office/drawing/2018/sketchyshapes" sd="574335773">
                    <a:prstGeom prst="rect">
                      <a:avLst/>
                    </a:prstGeom>
                    <ask:type>
                      <ask:lineSketchFreehand/>
                    </ask:type>
                    <ask:seed>574335773</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7" name="Menu 3 Background">
              <a:extLst>
                <a:ext uri="{FF2B5EF4-FFF2-40B4-BE49-F238E27FC236}">
                  <a16:creationId xmlns:a16="http://schemas.microsoft.com/office/drawing/2014/main" id="{190FBB06-2549-44C3-9023-628D6D7C6F29}"/>
                </a:ext>
              </a:extLst>
            </p:cNvPr>
            <p:cNvSpPr/>
            <p:nvPr/>
          </p:nvSpPr>
          <p:spPr>
            <a:xfrm>
              <a:off x="11955400" y="9065050"/>
              <a:ext cx="4330789" cy="240893"/>
            </a:xfrm>
            <a:custGeom>
              <a:avLst/>
              <a:gdLst>
                <a:gd name="connsiteX0" fmla="*/ 0 w 4330789"/>
                <a:gd name="connsiteY0" fmla="*/ 0 h 240893"/>
                <a:gd name="connsiteX1" fmla="*/ 575376 w 4330789"/>
                <a:gd name="connsiteY1" fmla="*/ 0 h 240893"/>
                <a:gd name="connsiteX2" fmla="*/ 1064137 w 4330789"/>
                <a:gd name="connsiteY2" fmla="*/ 0 h 240893"/>
                <a:gd name="connsiteX3" fmla="*/ 1596205 w 4330789"/>
                <a:gd name="connsiteY3" fmla="*/ 0 h 240893"/>
                <a:gd name="connsiteX4" fmla="*/ 2258197 w 4330789"/>
                <a:gd name="connsiteY4" fmla="*/ 0 h 240893"/>
                <a:gd name="connsiteX5" fmla="*/ 2833573 w 4330789"/>
                <a:gd name="connsiteY5" fmla="*/ 0 h 240893"/>
                <a:gd name="connsiteX6" fmla="*/ 3365642 w 4330789"/>
                <a:gd name="connsiteY6" fmla="*/ 0 h 240893"/>
                <a:gd name="connsiteX7" fmla="*/ 4330789 w 4330789"/>
                <a:gd name="connsiteY7" fmla="*/ 0 h 240893"/>
                <a:gd name="connsiteX8" fmla="*/ 4330789 w 4330789"/>
                <a:gd name="connsiteY8" fmla="*/ 240893 h 240893"/>
                <a:gd name="connsiteX9" fmla="*/ 3712105 w 4330789"/>
                <a:gd name="connsiteY9" fmla="*/ 240893 h 240893"/>
                <a:gd name="connsiteX10" fmla="*/ 3180036 w 4330789"/>
                <a:gd name="connsiteY10" fmla="*/ 240893 h 240893"/>
                <a:gd name="connsiteX11" fmla="*/ 2474737 w 4330789"/>
                <a:gd name="connsiteY11" fmla="*/ 240893 h 240893"/>
                <a:gd name="connsiteX12" fmla="*/ 1899360 w 4330789"/>
                <a:gd name="connsiteY12" fmla="*/ 240893 h 240893"/>
                <a:gd name="connsiteX13" fmla="*/ 1410600 w 4330789"/>
                <a:gd name="connsiteY13" fmla="*/ 240893 h 240893"/>
                <a:gd name="connsiteX14" fmla="*/ 748608 w 4330789"/>
                <a:gd name="connsiteY14" fmla="*/ 240893 h 240893"/>
                <a:gd name="connsiteX15" fmla="*/ 0 w 4330789"/>
                <a:gd name="connsiteY15" fmla="*/ 240893 h 240893"/>
                <a:gd name="connsiteX16" fmla="*/ 0 w 4330789"/>
                <a:gd name="connsiteY16" fmla="*/ 0 h 240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30789" h="240893" fill="none" extrusionOk="0">
                  <a:moveTo>
                    <a:pt x="0" y="0"/>
                  </a:moveTo>
                  <a:cubicBezTo>
                    <a:pt x="285796" y="-25887"/>
                    <a:pt x="393587" y="10882"/>
                    <a:pt x="575376" y="0"/>
                  </a:cubicBezTo>
                  <a:cubicBezTo>
                    <a:pt x="757165" y="-10882"/>
                    <a:pt x="848157" y="-5311"/>
                    <a:pt x="1064137" y="0"/>
                  </a:cubicBezTo>
                  <a:cubicBezTo>
                    <a:pt x="1280117" y="5311"/>
                    <a:pt x="1331528" y="-2738"/>
                    <a:pt x="1596205" y="0"/>
                  </a:cubicBezTo>
                  <a:cubicBezTo>
                    <a:pt x="1860882" y="2738"/>
                    <a:pt x="2000181" y="10610"/>
                    <a:pt x="2258197" y="0"/>
                  </a:cubicBezTo>
                  <a:cubicBezTo>
                    <a:pt x="2516213" y="-10610"/>
                    <a:pt x="2678418" y="15827"/>
                    <a:pt x="2833573" y="0"/>
                  </a:cubicBezTo>
                  <a:cubicBezTo>
                    <a:pt x="2988728" y="-15827"/>
                    <a:pt x="3195282" y="-17405"/>
                    <a:pt x="3365642" y="0"/>
                  </a:cubicBezTo>
                  <a:cubicBezTo>
                    <a:pt x="3536002" y="17405"/>
                    <a:pt x="3902671" y="-555"/>
                    <a:pt x="4330789" y="0"/>
                  </a:cubicBezTo>
                  <a:cubicBezTo>
                    <a:pt x="4335195" y="54515"/>
                    <a:pt x="4322113" y="121114"/>
                    <a:pt x="4330789" y="240893"/>
                  </a:cubicBezTo>
                  <a:cubicBezTo>
                    <a:pt x="4022377" y="241888"/>
                    <a:pt x="4002585" y="266326"/>
                    <a:pt x="3712105" y="240893"/>
                  </a:cubicBezTo>
                  <a:cubicBezTo>
                    <a:pt x="3421625" y="215460"/>
                    <a:pt x="3419122" y="259872"/>
                    <a:pt x="3180036" y="240893"/>
                  </a:cubicBezTo>
                  <a:cubicBezTo>
                    <a:pt x="2940950" y="221914"/>
                    <a:pt x="2716897" y="248721"/>
                    <a:pt x="2474737" y="240893"/>
                  </a:cubicBezTo>
                  <a:cubicBezTo>
                    <a:pt x="2232577" y="233065"/>
                    <a:pt x="2178946" y="232414"/>
                    <a:pt x="1899360" y="240893"/>
                  </a:cubicBezTo>
                  <a:cubicBezTo>
                    <a:pt x="1619774" y="249372"/>
                    <a:pt x="1548132" y="241058"/>
                    <a:pt x="1410600" y="240893"/>
                  </a:cubicBezTo>
                  <a:cubicBezTo>
                    <a:pt x="1273068" y="240728"/>
                    <a:pt x="1066041" y="222197"/>
                    <a:pt x="748608" y="240893"/>
                  </a:cubicBezTo>
                  <a:cubicBezTo>
                    <a:pt x="431175" y="259589"/>
                    <a:pt x="333882" y="242335"/>
                    <a:pt x="0" y="240893"/>
                  </a:cubicBezTo>
                  <a:cubicBezTo>
                    <a:pt x="9726" y="156401"/>
                    <a:pt x="-850" y="56556"/>
                    <a:pt x="0" y="0"/>
                  </a:cubicBezTo>
                  <a:close/>
                </a:path>
                <a:path w="4330789" h="240893" stroke="0" extrusionOk="0">
                  <a:moveTo>
                    <a:pt x="0" y="0"/>
                  </a:moveTo>
                  <a:cubicBezTo>
                    <a:pt x="211174" y="9023"/>
                    <a:pt x="379325" y="-23022"/>
                    <a:pt x="575376" y="0"/>
                  </a:cubicBezTo>
                  <a:cubicBezTo>
                    <a:pt x="771427" y="23022"/>
                    <a:pt x="912310" y="14333"/>
                    <a:pt x="1064137" y="0"/>
                  </a:cubicBezTo>
                  <a:cubicBezTo>
                    <a:pt x="1215964" y="-14333"/>
                    <a:pt x="1482893" y="34136"/>
                    <a:pt x="1769437" y="0"/>
                  </a:cubicBezTo>
                  <a:cubicBezTo>
                    <a:pt x="2055981" y="-34136"/>
                    <a:pt x="2111151" y="16588"/>
                    <a:pt x="2344813" y="0"/>
                  </a:cubicBezTo>
                  <a:cubicBezTo>
                    <a:pt x="2578475" y="-16588"/>
                    <a:pt x="2654166" y="6368"/>
                    <a:pt x="2920189" y="0"/>
                  </a:cubicBezTo>
                  <a:cubicBezTo>
                    <a:pt x="3186212" y="-6368"/>
                    <a:pt x="3348550" y="31216"/>
                    <a:pt x="3625489" y="0"/>
                  </a:cubicBezTo>
                  <a:cubicBezTo>
                    <a:pt x="3902428" y="-31216"/>
                    <a:pt x="4172090" y="-888"/>
                    <a:pt x="4330789" y="0"/>
                  </a:cubicBezTo>
                  <a:cubicBezTo>
                    <a:pt x="4330750" y="109759"/>
                    <a:pt x="4338051" y="148686"/>
                    <a:pt x="4330789" y="240893"/>
                  </a:cubicBezTo>
                  <a:cubicBezTo>
                    <a:pt x="4116189" y="224751"/>
                    <a:pt x="4037078" y="220456"/>
                    <a:pt x="3798721" y="240893"/>
                  </a:cubicBezTo>
                  <a:cubicBezTo>
                    <a:pt x="3560364" y="261330"/>
                    <a:pt x="3354336" y="262476"/>
                    <a:pt x="3180036" y="240893"/>
                  </a:cubicBezTo>
                  <a:cubicBezTo>
                    <a:pt x="3005737" y="219310"/>
                    <a:pt x="2690163" y="259643"/>
                    <a:pt x="2561352" y="240893"/>
                  </a:cubicBezTo>
                  <a:cubicBezTo>
                    <a:pt x="2432541" y="222143"/>
                    <a:pt x="2254869" y="265346"/>
                    <a:pt x="1985976" y="240893"/>
                  </a:cubicBezTo>
                  <a:cubicBezTo>
                    <a:pt x="1717083" y="216440"/>
                    <a:pt x="1474895" y="234144"/>
                    <a:pt x="1280676" y="240893"/>
                  </a:cubicBezTo>
                  <a:cubicBezTo>
                    <a:pt x="1086457" y="247642"/>
                    <a:pt x="802796" y="248637"/>
                    <a:pt x="575376" y="240893"/>
                  </a:cubicBezTo>
                  <a:cubicBezTo>
                    <a:pt x="347956" y="233149"/>
                    <a:pt x="154215" y="217336"/>
                    <a:pt x="0" y="240893"/>
                  </a:cubicBezTo>
                  <a:cubicBezTo>
                    <a:pt x="-4337" y="129982"/>
                    <a:pt x="4969" y="76817"/>
                    <a:pt x="0" y="0"/>
                  </a:cubicBezTo>
                  <a:close/>
                </a:path>
              </a:pathLst>
            </a:custGeom>
            <a:solidFill>
              <a:schemeClr val="tx1">
                <a:lumMod val="65000"/>
                <a:lumOff val="35000"/>
              </a:schemeClr>
            </a:solidFill>
            <a:ln w="12700">
              <a:solidFill>
                <a:srgbClr val="595959">
                  <a:alpha val="0"/>
                </a:srgb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18" name="Selected Menu Item">
              <a:extLst>
                <a:ext uri="{FF2B5EF4-FFF2-40B4-BE49-F238E27FC236}">
                  <a16:creationId xmlns:a16="http://schemas.microsoft.com/office/drawing/2014/main" id="{6CA1C07E-4AA9-444D-A816-712E55DD11D4}"/>
                </a:ext>
              </a:extLst>
            </p:cNvPr>
            <p:cNvGrpSpPr/>
            <p:nvPr/>
          </p:nvGrpSpPr>
          <p:grpSpPr>
            <a:xfrm>
              <a:off x="13001144" y="9103457"/>
              <a:ext cx="978694" cy="214399"/>
              <a:chOff x="1575611" y="2498165"/>
              <a:chExt cx="926883" cy="214399"/>
            </a:xfrm>
          </p:grpSpPr>
          <p:sp>
            <p:nvSpPr>
              <p:cNvPr id="423" name="Selected Menu Item Background">
                <a:extLst>
                  <a:ext uri="{FF2B5EF4-FFF2-40B4-BE49-F238E27FC236}">
                    <a16:creationId xmlns:a16="http://schemas.microsoft.com/office/drawing/2014/main" id="{FE932664-7553-4AED-BC42-79D44FDD8266}"/>
                  </a:ext>
                </a:extLst>
              </p:cNvPr>
              <p:cNvSpPr/>
              <p:nvPr/>
            </p:nvSpPr>
            <p:spPr>
              <a:xfrm>
                <a:off x="1575611" y="2498165"/>
                <a:ext cx="926883" cy="212090"/>
              </a:xfrm>
              <a:custGeom>
                <a:avLst/>
                <a:gdLst>
                  <a:gd name="connsiteX0" fmla="*/ 0 w 926883"/>
                  <a:gd name="connsiteY0" fmla="*/ 0 h 212090"/>
                  <a:gd name="connsiteX1" fmla="*/ 0 w 926883"/>
                  <a:gd name="connsiteY1" fmla="*/ 0 h 212090"/>
                  <a:gd name="connsiteX2" fmla="*/ 435635 w 926883"/>
                  <a:gd name="connsiteY2" fmla="*/ 0 h 212090"/>
                  <a:gd name="connsiteX3" fmla="*/ 926883 w 926883"/>
                  <a:gd name="connsiteY3" fmla="*/ 0 h 212090"/>
                  <a:gd name="connsiteX4" fmla="*/ 926883 w 926883"/>
                  <a:gd name="connsiteY4" fmla="*/ 0 h 212090"/>
                  <a:gd name="connsiteX5" fmla="*/ 926883 w 926883"/>
                  <a:gd name="connsiteY5" fmla="*/ 212090 h 212090"/>
                  <a:gd name="connsiteX6" fmla="*/ 926883 w 926883"/>
                  <a:gd name="connsiteY6" fmla="*/ 212090 h 212090"/>
                  <a:gd name="connsiteX7" fmla="*/ 491248 w 926883"/>
                  <a:gd name="connsiteY7" fmla="*/ 212090 h 212090"/>
                  <a:gd name="connsiteX8" fmla="*/ 0 w 926883"/>
                  <a:gd name="connsiteY8" fmla="*/ 212090 h 212090"/>
                  <a:gd name="connsiteX9" fmla="*/ 0 w 926883"/>
                  <a:gd name="connsiteY9" fmla="*/ 212090 h 212090"/>
                  <a:gd name="connsiteX10" fmla="*/ 0 w 926883"/>
                  <a:gd name="connsiteY10" fmla="*/ 0 h 212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26883" h="212090" fill="none" extrusionOk="0">
                    <a:moveTo>
                      <a:pt x="0" y="0"/>
                    </a:moveTo>
                    <a:lnTo>
                      <a:pt x="0" y="0"/>
                    </a:lnTo>
                    <a:cubicBezTo>
                      <a:pt x="180257" y="6147"/>
                      <a:pt x="329706" y="-5827"/>
                      <a:pt x="435635" y="0"/>
                    </a:cubicBezTo>
                    <a:cubicBezTo>
                      <a:pt x="541564" y="5827"/>
                      <a:pt x="692186" y="-18128"/>
                      <a:pt x="926883" y="0"/>
                    </a:cubicBezTo>
                    <a:lnTo>
                      <a:pt x="926883" y="0"/>
                    </a:lnTo>
                    <a:cubicBezTo>
                      <a:pt x="937351" y="90603"/>
                      <a:pt x="929424" y="150166"/>
                      <a:pt x="926883" y="212090"/>
                    </a:cubicBezTo>
                    <a:lnTo>
                      <a:pt x="926883" y="212090"/>
                    </a:lnTo>
                    <a:cubicBezTo>
                      <a:pt x="825573" y="190688"/>
                      <a:pt x="581805" y="232859"/>
                      <a:pt x="491248" y="212090"/>
                    </a:cubicBezTo>
                    <a:cubicBezTo>
                      <a:pt x="400691" y="191321"/>
                      <a:pt x="177457" y="230715"/>
                      <a:pt x="0" y="212090"/>
                    </a:cubicBezTo>
                    <a:lnTo>
                      <a:pt x="0" y="212090"/>
                    </a:lnTo>
                    <a:cubicBezTo>
                      <a:pt x="8261" y="161262"/>
                      <a:pt x="-2520" y="91916"/>
                      <a:pt x="0" y="0"/>
                    </a:cubicBezTo>
                    <a:close/>
                  </a:path>
                  <a:path w="926883" h="212090" stroke="0" extrusionOk="0">
                    <a:moveTo>
                      <a:pt x="0" y="0"/>
                    </a:moveTo>
                    <a:lnTo>
                      <a:pt x="0" y="0"/>
                    </a:lnTo>
                    <a:cubicBezTo>
                      <a:pt x="114128" y="-9198"/>
                      <a:pt x="218597" y="6529"/>
                      <a:pt x="435635" y="0"/>
                    </a:cubicBezTo>
                    <a:cubicBezTo>
                      <a:pt x="652673" y="-6529"/>
                      <a:pt x="715819" y="19891"/>
                      <a:pt x="926883" y="0"/>
                    </a:cubicBezTo>
                    <a:lnTo>
                      <a:pt x="926883" y="0"/>
                    </a:lnTo>
                    <a:cubicBezTo>
                      <a:pt x="920106" y="76481"/>
                      <a:pt x="918216" y="159527"/>
                      <a:pt x="926883" y="212090"/>
                    </a:cubicBezTo>
                    <a:lnTo>
                      <a:pt x="926883" y="212090"/>
                    </a:lnTo>
                    <a:cubicBezTo>
                      <a:pt x="722839" y="193072"/>
                      <a:pt x="561649" y="206473"/>
                      <a:pt x="454173" y="212090"/>
                    </a:cubicBezTo>
                    <a:cubicBezTo>
                      <a:pt x="346697" y="217708"/>
                      <a:pt x="126554" y="222433"/>
                      <a:pt x="0" y="212090"/>
                    </a:cubicBezTo>
                    <a:lnTo>
                      <a:pt x="0" y="212090"/>
                    </a:lnTo>
                    <a:cubicBezTo>
                      <a:pt x="3478" y="166563"/>
                      <a:pt x="-2716" y="59076"/>
                      <a:pt x="0" y="0"/>
                    </a:cubicBezTo>
                    <a:close/>
                  </a:path>
                </a:pathLst>
              </a:custGeom>
              <a:solidFill>
                <a:schemeClr val="bg1"/>
              </a:solidFill>
              <a:ln>
                <a:solidFill>
                  <a:srgbClr val="FFFFFF">
                    <a:alpha val="0"/>
                  </a:srgbClr>
                </a:solidFill>
                <a:extLst>
                  <a:ext uri="{C807C97D-BFC1-408E-A445-0C87EB9F89A2}">
                    <ask:lineSketchStyleProps xmlns:ask="http://schemas.microsoft.com/office/drawing/2018/sketchyshapes" sd="598418939">
                      <a:prstGeom prst="roundRect">
                        <a:avLst>
                          <a:gd name="adj" fmla="val 0"/>
                        </a:avLst>
                      </a:prstGeom>
                      <ask:type>
                        <ask:lineSketchFreehand/>
                      </ask:type>
                      <ask:seed>598418939</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4" name="Rectangle">
                <a:extLst>
                  <a:ext uri="{FF2B5EF4-FFF2-40B4-BE49-F238E27FC236}">
                    <a16:creationId xmlns:a16="http://schemas.microsoft.com/office/drawing/2014/main" id="{4194AE60-130F-4021-AEF2-F835E8D32165}"/>
                  </a:ext>
                </a:extLst>
              </p:cNvPr>
              <p:cNvSpPr/>
              <p:nvPr/>
            </p:nvSpPr>
            <p:spPr>
              <a:xfrm>
                <a:off x="1577986" y="2587462"/>
                <a:ext cx="914400" cy="1251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22" name="Menu Item 4">
              <a:extLst>
                <a:ext uri="{FF2B5EF4-FFF2-40B4-BE49-F238E27FC236}">
                  <a16:creationId xmlns:a16="http://schemas.microsoft.com/office/drawing/2014/main" id="{D3C922C6-3CDF-486E-8F68-2FBC9C758E1C}"/>
                </a:ext>
              </a:extLst>
            </p:cNvPr>
            <p:cNvSpPr txBox="1"/>
            <p:nvPr/>
          </p:nvSpPr>
          <p:spPr>
            <a:xfrm>
              <a:off x="15416442" y="9085818"/>
              <a:ext cx="840926" cy="207749"/>
            </a:xfrm>
            <a:prstGeom prst="rect">
              <a:avLst/>
            </a:prstGeom>
            <a:noFill/>
            <a:ln>
              <a:noFill/>
            </a:ln>
          </p:spPr>
          <p:txBody>
            <a:bodyPr wrap="square" rtlCol="0">
              <a:spAutoFit/>
            </a:bodyPr>
            <a:lstStyle/>
            <a:p>
              <a:r>
                <a:rPr lang="en-US" sz="750" dirty="0">
                  <a:solidFill>
                    <a:schemeClr val="bg1"/>
                  </a:solidFill>
                </a:rPr>
                <a:t>Type Here</a:t>
              </a:r>
            </a:p>
          </p:txBody>
        </p:sp>
        <p:sp>
          <p:nvSpPr>
            <p:cNvPr id="421" name="Menu Item 3">
              <a:extLst>
                <a:ext uri="{FF2B5EF4-FFF2-40B4-BE49-F238E27FC236}">
                  <a16:creationId xmlns:a16="http://schemas.microsoft.com/office/drawing/2014/main" id="{790EB5CB-70D1-447F-98E6-3F58D7CCB632}"/>
                </a:ext>
              </a:extLst>
            </p:cNvPr>
            <p:cNvSpPr txBox="1"/>
            <p:nvPr/>
          </p:nvSpPr>
          <p:spPr>
            <a:xfrm>
              <a:off x="14274353" y="9086061"/>
              <a:ext cx="864129" cy="207749"/>
            </a:xfrm>
            <a:prstGeom prst="rect">
              <a:avLst/>
            </a:prstGeom>
            <a:noFill/>
            <a:ln>
              <a:noFill/>
            </a:ln>
          </p:spPr>
          <p:txBody>
            <a:bodyPr wrap="square" rtlCol="0">
              <a:spAutoFit/>
            </a:bodyPr>
            <a:lstStyle/>
            <a:p>
              <a:r>
                <a:rPr lang="en-US" sz="750" dirty="0">
                  <a:solidFill>
                    <a:schemeClr val="bg1"/>
                  </a:solidFill>
                </a:rPr>
                <a:t>Type Here</a:t>
              </a:r>
            </a:p>
          </p:txBody>
        </p:sp>
        <p:sp>
          <p:nvSpPr>
            <p:cNvPr id="420" name="Menu Item 2">
              <a:extLst>
                <a:ext uri="{FF2B5EF4-FFF2-40B4-BE49-F238E27FC236}">
                  <a16:creationId xmlns:a16="http://schemas.microsoft.com/office/drawing/2014/main" id="{314AF78C-9596-4651-BB66-9233DC7BBB70}"/>
                </a:ext>
              </a:extLst>
            </p:cNvPr>
            <p:cNvSpPr txBox="1"/>
            <p:nvPr/>
          </p:nvSpPr>
          <p:spPr>
            <a:xfrm>
              <a:off x="13086111" y="9085233"/>
              <a:ext cx="800598" cy="207749"/>
            </a:xfrm>
            <a:prstGeom prst="rect">
              <a:avLst/>
            </a:prstGeom>
            <a:noFill/>
            <a:ln>
              <a:noFill/>
            </a:ln>
          </p:spPr>
          <p:txBody>
            <a:bodyPr wrap="square" rtlCol="0">
              <a:spAutoFit/>
            </a:bodyPr>
            <a:lstStyle/>
            <a:p>
              <a:pPr algn="ctr"/>
              <a:r>
                <a:rPr lang="en-US" sz="750" dirty="0">
                  <a:solidFill>
                    <a:schemeClr val="tx1">
                      <a:lumMod val="65000"/>
                      <a:lumOff val="35000"/>
                    </a:schemeClr>
                  </a:solidFill>
                </a:rPr>
                <a:t>Type Here</a:t>
              </a:r>
            </a:p>
          </p:txBody>
        </p:sp>
        <p:sp>
          <p:nvSpPr>
            <p:cNvPr id="419" name="Menu Item 1">
              <a:extLst>
                <a:ext uri="{FF2B5EF4-FFF2-40B4-BE49-F238E27FC236}">
                  <a16:creationId xmlns:a16="http://schemas.microsoft.com/office/drawing/2014/main" id="{16E3F8D3-B38B-4EDC-B26C-B8C30C7AB0C6}"/>
                </a:ext>
              </a:extLst>
            </p:cNvPr>
            <p:cNvSpPr txBox="1"/>
            <p:nvPr/>
          </p:nvSpPr>
          <p:spPr>
            <a:xfrm>
              <a:off x="12063956" y="9085818"/>
              <a:ext cx="764518" cy="207749"/>
            </a:xfrm>
            <a:prstGeom prst="rect">
              <a:avLst/>
            </a:prstGeom>
            <a:noFill/>
            <a:ln>
              <a:noFill/>
            </a:ln>
          </p:spPr>
          <p:txBody>
            <a:bodyPr wrap="square" rtlCol="0">
              <a:spAutoFit/>
            </a:bodyPr>
            <a:lstStyle/>
            <a:p>
              <a:r>
                <a:rPr lang="en-US" sz="750" dirty="0">
                  <a:solidFill>
                    <a:schemeClr val="bg1"/>
                  </a:solidFill>
                </a:rPr>
                <a:t>Type Here</a:t>
              </a:r>
            </a:p>
          </p:txBody>
        </p:sp>
      </p:grpSp>
      <p:grpSp>
        <p:nvGrpSpPr>
          <p:cNvPr id="362" name="Menu 2" descr="Menu option 2">
            <a:extLst>
              <a:ext uri="{FF2B5EF4-FFF2-40B4-BE49-F238E27FC236}">
                <a16:creationId xmlns:a16="http://schemas.microsoft.com/office/drawing/2014/main" id="{C0AD3EFB-B0F5-4DA5-AFEE-E60009516915}"/>
              </a:ext>
            </a:extLst>
          </p:cNvPr>
          <p:cNvGrpSpPr/>
          <p:nvPr/>
        </p:nvGrpSpPr>
        <p:grpSpPr>
          <a:xfrm>
            <a:off x="12039996" y="8549675"/>
            <a:ext cx="3668069" cy="257889"/>
            <a:chOff x="624764" y="13238508"/>
            <a:chExt cx="3668069" cy="257889"/>
          </a:xfrm>
        </p:grpSpPr>
        <p:sp>
          <p:nvSpPr>
            <p:cNvPr id="415" name="Menu Item 4">
              <a:extLst>
                <a:ext uri="{FF2B5EF4-FFF2-40B4-BE49-F238E27FC236}">
                  <a16:creationId xmlns:a16="http://schemas.microsoft.com/office/drawing/2014/main" id="{269F90A0-1F26-4D69-9F53-34C8CC7798F7}"/>
                </a:ext>
              </a:extLst>
            </p:cNvPr>
            <p:cNvSpPr txBox="1"/>
            <p:nvPr/>
          </p:nvSpPr>
          <p:spPr>
            <a:xfrm>
              <a:off x="3427403" y="13238508"/>
              <a:ext cx="865430" cy="207749"/>
            </a:xfrm>
            <a:prstGeom prst="rect">
              <a:avLst/>
            </a:prstGeom>
            <a:noFill/>
            <a:ln>
              <a:noFill/>
            </a:ln>
          </p:spPr>
          <p:txBody>
            <a:bodyPr wrap="square" rtlCol="0">
              <a:spAutoFit/>
            </a:bodyPr>
            <a:lstStyle/>
            <a:p>
              <a:r>
                <a:rPr lang="en-US" sz="750" dirty="0">
                  <a:solidFill>
                    <a:schemeClr val="tx1">
                      <a:lumMod val="65000"/>
                      <a:lumOff val="35000"/>
                    </a:schemeClr>
                  </a:solidFill>
                </a:rPr>
                <a:t>Type Here</a:t>
              </a:r>
            </a:p>
          </p:txBody>
        </p:sp>
        <p:sp>
          <p:nvSpPr>
            <p:cNvPr id="413" name="Menu Item 3">
              <a:extLst>
                <a:ext uri="{FF2B5EF4-FFF2-40B4-BE49-F238E27FC236}">
                  <a16:creationId xmlns:a16="http://schemas.microsoft.com/office/drawing/2014/main" id="{4CBDBB4E-9B0F-4BAE-A69A-8593B5B8E85F}"/>
                </a:ext>
              </a:extLst>
            </p:cNvPr>
            <p:cNvSpPr txBox="1"/>
            <p:nvPr/>
          </p:nvSpPr>
          <p:spPr>
            <a:xfrm>
              <a:off x="2495068" y="13241783"/>
              <a:ext cx="865430" cy="207749"/>
            </a:xfrm>
            <a:prstGeom prst="rect">
              <a:avLst/>
            </a:prstGeom>
            <a:noFill/>
            <a:ln>
              <a:noFill/>
            </a:ln>
          </p:spPr>
          <p:txBody>
            <a:bodyPr wrap="square" rtlCol="0">
              <a:spAutoFit/>
            </a:bodyPr>
            <a:lstStyle/>
            <a:p>
              <a:r>
                <a:rPr lang="en-US" sz="750" dirty="0">
                  <a:solidFill>
                    <a:schemeClr val="tx1">
                      <a:lumMod val="65000"/>
                      <a:lumOff val="35000"/>
                    </a:schemeClr>
                  </a:solidFill>
                </a:rPr>
                <a:t>Type Here</a:t>
              </a:r>
            </a:p>
          </p:txBody>
        </p:sp>
        <p:sp>
          <p:nvSpPr>
            <p:cNvPr id="412" name="Menu Item 2">
              <a:extLst>
                <a:ext uri="{FF2B5EF4-FFF2-40B4-BE49-F238E27FC236}">
                  <a16:creationId xmlns:a16="http://schemas.microsoft.com/office/drawing/2014/main" id="{273E8242-30AB-4766-A9F3-AF8FF0283518}"/>
                </a:ext>
              </a:extLst>
            </p:cNvPr>
            <p:cNvSpPr txBox="1"/>
            <p:nvPr/>
          </p:nvSpPr>
          <p:spPr>
            <a:xfrm>
              <a:off x="1562732" y="13241830"/>
              <a:ext cx="865430" cy="207749"/>
            </a:xfrm>
            <a:prstGeom prst="rect">
              <a:avLst/>
            </a:prstGeom>
            <a:noFill/>
            <a:ln>
              <a:noFill/>
            </a:ln>
          </p:spPr>
          <p:txBody>
            <a:bodyPr wrap="square" rtlCol="0">
              <a:spAutoFit/>
            </a:bodyPr>
            <a:lstStyle/>
            <a:p>
              <a:r>
                <a:rPr lang="en-US" sz="750" dirty="0">
                  <a:solidFill>
                    <a:schemeClr val="tx1">
                      <a:lumMod val="65000"/>
                      <a:lumOff val="35000"/>
                    </a:schemeClr>
                  </a:solidFill>
                </a:rPr>
                <a:t>Type Here</a:t>
              </a:r>
            </a:p>
          </p:txBody>
        </p:sp>
        <p:sp>
          <p:nvSpPr>
            <p:cNvPr id="414" name="Selected Menu Item">
              <a:extLst>
                <a:ext uri="{FF2B5EF4-FFF2-40B4-BE49-F238E27FC236}">
                  <a16:creationId xmlns:a16="http://schemas.microsoft.com/office/drawing/2014/main" id="{A7E64D9B-3FE0-4092-802E-C12381BCBD86}"/>
                </a:ext>
              </a:extLst>
            </p:cNvPr>
            <p:cNvSpPr/>
            <p:nvPr/>
          </p:nvSpPr>
          <p:spPr>
            <a:xfrm>
              <a:off x="702189" y="13478109"/>
              <a:ext cx="580180" cy="18288"/>
            </a:xfrm>
            <a:custGeom>
              <a:avLst/>
              <a:gdLst>
                <a:gd name="connsiteX0" fmla="*/ 0 w 580180"/>
                <a:gd name="connsiteY0" fmla="*/ 0 h 18288"/>
                <a:gd name="connsiteX1" fmla="*/ 580180 w 580180"/>
                <a:gd name="connsiteY1" fmla="*/ 0 h 18288"/>
                <a:gd name="connsiteX2" fmla="*/ 580180 w 580180"/>
                <a:gd name="connsiteY2" fmla="*/ 18288 h 18288"/>
                <a:gd name="connsiteX3" fmla="*/ 0 w 580180"/>
                <a:gd name="connsiteY3" fmla="*/ 18288 h 18288"/>
                <a:gd name="connsiteX4" fmla="*/ 0 w 580180"/>
                <a:gd name="connsiteY4" fmla="*/ 0 h 18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0180" h="18288" fill="none" extrusionOk="0">
                  <a:moveTo>
                    <a:pt x="0" y="0"/>
                  </a:moveTo>
                  <a:cubicBezTo>
                    <a:pt x="236247" y="8782"/>
                    <a:pt x="399419" y="-6794"/>
                    <a:pt x="580180" y="0"/>
                  </a:cubicBezTo>
                  <a:cubicBezTo>
                    <a:pt x="581001" y="8559"/>
                    <a:pt x="580823" y="14323"/>
                    <a:pt x="580180" y="18288"/>
                  </a:cubicBezTo>
                  <a:cubicBezTo>
                    <a:pt x="463853" y="4168"/>
                    <a:pt x="277867" y="-8800"/>
                    <a:pt x="0" y="18288"/>
                  </a:cubicBezTo>
                  <a:cubicBezTo>
                    <a:pt x="-12" y="9455"/>
                    <a:pt x="-540" y="8458"/>
                    <a:pt x="0" y="0"/>
                  </a:cubicBezTo>
                  <a:close/>
                </a:path>
                <a:path w="580180" h="18288" stroke="0" extrusionOk="0">
                  <a:moveTo>
                    <a:pt x="0" y="0"/>
                  </a:moveTo>
                  <a:cubicBezTo>
                    <a:pt x="238441" y="19376"/>
                    <a:pt x="446767" y="-10890"/>
                    <a:pt x="580180" y="0"/>
                  </a:cubicBezTo>
                  <a:cubicBezTo>
                    <a:pt x="579829" y="6419"/>
                    <a:pt x="580438" y="14528"/>
                    <a:pt x="580180" y="18288"/>
                  </a:cubicBezTo>
                  <a:cubicBezTo>
                    <a:pt x="446118" y="19706"/>
                    <a:pt x="217632" y="41129"/>
                    <a:pt x="0" y="18288"/>
                  </a:cubicBezTo>
                  <a:cubicBezTo>
                    <a:pt x="-251" y="14291"/>
                    <a:pt x="264" y="8308"/>
                    <a:pt x="0" y="0"/>
                  </a:cubicBezTo>
                  <a:close/>
                </a:path>
              </a:pathLst>
            </a:custGeom>
            <a:solidFill>
              <a:schemeClr val="tx1">
                <a:lumMod val="65000"/>
                <a:lumOff val="35000"/>
              </a:schemeClr>
            </a:solidFill>
            <a:ln w="9525">
              <a:solidFill>
                <a:schemeClr val="tx1">
                  <a:lumMod val="65000"/>
                  <a:lumOff val="35000"/>
                </a:scheme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1" name="Menu Item 1">
              <a:extLst>
                <a:ext uri="{FF2B5EF4-FFF2-40B4-BE49-F238E27FC236}">
                  <a16:creationId xmlns:a16="http://schemas.microsoft.com/office/drawing/2014/main" id="{0F500EB8-0D05-454D-BA76-3EFD5C8F910F}"/>
                </a:ext>
              </a:extLst>
            </p:cNvPr>
            <p:cNvSpPr txBox="1"/>
            <p:nvPr/>
          </p:nvSpPr>
          <p:spPr>
            <a:xfrm>
              <a:off x="624764" y="13241540"/>
              <a:ext cx="865430" cy="207749"/>
            </a:xfrm>
            <a:prstGeom prst="rect">
              <a:avLst/>
            </a:prstGeom>
            <a:noFill/>
            <a:ln>
              <a:noFill/>
            </a:ln>
          </p:spPr>
          <p:txBody>
            <a:bodyPr wrap="square" rtlCol="0">
              <a:spAutoFit/>
            </a:bodyPr>
            <a:lstStyle/>
            <a:p>
              <a:r>
                <a:rPr lang="en-US" sz="750" dirty="0">
                  <a:solidFill>
                    <a:schemeClr val="tx1">
                      <a:lumMod val="65000"/>
                      <a:lumOff val="35000"/>
                    </a:schemeClr>
                  </a:solidFill>
                </a:rPr>
                <a:t>Type Here</a:t>
              </a:r>
            </a:p>
          </p:txBody>
        </p:sp>
      </p:grpSp>
      <p:grpSp>
        <p:nvGrpSpPr>
          <p:cNvPr id="360" name="Menu 1" descr="Menu option 1">
            <a:extLst>
              <a:ext uri="{FF2B5EF4-FFF2-40B4-BE49-F238E27FC236}">
                <a16:creationId xmlns:a16="http://schemas.microsoft.com/office/drawing/2014/main" id="{6F8180BB-D7D9-4A41-A70F-9D89F29C33B7}"/>
              </a:ext>
            </a:extLst>
          </p:cNvPr>
          <p:cNvGrpSpPr/>
          <p:nvPr/>
        </p:nvGrpSpPr>
        <p:grpSpPr>
          <a:xfrm>
            <a:off x="11956447" y="7988645"/>
            <a:ext cx="4330789" cy="254416"/>
            <a:chOff x="586017" y="1631903"/>
            <a:chExt cx="4330789" cy="254416"/>
          </a:xfrm>
        </p:grpSpPr>
        <p:sp>
          <p:nvSpPr>
            <p:cNvPr id="425" name="Menu 1 Background">
              <a:extLst>
                <a:ext uri="{FF2B5EF4-FFF2-40B4-BE49-F238E27FC236}">
                  <a16:creationId xmlns:a16="http://schemas.microsoft.com/office/drawing/2014/main" id="{B09BB14B-14A7-40CC-9B26-C1DDBA6A14E6}"/>
                </a:ext>
              </a:extLst>
            </p:cNvPr>
            <p:cNvSpPr/>
            <p:nvPr/>
          </p:nvSpPr>
          <p:spPr>
            <a:xfrm>
              <a:off x="586017" y="1633459"/>
              <a:ext cx="4330789" cy="240894"/>
            </a:xfrm>
            <a:custGeom>
              <a:avLst/>
              <a:gdLst>
                <a:gd name="connsiteX0" fmla="*/ 0 w 4330789"/>
                <a:gd name="connsiteY0" fmla="*/ 0 h 240894"/>
                <a:gd name="connsiteX1" fmla="*/ 575376 w 4330789"/>
                <a:gd name="connsiteY1" fmla="*/ 0 h 240894"/>
                <a:gd name="connsiteX2" fmla="*/ 1064137 w 4330789"/>
                <a:gd name="connsiteY2" fmla="*/ 0 h 240894"/>
                <a:gd name="connsiteX3" fmla="*/ 1596205 w 4330789"/>
                <a:gd name="connsiteY3" fmla="*/ 0 h 240894"/>
                <a:gd name="connsiteX4" fmla="*/ 2258197 w 4330789"/>
                <a:gd name="connsiteY4" fmla="*/ 0 h 240894"/>
                <a:gd name="connsiteX5" fmla="*/ 2833573 w 4330789"/>
                <a:gd name="connsiteY5" fmla="*/ 0 h 240894"/>
                <a:gd name="connsiteX6" fmla="*/ 3365642 w 4330789"/>
                <a:gd name="connsiteY6" fmla="*/ 0 h 240894"/>
                <a:gd name="connsiteX7" fmla="*/ 4330789 w 4330789"/>
                <a:gd name="connsiteY7" fmla="*/ 0 h 240894"/>
                <a:gd name="connsiteX8" fmla="*/ 4330789 w 4330789"/>
                <a:gd name="connsiteY8" fmla="*/ 240894 h 240894"/>
                <a:gd name="connsiteX9" fmla="*/ 3712105 w 4330789"/>
                <a:gd name="connsiteY9" fmla="*/ 240894 h 240894"/>
                <a:gd name="connsiteX10" fmla="*/ 3180036 w 4330789"/>
                <a:gd name="connsiteY10" fmla="*/ 240894 h 240894"/>
                <a:gd name="connsiteX11" fmla="*/ 2474737 w 4330789"/>
                <a:gd name="connsiteY11" fmla="*/ 240894 h 240894"/>
                <a:gd name="connsiteX12" fmla="*/ 1899360 w 4330789"/>
                <a:gd name="connsiteY12" fmla="*/ 240894 h 240894"/>
                <a:gd name="connsiteX13" fmla="*/ 1410600 w 4330789"/>
                <a:gd name="connsiteY13" fmla="*/ 240894 h 240894"/>
                <a:gd name="connsiteX14" fmla="*/ 748608 w 4330789"/>
                <a:gd name="connsiteY14" fmla="*/ 240894 h 240894"/>
                <a:gd name="connsiteX15" fmla="*/ 0 w 4330789"/>
                <a:gd name="connsiteY15" fmla="*/ 240894 h 240894"/>
                <a:gd name="connsiteX16" fmla="*/ 0 w 4330789"/>
                <a:gd name="connsiteY16" fmla="*/ 0 h 240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30789" h="240894" fill="none" extrusionOk="0">
                  <a:moveTo>
                    <a:pt x="0" y="0"/>
                  </a:moveTo>
                  <a:cubicBezTo>
                    <a:pt x="285796" y="-25887"/>
                    <a:pt x="393587" y="10882"/>
                    <a:pt x="575376" y="0"/>
                  </a:cubicBezTo>
                  <a:cubicBezTo>
                    <a:pt x="757165" y="-10882"/>
                    <a:pt x="848157" y="-5311"/>
                    <a:pt x="1064137" y="0"/>
                  </a:cubicBezTo>
                  <a:cubicBezTo>
                    <a:pt x="1280117" y="5311"/>
                    <a:pt x="1331528" y="-2738"/>
                    <a:pt x="1596205" y="0"/>
                  </a:cubicBezTo>
                  <a:cubicBezTo>
                    <a:pt x="1860882" y="2738"/>
                    <a:pt x="2000181" y="10610"/>
                    <a:pt x="2258197" y="0"/>
                  </a:cubicBezTo>
                  <a:cubicBezTo>
                    <a:pt x="2516213" y="-10610"/>
                    <a:pt x="2678418" y="15827"/>
                    <a:pt x="2833573" y="0"/>
                  </a:cubicBezTo>
                  <a:cubicBezTo>
                    <a:pt x="2988728" y="-15827"/>
                    <a:pt x="3195282" y="-17405"/>
                    <a:pt x="3365642" y="0"/>
                  </a:cubicBezTo>
                  <a:cubicBezTo>
                    <a:pt x="3536002" y="17405"/>
                    <a:pt x="3902671" y="-555"/>
                    <a:pt x="4330789" y="0"/>
                  </a:cubicBezTo>
                  <a:cubicBezTo>
                    <a:pt x="4320234" y="112225"/>
                    <a:pt x="4328656" y="186029"/>
                    <a:pt x="4330789" y="240894"/>
                  </a:cubicBezTo>
                  <a:cubicBezTo>
                    <a:pt x="4022377" y="241889"/>
                    <a:pt x="4002585" y="266327"/>
                    <a:pt x="3712105" y="240894"/>
                  </a:cubicBezTo>
                  <a:cubicBezTo>
                    <a:pt x="3421625" y="215461"/>
                    <a:pt x="3419122" y="259873"/>
                    <a:pt x="3180036" y="240894"/>
                  </a:cubicBezTo>
                  <a:cubicBezTo>
                    <a:pt x="2940950" y="221915"/>
                    <a:pt x="2716897" y="248722"/>
                    <a:pt x="2474737" y="240894"/>
                  </a:cubicBezTo>
                  <a:cubicBezTo>
                    <a:pt x="2232577" y="233066"/>
                    <a:pt x="2178946" y="232415"/>
                    <a:pt x="1899360" y="240894"/>
                  </a:cubicBezTo>
                  <a:cubicBezTo>
                    <a:pt x="1619774" y="249373"/>
                    <a:pt x="1548132" y="241059"/>
                    <a:pt x="1410600" y="240894"/>
                  </a:cubicBezTo>
                  <a:cubicBezTo>
                    <a:pt x="1273068" y="240729"/>
                    <a:pt x="1066041" y="222198"/>
                    <a:pt x="748608" y="240894"/>
                  </a:cubicBezTo>
                  <a:cubicBezTo>
                    <a:pt x="431175" y="259590"/>
                    <a:pt x="333882" y="242336"/>
                    <a:pt x="0" y="240894"/>
                  </a:cubicBezTo>
                  <a:cubicBezTo>
                    <a:pt x="-4599" y="171591"/>
                    <a:pt x="-9741" y="72916"/>
                    <a:pt x="0" y="0"/>
                  </a:cubicBezTo>
                  <a:close/>
                </a:path>
                <a:path w="4330789" h="240894" stroke="0" extrusionOk="0">
                  <a:moveTo>
                    <a:pt x="0" y="0"/>
                  </a:moveTo>
                  <a:cubicBezTo>
                    <a:pt x="211174" y="9023"/>
                    <a:pt x="379325" y="-23022"/>
                    <a:pt x="575376" y="0"/>
                  </a:cubicBezTo>
                  <a:cubicBezTo>
                    <a:pt x="771427" y="23022"/>
                    <a:pt x="912310" y="14333"/>
                    <a:pt x="1064137" y="0"/>
                  </a:cubicBezTo>
                  <a:cubicBezTo>
                    <a:pt x="1215964" y="-14333"/>
                    <a:pt x="1482893" y="34136"/>
                    <a:pt x="1769437" y="0"/>
                  </a:cubicBezTo>
                  <a:cubicBezTo>
                    <a:pt x="2055981" y="-34136"/>
                    <a:pt x="2111151" y="16588"/>
                    <a:pt x="2344813" y="0"/>
                  </a:cubicBezTo>
                  <a:cubicBezTo>
                    <a:pt x="2578475" y="-16588"/>
                    <a:pt x="2654166" y="6368"/>
                    <a:pt x="2920189" y="0"/>
                  </a:cubicBezTo>
                  <a:cubicBezTo>
                    <a:pt x="3186212" y="-6368"/>
                    <a:pt x="3348550" y="31216"/>
                    <a:pt x="3625489" y="0"/>
                  </a:cubicBezTo>
                  <a:cubicBezTo>
                    <a:pt x="3902428" y="-31216"/>
                    <a:pt x="4172090" y="-888"/>
                    <a:pt x="4330789" y="0"/>
                  </a:cubicBezTo>
                  <a:cubicBezTo>
                    <a:pt x="4330905" y="97993"/>
                    <a:pt x="4319423" y="144488"/>
                    <a:pt x="4330789" y="240894"/>
                  </a:cubicBezTo>
                  <a:cubicBezTo>
                    <a:pt x="4116189" y="224752"/>
                    <a:pt x="4037078" y="220457"/>
                    <a:pt x="3798721" y="240894"/>
                  </a:cubicBezTo>
                  <a:cubicBezTo>
                    <a:pt x="3560364" y="261331"/>
                    <a:pt x="3354336" y="262477"/>
                    <a:pt x="3180036" y="240894"/>
                  </a:cubicBezTo>
                  <a:cubicBezTo>
                    <a:pt x="3005737" y="219311"/>
                    <a:pt x="2690163" y="259644"/>
                    <a:pt x="2561352" y="240894"/>
                  </a:cubicBezTo>
                  <a:cubicBezTo>
                    <a:pt x="2432541" y="222144"/>
                    <a:pt x="2254869" y="265347"/>
                    <a:pt x="1985976" y="240894"/>
                  </a:cubicBezTo>
                  <a:cubicBezTo>
                    <a:pt x="1717083" y="216441"/>
                    <a:pt x="1474895" y="234145"/>
                    <a:pt x="1280676" y="240894"/>
                  </a:cubicBezTo>
                  <a:cubicBezTo>
                    <a:pt x="1086457" y="247643"/>
                    <a:pt x="802796" y="248638"/>
                    <a:pt x="575376" y="240894"/>
                  </a:cubicBezTo>
                  <a:cubicBezTo>
                    <a:pt x="347956" y="233150"/>
                    <a:pt x="154215" y="217337"/>
                    <a:pt x="0" y="240894"/>
                  </a:cubicBezTo>
                  <a:cubicBezTo>
                    <a:pt x="3583" y="145362"/>
                    <a:pt x="80" y="79512"/>
                    <a:pt x="0" y="0"/>
                  </a:cubicBezTo>
                  <a:close/>
                </a:path>
              </a:pathLst>
            </a:custGeom>
            <a:solidFill>
              <a:schemeClr val="bg1">
                <a:lumMod val="95000"/>
              </a:schemeClr>
            </a:solidFill>
            <a:ln>
              <a:solidFill>
                <a:srgbClr val="F2F2F2">
                  <a:alpha val="0"/>
                </a:srgb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6" name="Selected Menu Item Background">
              <a:extLst>
                <a:ext uri="{FF2B5EF4-FFF2-40B4-BE49-F238E27FC236}">
                  <a16:creationId xmlns:a16="http://schemas.microsoft.com/office/drawing/2014/main" id="{BD78A55C-6BE1-405B-8340-866AE6B4F2FC}"/>
                </a:ext>
              </a:extLst>
            </p:cNvPr>
            <p:cNvSpPr/>
            <p:nvPr/>
          </p:nvSpPr>
          <p:spPr>
            <a:xfrm>
              <a:off x="586017" y="1631903"/>
              <a:ext cx="938387" cy="240756"/>
            </a:xfrm>
            <a:custGeom>
              <a:avLst/>
              <a:gdLst>
                <a:gd name="connsiteX0" fmla="*/ 0 w 938387"/>
                <a:gd name="connsiteY0" fmla="*/ 0 h 240756"/>
                <a:gd name="connsiteX1" fmla="*/ 469194 w 938387"/>
                <a:gd name="connsiteY1" fmla="*/ 0 h 240756"/>
                <a:gd name="connsiteX2" fmla="*/ 938387 w 938387"/>
                <a:gd name="connsiteY2" fmla="*/ 0 h 240756"/>
                <a:gd name="connsiteX3" fmla="*/ 938387 w 938387"/>
                <a:gd name="connsiteY3" fmla="*/ 240756 h 240756"/>
                <a:gd name="connsiteX4" fmla="*/ 459810 w 938387"/>
                <a:gd name="connsiteY4" fmla="*/ 240756 h 240756"/>
                <a:gd name="connsiteX5" fmla="*/ 0 w 938387"/>
                <a:gd name="connsiteY5" fmla="*/ 240756 h 240756"/>
                <a:gd name="connsiteX6" fmla="*/ 0 w 938387"/>
                <a:gd name="connsiteY6" fmla="*/ 0 h 240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38387" h="240756" fill="none" extrusionOk="0">
                  <a:moveTo>
                    <a:pt x="0" y="0"/>
                  </a:moveTo>
                  <a:cubicBezTo>
                    <a:pt x="167419" y="8848"/>
                    <a:pt x="315634" y="11620"/>
                    <a:pt x="469194" y="0"/>
                  </a:cubicBezTo>
                  <a:cubicBezTo>
                    <a:pt x="622754" y="-11620"/>
                    <a:pt x="708577" y="5317"/>
                    <a:pt x="938387" y="0"/>
                  </a:cubicBezTo>
                  <a:cubicBezTo>
                    <a:pt x="935625" y="53445"/>
                    <a:pt x="938507" y="135661"/>
                    <a:pt x="938387" y="240756"/>
                  </a:cubicBezTo>
                  <a:cubicBezTo>
                    <a:pt x="771142" y="229018"/>
                    <a:pt x="567469" y="236771"/>
                    <a:pt x="459810" y="240756"/>
                  </a:cubicBezTo>
                  <a:cubicBezTo>
                    <a:pt x="352151" y="244741"/>
                    <a:pt x="114325" y="222580"/>
                    <a:pt x="0" y="240756"/>
                  </a:cubicBezTo>
                  <a:cubicBezTo>
                    <a:pt x="-3644" y="131748"/>
                    <a:pt x="-6370" y="95137"/>
                    <a:pt x="0" y="0"/>
                  </a:cubicBezTo>
                  <a:close/>
                </a:path>
                <a:path w="938387" h="240756" stroke="0" extrusionOk="0">
                  <a:moveTo>
                    <a:pt x="0" y="0"/>
                  </a:moveTo>
                  <a:cubicBezTo>
                    <a:pt x="138608" y="-9141"/>
                    <a:pt x="348979" y="-6129"/>
                    <a:pt x="487961" y="0"/>
                  </a:cubicBezTo>
                  <a:cubicBezTo>
                    <a:pt x="626943" y="6129"/>
                    <a:pt x="810340" y="-19955"/>
                    <a:pt x="938387" y="0"/>
                  </a:cubicBezTo>
                  <a:cubicBezTo>
                    <a:pt x="940193" y="100620"/>
                    <a:pt x="942680" y="179826"/>
                    <a:pt x="938387" y="240756"/>
                  </a:cubicBezTo>
                  <a:cubicBezTo>
                    <a:pt x="792798" y="240160"/>
                    <a:pt x="653128" y="245881"/>
                    <a:pt x="497345" y="240756"/>
                  </a:cubicBezTo>
                  <a:cubicBezTo>
                    <a:pt x="341562" y="235631"/>
                    <a:pt x="134704" y="232008"/>
                    <a:pt x="0" y="240756"/>
                  </a:cubicBezTo>
                  <a:cubicBezTo>
                    <a:pt x="-6373" y="191502"/>
                    <a:pt x="-1794" y="98094"/>
                    <a:pt x="0" y="0"/>
                  </a:cubicBezTo>
                  <a:close/>
                </a:path>
              </a:pathLst>
            </a:custGeom>
            <a:solidFill>
              <a:schemeClr val="tx1">
                <a:lumMod val="65000"/>
                <a:lumOff val="35000"/>
              </a:schemeClr>
            </a:solidFill>
            <a:ln>
              <a:solidFill>
                <a:srgbClr val="595959">
                  <a:alpha val="0"/>
                </a:srgbClr>
              </a:solidFill>
              <a:extLst>
                <a:ext uri="{C807C97D-BFC1-408E-A445-0C87EB9F89A2}">
                  <ask:lineSketchStyleProps xmlns:ask="http://schemas.microsoft.com/office/drawing/2018/sketchyshapes" sd="3559321221">
                    <a:prstGeom prst="rect">
                      <a:avLst/>
                    </a:prstGeom>
                    <ask:type>
                      <ask:lineSketchFreehand/>
                    </ask:type>
                    <ask:seed>3559321221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0" name="Menu Item 4">
              <a:extLst>
                <a:ext uri="{FF2B5EF4-FFF2-40B4-BE49-F238E27FC236}">
                  <a16:creationId xmlns:a16="http://schemas.microsoft.com/office/drawing/2014/main" id="{2CCD67CA-17E3-4FAD-B3EB-3B6901BA3B6D}"/>
                </a:ext>
              </a:extLst>
            </p:cNvPr>
            <p:cNvSpPr txBox="1"/>
            <p:nvPr/>
          </p:nvSpPr>
          <p:spPr>
            <a:xfrm>
              <a:off x="4021507" y="1651194"/>
              <a:ext cx="865430" cy="207749"/>
            </a:xfrm>
            <a:prstGeom prst="rect">
              <a:avLst/>
            </a:prstGeom>
            <a:noFill/>
            <a:ln>
              <a:noFill/>
            </a:ln>
          </p:spPr>
          <p:txBody>
            <a:bodyPr wrap="square" rtlCol="0">
              <a:spAutoFit/>
            </a:bodyPr>
            <a:lstStyle/>
            <a:p>
              <a:r>
                <a:rPr lang="en-US" sz="750" dirty="0">
                  <a:solidFill>
                    <a:schemeClr val="tx1">
                      <a:lumMod val="65000"/>
                      <a:lumOff val="35000"/>
                    </a:schemeClr>
                  </a:solidFill>
                </a:rPr>
                <a:t>Type Here</a:t>
              </a:r>
            </a:p>
          </p:txBody>
        </p:sp>
        <p:sp>
          <p:nvSpPr>
            <p:cNvPr id="429" name="Menu Item 3">
              <a:extLst>
                <a:ext uri="{FF2B5EF4-FFF2-40B4-BE49-F238E27FC236}">
                  <a16:creationId xmlns:a16="http://schemas.microsoft.com/office/drawing/2014/main" id="{41EBFBD6-DC88-4E2B-9B39-561CD12FF436}"/>
                </a:ext>
              </a:extLst>
            </p:cNvPr>
            <p:cNvSpPr txBox="1"/>
            <p:nvPr/>
          </p:nvSpPr>
          <p:spPr>
            <a:xfrm>
              <a:off x="2907624" y="1645973"/>
              <a:ext cx="865430" cy="207749"/>
            </a:xfrm>
            <a:prstGeom prst="rect">
              <a:avLst/>
            </a:prstGeom>
            <a:noFill/>
            <a:ln>
              <a:noFill/>
            </a:ln>
          </p:spPr>
          <p:txBody>
            <a:bodyPr wrap="square" rtlCol="0">
              <a:spAutoFit/>
            </a:bodyPr>
            <a:lstStyle/>
            <a:p>
              <a:r>
                <a:rPr lang="en-US" sz="750" dirty="0">
                  <a:solidFill>
                    <a:schemeClr val="tx1">
                      <a:lumMod val="65000"/>
                      <a:lumOff val="35000"/>
                    </a:schemeClr>
                  </a:solidFill>
                </a:rPr>
                <a:t>Type Here</a:t>
              </a:r>
            </a:p>
          </p:txBody>
        </p:sp>
        <p:sp>
          <p:nvSpPr>
            <p:cNvPr id="428" name="Menu Item 2">
              <a:extLst>
                <a:ext uri="{FF2B5EF4-FFF2-40B4-BE49-F238E27FC236}">
                  <a16:creationId xmlns:a16="http://schemas.microsoft.com/office/drawing/2014/main" id="{A0DD74CE-C64C-4BB2-ABEF-E95C34629EA1}"/>
                </a:ext>
              </a:extLst>
            </p:cNvPr>
            <p:cNvSpPr txBox="1"/>
            <p:nvPr/>
          </p:nvSpPr>
          <p:spPr>
            <a:xfrm>
              <a:off x="1798166" y="1646020"/>
              <a:ext cx="865430" cy="207749"/>
            </a:xfrm>
            <a:prstGeom prst="rect">
              <a:avLst/>
            </a:prstGeom>
            <a:noFill/>
            <a:ln>
              <a:noFill/>
            </a:ln>
          </p:spPr>
          <p:txBody>
            <a:bodyPr wrap="square" rtlCol="0">
              <a:spAutoFit/>
            </a:bodyPr>
            <a:lstStyle/>
            <a:p>
              <a:r>
                <a:rPr lang="en-US" sz="750" dirty="0">
                  <a:solidFill>
                    <a:schemeClr val="tx1">
                      <a:lumMod val="65000"/>
                      <a:lumOff val="35000"/>
                    </a:schemeClr>
                  </a:solidFill>
                </a:rPr>
                <a:t>Type Here</a:t>
              </a:r>
            </a:p>
          </p:txBody>
        </p:sp>
        <p:sp>
          <p:nvSpPr>
            <p:cNvPr id="427" name="Menu Item 1">
              <a:extLst>
                <a:ext uri="{FF2B5EF4-FFF2-40B4-BE49-F238E27FC236}">
                  <a16:creationId xmlns:a16="http://schemas.microsoft.com/office/drawing/2014/main" id="{BDB82596-324E-4E00-839D-3B73DC1980E2}"/>
                </a:ext>
              </a:extLst>
            </p:cNvPr>
            <p:cNvSpPr txBox="1"/>
            <p:nvPr/>
          </p:nvSpPr>
          <p:spPr>
            <a:xfrm>
              <a:off x="693902" y="1645730"/>
              <a:ext cx="765668" cy="207749"/>
            </a:xfrm>
            <a:prstGeom prst="rect">
              <a:avLst/>
            </a:prstGeom>
            <a:noFill/>
            <a:ln>
              <a:noFill/>
            </a:ln>
          </p:spPr>
          <p:txBody>
            <a:bodyPr wrap="square" rtlCol="0">
              <a:spAutoFit/>
            </a:bodyPr>
            <a:lstStyle/>
            <a:p>
              <a:r>
                <a:rPr lang="en-US" sz="750" dirty="0">
                  <a:solidFill>
                    <a:schemeClr val="bg1"/>
                  </a:solidFill>
                </a:rPr>
                <a:t>Type Here</a:t>
              </a:r>
            </a:p>
          </p:txBody>
        </p:sp>
        <p:sp>
          <p:nvSpPr>
            <p:cNvPr id="431" name="Rectangle">
              <a:extLst>
                <a:ext uri="{FF2B5EF4-FFF2-40B4-BE49-F238E27FC236}">
                  <a16:creationId xmlns:a16="http://schemas.microsoft.com/office/drawing/2014/main" id="{8CFA4181-9AC3-4DDC-BE37-AE5C1C6039E8}"/>
                </a:ext>
              </a:extLst>
            </p:cNvPr>
            <p:cNvSpPr/>
            <p:nvPr/>
          </p:nvSpPr>
          <p:spPr>
            <a:xfrm>
              <a:off x="586017" y="1868031"/>
              <a:ext cx="4330789" cy="18288"/>
            </a:xfrm>
            <a:custGeom>
              <a:avLst/>
              <a:gdLst>
                <a:gd name="connsiteX0" fmla="*/ 0 w 4330789"/>
                <a:gd name="connsiteY0" fmla="*/ 0 h 18288"/>
                <a:gd name="connsiteX1" fmla="*/ 532068 w 4330789"/>
                <a:gd name="connsiteY1" fmla="*/ 0 h 18288"/>
                <a:gd name="connsiteX2" fmla="*/ 1064137 w 4330789"/>
                <a:gd name="connsiteY2" fmla="*/ 0 h 18288"/>
                <a:gd name="connsiteX3" fmla="*/ 1769437 w 4330789"/>
                <a:gd name="connsiteY3" fmla="*/ 0 h 18288"/>
                <a:gd name="connsiteX4" fmla="*/ 2258197 w 4330789"/>
                <a:gd name="connsiteY4" fmla="*/ 0 h 18288"/>
                <a:gd name="connsiteX5" fmla="*/ 2963497 w 4330789"/>
                <a:gd name="connsiteY5" fmla="*/ 0 h 18288"/>
                <a:gd name="connsiteX6" fmla="*/ 3668797 w 4330789"/>
                <a:gd name="connsiteY6" fmla="*/ 0 h 18288"/>
                <a:gd name="connsiteX7" fmla="*/ 4330789 w 4330789"/>
                <a:gd name="connsiteY7" fmla="*/ 0 h 18288"/>
                <a:gd name="connsiteX8" fmla="*/ 4330789 w 4330789"/>
                <a:gd name="connsiteY8" fmla="*/ 18288 h 18288"/>
                <a:gd name="connsiteX9" fmla="*/ 3712105 w 4330789"/>
                <a:gd name="connsiteY9" fmla="*/ 18288 h 18288"/>
                <a:gd name="connsiteX10" fmla="*/ 3050113 w 4330789"/>
                <a:gd name="connsiteY10" fmla="*/ 18288 h 18288"/>
                <a:gd name="connsiteX11" fmla="*/ 2344813 w 4330789"/>
                <a:gd name="connsiteY11" fmla="*/ 18288 h 18288"/>
                <a:gd name="connsiteX12" fmla="*/ 1639513 w 4330789"/>
                <a:gd name="connsiteY12" fmla="*/ 18288 h 18288"/>
                <a:gd name="connsiteX13" fmla="*/ 1020829 w 4330789"/>
                <a:gd name="connsiteY13" fmla="*/ 18288 h 18288"/>
                <a:gd name="connsiteX14" fmla="*/ 532068 w 4330789"/>
                <a:gd name="connsiteY14" fmla="*/ 18288 h 18288"/>
                <a:gd name="connsiteX15" fmla="*/ 0 w 4330789"/>
                <a:gd name="connsiteY15" fmla="*/ 18288 h 18288"/>
                <a:gd name="connsiteX16" fmla="*/ 0 w 43307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30789" h="18288" fill="none" extrusionOk="0">
                  <a:moveTo>
                    <a:pt x="0" y="0"/>
                  </a:moveTo>
                  <a:cubicBezTo>
                    <a:pt x="123898" y="10615"/>
                    <a:pt x="266157" y="-25982"/>
                    <a:pt x="532068" y="0"/>
                  </a:cubicBezTo>
                  <a:cubicBezTo>
                    <a:pt x="797979" y="25982"/>
                    <a:pt x="841243" y="-17367"/>
                    <a:pt x="1064137" y="0"/>
                  </a:cubicBezTo>
                  <a:cubicBezTo>
                    <a:pt x="1287031" y="17367"/>
                    <a:pt x="1435654" y="26175"/>
                    <a:pt x="1769437" y="0"/>
                  </a:cubicBezTo>
                  <a:cubicBezTo>
                    <a:pt x="2103220" y="-26175"/>
                    <a:pt x="2154986" y="20394"/>
                    <a:pt x="2258197" y="0"/>
                  </a:cubicBezTo>
                  <a:cubicBezTo>
                    <a:pt x="2361408" y="-20394"/>
                    <a:pt x="2620753" y="-4890"/>
                    <a:pt x="2963497" y="0"/>
                  </a:cubicBezTo>
                  <a:cubicBezTo>
                    <a:pt x="3306241" y="4890"/>
                    <a:pt x="3318353" y="-14967"/>
                    <a:pt x="3668797" y="0"/>
                  </a:cubicBezTo>
                  <a:cubicBezTo>
                    <a:pt x="4019241" y="14967"/>
                    <a:pt x="4122028" y="-12103"/>
                    <a:pt x="4330789" y="0"/>
                  </a:cubicBezTo>
                  <a:cubicBezTo>
                    <a:pt x="4329920" y="7867"/>
                    <a:pt x="4331496" y="10749"/>
                    <a:pt x="4330789" y="18288"/>
                  </a:cubicBezTo>
                  <a:cubicBezTo>
                    <a:pt x="4169280" y="-5211"/>
                    <a:pt x="3961373" y="27478"/>
                    <a:pt x="3712105" y="18288"/>
                  </a:cubicBezTo>
                  <a:cubicBezTo>
                    <a:pt x="3462837" y="9098"/>
                    <a:pt x="3216199" y="48476"/>
                    <a:pt x="3050113" y="18288"/>
                  </a:cubicBezTo>
                  <a:cubicBezTo>
                    <a:pt x="2884027" y="-11900"/>
                    <a:pt x="2504139" y="25999"/>
                    <a:pt x="2344813" y="18288"/>
                  </a:cubicBezTo>
                  <a:cubicBezTo>
                    <a:pt x="2185487" y="10577"/>
                    <a:pt x="1881651" y="11434"/>
                    <a:pt x="1639513" y="18288"/>
                  </a:cubicBezTo>
                  <a:cubicBezTo>
                    <a:pt x="1397375" y="25142"/>
                    <a:pt x="1262564" y="1404"/>
                    <a:pt x="1020829" y="18288"/>
                  </a:cubicBezTo>
                  <a:cubicBezTo>
                    <a:pt x="779094" y="35172"/>
                    <a:pt x="692823" y="17907"/>
                    <a:pt x="532068" y="18288"/>
                  </a:cubicBezTo>
                  <a:cubicBezTo>
                    <a:pt x="371313" y="18669"/>
                    <a:pt x="125023" y="27548"/>
                    <a:pt x="0" y="18288"/>
                  </a:cubicBezTo>
                  <a:cubicBezTo>
                    <a:pt x="-584" y="12921"/>
                    <a:pt x="-734" y="7142"/>
                    <a:pt x="0" y="0"/>
                  </a:cubicBezTo>
                  <a:close/>
                </a:path>
                <a:path w="4330789" h="18288" stroke="0" extrusionOk="0">
                  <a:moveTo>
                    <a:pt x="0" y="0"/>
                  </a:moveTo>
                  <a:cubicBezTo>
                    <a:pt x="133319" y="-21005"/>
                    <a:pt x="390003" y="-5635"/>
                    <a:pt x="575376" y="0"/>
                  </a:cubicBezTo>
                  <a:cubicBezTo>
                    <a:pt x="760749" y="5635"/>
                    <a:pt x="1038050" y="-26012"/>
                    <a:pt x="1237368" y="0"/>
                  </a:cubicBezTo>
                  <a:cubicBezTo>
                    <a:pt x="1436686" y="26012"/>
                    <a:pt x="1488784" y="1805"/>
                    <a:pt x="1726129" y="0"/>
                  </a:cubicBezTo>
                  <a:cubicBezTo>
                    <a:pt x="1963474" y="-1805"/>
                    <a:pt x="2070862" y="2339"/>
                    <a:pt x="2344813" y="0"/>
                  </a:cubicBezTo>
                  <a:cubicBezTo>
                    <a:pt x="2618764" y="-2339"/>
                    <a:pt x="2673984" y="-4704"/>
                    <a:pt x="2833573" y="0"/>
                  </a:cubicBezTo>
                  <a:cubicBezTo>
                    <a:pt x="2993162" y="4704"/>
                    <a:pt x="3225456" y="19194"/>
                    <a:pt x="3495565" y="0"/>
                  </a:cubicBezTo>
                  <a:cubicBezTo>
                    <a:pt x="3765674" y="-19194"/>
                    <a:pt x="4112028" y="26481"/>
                    <a:pt x="4330789" y="0"/>
                  </a:cubicBezTo>
                  <a:cubicBezTo>
                    <a:pt x="4331323" y="8474"/>
                    <a:pt x="4330888" y="9969"/>
                    <a:pt x="4330789" y="18288"/>
                  </a:cubicBezTo>
                  <a:cubicBezTo>
                    <a:pt x="4137393" y="6404"/>
                    <a:pt x="4019729" y="24867"/>
                    <a:pt x="3712105" y="18288"/>
                  </a:cubicBezTo>
                  <a:cubicBezTo>
                    <a:pt x="3404481" y="11709"/>
                    <a:pt x="3316255" y="28996"/>
                    <a:pt x="3050113" y="18288"/>
                  </a:cubicBezTo>
                  <a:cubicBezTo>
                    <a:pt x="2783971" y="7580"/>
                    <a:pt x="2627377" y="9178"/>
                    <a:pt x="2474737" y="18288"/>
                  </a:cubicBezTo>
                  <a:cubicBezTo>
                    <a:pt x="2322097" y="27398"/>
                    <a:pt x="1987827" y="8354"/>
                    <a:pt x="1769437" y="18288"/>
                  </a:cubicBezTo>
                  <a:cubicBezTo>
                    <a:pt x="1551047" y="28222"/>
                    <a:pt x="1350769" y="49218"/>
                    <a:pt x="1107445" y="18288"/>
                  </a:cubicBezTo>
                  <a:cubicBezTo>
                    <a:pt x="864121" y="-12642"/>
                    <a:pt x="524722" y="-1029"/>
                    <a:pt x="0" y="18288"/>
                  </a:cubicBezTo>
                  <a:cubicBezTo>
                    <a:pt x="802" y="9702"/>
                    <a:pt x="185" y="6546"/>
                    <a:pt x="0" y="0"/>
                  </a:cubicBezTo>
                  <a:close/>
                </a:path>
              </a:pathLst>
            </a:custGeom>
            <a:solidFill>
              <a:schemeClr val="tx1">
                <a:lumMod val="65000"/>
                <a:lumOff val="35000"/>
              </a:schemeClr>
            </a:solidFill>
            <a:ln w="9525">
              <a:noFill/>
              <a:extLst>
                <a:ext uri="{C807C97D-BFC1-408E-A445-0C87EB9F89A2}">
                  <ask:lineSketchStyleProps xmlns:ask="http://schemas.microsoft.com/office/drawing/2018/sketchyshapes" sd="574335773">
                    <a:prstGeom prst="rect">
                      <a:avLst/>
                    </a:prstGeom>
                    <ask:type>
                      <ask:lineSketchFreehand/>
                    </ask:type>
                    <ask:seed>574335773</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57" name="Menu Title">
            <a:extLst>
              <a:ext uri="{FF2B5EF4-FFF2-40B4-BE49-F238E27FC236}">
                <a16:creationId xmlns:a16="http://schemas.microsoft.com/office/drawing/2014/main" id="{9869FC99-C37F-48B3-85E1-9A7F4D4A607A}"/>
              </a:ext>
            </a:extLst>
          </p:cNvPr>
          <p:cNvSpPr txBox="1"/>
          <p:nvPr/>
        </p:nvSpPr>
        <p:spPr>
          <a:xfrm>
            <a:off x="11856516" y="7434902"/>
            <a:ext cx="2427623" cy="369332"/>
          </a:xfrm>
          <a:prstGeom prst="rect">
            <a:avLst/>
          </a:prstGeom>
          <a:noFill/>
        </p:spPr>
        <p:txBody>
          <a:bodyPr wrap="square" rtlCol="0">
            <a:spAutoFit/>
          </a:bodyPr>
          <a:lstStyle/>
          <a:p>
            <a:r>
              <a:rPr lang="en-US" dirty="0">
                <a:solidFill>
                  <a:srgbClr val="D83B01"/>
                </a:solidFill>
              </a:rPr>
              <a:t>Menu</a:t>
            </a:r>
          </a:p>
        </p:txBody>
      </p:sp>
      <p:pic>
        <p:nvPicPr>
          <p:cNvPr id="461" name="Search Icon" descr="Magnifying glass">
            <a:extLst>
              <a:ext uri="{FF2B5EF4-FFF2-40B4-BE49-F238E27FC236}">
                <a16:creationId xmlns:a16="http://schemas.microsoft.com/office/drawing/2014/main" id="{8320ED98-3D56-4025-8155-94F3FA99977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235572" y="6184234"/>
            <a:ext cx="271471" cy="271472"/>
          </a:xfrm>
          <a:prstGeom prst="rect">
            <a:avLst/>
          </a:prstGeom>
        </p:spPr>
      </p:pic>
      <p:pic>
        <p:nvPicPr>
          <p:cNvPr id="456" name="Wifi Signal Icon 2" descr="Wi Fi">
            <a:extLst>
              <a:ext uri="{FF2B5EF4-FFF2-40B4-BE49-F238E27FC236}">
                <a16:creationId xmlns:a16="http://schemas.microsoft.com/office/drawing/2014/main" id="{3BE29DD9-958D-4D23-9088-753567CA5A84}"/>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106893" y="6184234"/>
            <a:ext cx="271471" cy="271472"/>
          </a:xfrm>
          <a:prstGeom prst="rect">
            <a:avLst/>
          </a:prstGeom>
        </p:spPr>
      </p:pic>
      <p:pic>
        <p:nvPicPr>
          <p:cNvPr id="455" name="Wifi Signal Icon" descr="Signal">
            <a:extLst>
              <a:ext uri="{FF2B5EF4-FFF2-40B4-BE49-F238E27FC236}">
                <a16:creationId xmlns:a16="http://schemas.microsoft.com/office/drawing/2014/main" id="{223E528C-924C-4047-8463-60B208FEBA38}"/>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433433" y="6190020"/>
            <a:ext cx="271471" cy="271472"/>
          </a:xfrm>
          <a:prstGeom prst="rect">
            <a:avLst/>
          </a:prstGeom>
        </p:spPr>
      </p:pic>
      <p:pic>
        <p:nvPicPr>
          <p:cNvPr id="454" name="Mute Icon" descr="Mute speaker">
            <a:extLst>
              <a:ext uri="{FF2B5EF4-FFF2-40B4-BE49-F238E27FC236}">
                <a16:creationId xmlns:a16="http://schemas.microsoft.com/office/drawing/2014/main" id="{7216FE18-2333-41FD-B7E8-D9B55DAC0855}"/>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770378" y="6208627"/>
            <a:ext cx="271471" cy="271472"/>
          </a:xfrm>
          <a:prstGeom prst="rect">
            <a:avLst/>
          </a:prstGeom>
        </p:spPr>
      </p:pic>
      <p:pic>
        <p:nvPicPr>
          <p:cNvPr id="453" name="Sound Icon" descr="Volume">
            <a:extLst>
              <a:ext uri="{FF2B5EF4-FFF2-40B4-BE49-F238E27FC236}">
                <a16:creationId xmlns:a16="http://schemas.microsoft.com/office/drawing/2014/main" id="{8D5733CD-ADB4-4EF5-BB87-012C133018E9}"/>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22406" y="6201412"/>
            <a:ext cx="271471" cy="271472"/>
          </a:xfrm>
          <a:prstGeom prst="rect">
            <a:avLst/>
          </a:prstGeom>
        </p:spPr>
      </p:pic>
      <p:pic>
        <p:nvPicPr>
          <p:cNvPr id="452" name="Minimize Icon" descr="Minimize">
            <a:extLst>
              <a:ext uri="{FF2B5EF4-FFF2-40B4-BE49-F238E27FC236}">
                <a16:creationId xmlns:a16="http://schemas.microsoft.com/office/drawing/2014/main" id="{81248F49-9B43-4467-9E1F-33328E3D18AF}"/>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488817" y="6224892"/>
            <a:ext cx="271471" cy="271472"/>
          </a:xfrm>
          <a:prstGeom prst="rect">
            <a:avLst/>
          </a:prstGeom>
        </p:spPr>
      </p:pic>
      <p:pic>
        <p:nvPicPr>
          <p:cNvPr id="451" name="Expand Icon" descr="Maximize">
            <a:extLst>
              <a:ext uri="{FF2B5EF4-FFF2-40B4-BE49-F238E27FC236}">
                <a16:creationId xmlns:a16="http://schemas.microsoft.com/office/drawing/2014/main" id="{CA7699F2-E719-4470-97F4-66EDD30AE579}"/>
              </a:ext>
            </a:extLst>
          </p:cNvPr>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829955" y="6228968"/>
            <a:ext cx="271471" cy="271472"/>
          </a:xfrm>
          <a:prstGeom prst="rect">
            <a:avLst/>
          </a:prstGeom>
        </p:spPr>
      </p:pic>
      <p:pic>
        <p:nvPicPr>
          <p:cNvPr id="450" name="Arrow Icon" descr="Cursor">
            <a:extLst>
              <a:ext uri="{FF2B5EF4-FFF2-40B4-BE49-F238E27FC236}">
                <a16:creationId xmlns:a16="http://schemas.microsoft.com/office/drawing/2014/main" id="{0A24799B-19E8-4839-9545-DAF22870AD2D}"/>
              </a:ext>
            </a:extLst>
          </p:cNvPr>
          <p:cNvPicPr>
            <a:picLocks noChangeAspect="1"/>
          </p:cNvPicPr>
          <p:nvPr/>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2198545" y="6234378"/>
            <a:ext cx="271471" cy="271472"/>
          </a:xfrm>
          <a:prstGeom prst="rect">
            <a:avLst/>
          </a:prstGeom>
        </p:spPr>
      </p:pic>
      <p:pic>
        <p:nvPicPr>
          <p:cNvPr id="449" name="Zoom Out Icon" descr="Zoom out">
            <a:extLst>
              <a:ext uri="{FF2B5EF4-FFF2-40B4-BE49-F238E27FC236}">
                <a16:creationId xmlns:a16="http://schemas.microsoft.com/office/drawing/2014/main" id="{D8A3197A-B468-496C-8518-72BD5188EA38}"/>
              </a:ext>
            </a:extLst>
          </p:cNvPr>
          <p:cNvPicPr>
            <a:picLocks noChangeAspect="1"/>
          </p:cNvPicPr>
          <p:nvPr/>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2539508" y="6238482"/>
            <a:ext cx="271471" cy="271472"/>
          </a:xfrm>
          <a:prstGeom prst="rect">
            <a:avLst/>
          </a:prstGeom>
        </p:spPr>
      </p:pic>
      <p:pic>
        <p:nvPicPr>
          <p:cNvPr id="448" name="Zoom In Icon" descr="Zoom in">
            <a:extLst>
              <a:ext uri="{FF2B5EF4-FFF2-40B4-BE49-F238E27FC236}">
                <a16:creationId xmlns:a16="http://schemas.microsoft.com/office/drawing/2014/main" id="{97AE656E-DB30-480E-9FD7-7AC3D3A6FC87}"/>
              </a:ext>
            </a:extLst>
          </p:cNvPr>
          <p:cNvPicPr>
            <a:picLocks noChangeAspect="1"/>
          </p:cNvPicPr>
          <p:nvPr/>
        </p:nvPicPr>
        <p:blipFill>
          <a:blip r:embed="rId38">
            <a:extLst>
              <a:ext uri="{28A0092B-C50C-407E-A947-70E740481C1C}">
                <a14:useLocalDpi xmlns:a14="http://schemas.microsoft.com/office/drawing/2010/main" val="0"/>
              </a:ext>
              <a:ext uri="{96DAC541-7B7A-43D3-8B79-37D633B846F1}">
                <asvg:svgBlip xmlns:asvg="http://schemas.microsoft.com/office/drawing/2016/SVG/main" r:embed="rId39"/>
              </a:ext>
            </a:extLst>
          </a:blip>
          <a:stretch>
            <a:fillRect/>
          </a:stretch>
        </p:blipFill>
        <p:spPr>
          <a:xfrm>
            <a:off x="-2900684" y="6232383"/>
            <a:ext cx="271471" cy="271472"/>
          </a:xfrm>
          <a:prstGeom prst="rect">
            <a:avLst/>
          </a:prstGeom>
        </p:spPr>
      </p:pic>
      <p:pic>
        <p:nvPicPr>
          <p:cNvPr id="447" name="Battery Icon" descr="Full battery">
            <a:extLst>
              <a:ext uri="{FF2B5EF4-FFF2-40B4-BE49-F238E27FC236}">
                <a16:creationId xmlns:a16="http://schemas.microsoft.com/office/drawing/2014/main" id="{825935C6-E0B9-4F5A-83D8-E351F8BFE95E}"/>
              </a:ext>
            </a:extLst>
          </p:cNvPr>
          <p:cNvPicPr>
            <a:picLocks noChangeAspect="1"/>
          </p:cNvPicPr>
          <p:nvPr/>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3265611" y="6238482"/>
            <a:ext cx="271471" cy="271472"/>
          </a:xfrm>
          <a:prstGeom prst="rect">
            <a:avLst/>
          </a:prstGeom>
        </p:spPr>
      </p:pic>
      <p:pic>
        <p:nvPicPr>
          <p:cNvPr id="462" name="Photo Icon" descr="Camera">
            <a:extLst>
              <a:ext uri="{FF2B5EF4-FFF2-40B4-BE49-F238E27FC236}">
                <a16:creationId xmlns:a16="http://schemas.microsoft.com/office/drawing/2014/main" id="{9B0E0192-86F9-4AB2-A49E-6212033B0BC0}"/>
              </a:ext>
            </a:extLst>
          </p:cNvPr>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296910" y="5817800"/>
            <a:ext cx="271471" cy="271472"/>
          </a:xfrm>
          <a:prstGeom prst="rect">
            <a:avLst/>
          </a:prstGeom>
        </p:spPr>
      </p:pic>
      <p:grpSp>
        <p:nvGrpSpPr>
          <p:cNvPr id="459" name="Arrows" descr="Undo and redo arrow icons">
            <a:extLst>
              <a:ext uri="{FF2B5EF4-FFF2-40B4-BE49-F238E27FC236}">
                <a16:creationId xmlns:a16="http://schemas.microsoft.com/office/drawing/2014/main" id="{12DA1D04-0083-4EB2-B006-7B5206A9A9D0}"/>
              </a:ext>
            </a:extLst>
          </p:cNvPr>
          <p:cNvGrpSpPr/>
          <p:nvPr/>
        </p:nvGrpSpPr>
        <p:grpSpPr>
          <a:xfrm>
            <a:off x="-161606" y="5971291"/>
            <a:ext cx="334303" cy="0"/>
            <a:chOff x="-1657440" y="13147620"/>
            <a:chExt cx="489609" cy="0"/>
          </a:xfrm>
          <a:solidFill>
            <a:srgbClr val="404040"/>
          </a:solidFill>
        </p:grpSpPr>
        <p:cxnSp>
          <p:nvCxnSpPr>
            <p:cNvPr id="466" name="Left Arrow">
              <a:extLst>
                <a:ext uri="{FF2B5EF4-FFF2-40B4-BE49-F238E27FC236}">
                  <a16:creationId xmlns:a16="http://schemas.microsoft.com/office/drawing/2014/main" id="{E784EA0C-88E0-4C82-97C8-6C6391E75E5A}"/>
                </a:ext>
              </a:extLst>
            </p:cNvPr>
            <p:cNvCxnSpPr>
              <a:cxnSpLocks/>
            </p:cNvCxnSpPr>
            <p:nvPr/>
          </p:nvCxnSpPr>
          <p:spPr>
            <a:xfrm>
              <a:off x="-1657440" y="13147620"/>
              <a:ext cx="182880" cy="0"/>
            </a:xfrm>
            <a:prstGeom prst="straightConnector1">
              <a:avLst/>
            </a:prstGeom>
            <a:grpFill/>
            <a:ln w="22225">
              <a:solidFill>
                <a:srgbClr val="404040"/>
              </a:solidFill>
              <a:headEnd type="arrow" w="med" len="sm"/>
              <a:tailEnd type="none" w="lg" len="lg"/>
            </a:ln>
          </p:spPr>
          <p:style>
            <a:lnRef idx="1">
              <a:schemeClr val="accent1"/>
            </a:lnRef>
            <a:fillRef idx="0">
              <a:schemeClr val="accent1"/>
            </a:fillRef>
            <a:effectRef idx="0">
              <a:schemeClr val="accent1"/>
            </a:effectRef>
            <a:fontRef idx="minor">
              <a:schemeClr val="tx1"/>
            </a:fontRef>
          </p:style>
        </p:cxnSp>
        <p:cxnSp>
          <p:nvCxnSpPr>
            <p:cNvPr id="467" name="Right Arrow">
              <a:extLst>
                <a:ext uri="{FF2B5EF4-FFF2-40B4-BE49-F238E27FC236}">
                  <a16:creationId xmlns:a16="http://schemas.microsoft.com/office/drawing/2014/main" id="{2EF25614-972B-4488-85FB-2DBE799353FA}"/>
                </a:ext>
              </a:extLst>
            </p:cNvPr>
            <p:cNvCxnSpPr>
              <a:cxnSpLocks/>
            </p:cNvCxnSpPr>
            <p:nvPr/>
          </p:nvCxnSpPr>
          <p:spPr>
            <a:xfrm flipH="1">
              <a:off x="-1350711" y="13147620"/>
              <a:ext cx="182880" cy="0"/>
            </a:xfrm>
            <a:prstGeom prst="straightConnector1">
              <a:avLst/>
            </a:prstGeom>
            <a:grpFill/>
            <a:ln w="22225">
              <a:solidFill>
                <a:srgbClr val="404040"/>
              </a:solidFill>
              <a:headEnd type="arrow" w="med" len="sm"/>
              <a:tailEnd type="none" w="lg" len="lg"/>
            </a:ln>
          </p:spPr>
          <p:style>
            <a:lnRef idx="1">
              <a:schemeClr val="accent1"/>
            </a:lnRef>
            <a:fillRef idx="0">
              <a:schemeClr val="accent1"/>
            </a:fillRef>
            <a:effectRef idx="0">
              <a:schemeClr val="accent1"/>
            </a:effectRef>
            <a:fontRef idx="minor">
              <a:schemeClr val="tx1"/>
            </a:fontRef>
          </p:style>
        </p:cxnSp>
      </p:grpSp>
      <p:grpSp>
        <p:nvGrpSpPr>
          <p:cNvPr id="463" name="Download Icon" descr="Download icons">
            <a:extLst>
              <a:ext uri="{FF2B5EF4-FFF2-40B4-BE49-F238E27FC236}">
                <a16:creationId xmlns:a16="http://schemas.microsoft.com/office/drawing/2014/main" id="{7BB12843-18C2-44FD-BB9B-64BAFFA83A61}"/>
              </a:ext>
            </a:extLst>
          </p:cNvPr>
          <p:cNvGrpSpPr/>
          <p:nvPr/>
        </p:nvGrpSpPr>
        <p:grpSpPr>
          <a:xfrm>
            <a:off x="-433317" y="5880880"/>
            <a:ext cx="136542" cy="154704"/>
            <a:chOff x="9736328" y="-449971"/>
            <a:chExt cx="365760" cy="414411"/>
          </a:xfrm>
          <a:solidFill>
            <a:srgbClr val="404040"/>
          </a:solidFill>
        </p:grpSpPr>
        <p:cxnSp>
          <p:nvCxnSpPr>
            <p:cNvPr id="464" name="Arrow">
              <a:extLst>
                <a:ext uri="{FF2B5EF4-FFF2-40B4-BE49-F238E27FC236}">
                  <a16:creationId xmlns:a16="http://schemas.microsoft.com/office/drawing/2014/main" id="{E193DEA6-B36F-401B-B5A9-5B8E3E4A900C}"/>
                </a:ext>
              </a:extLst>
            </p:cNvPr>
            <p:cNvCxnSpPr>
              <a:cxnSpLocks/>
            </p:cNvCxnSpPr>
            <p:nvPr/>
          </p:nvCxnSpPr>
          <p:spPr>
            <a:xfrm rot="5400000" flipH="1">
              <a:off x="9746488" y="-280807"/>
              <a:ext cx="338328" cy="0"/>
            </a:xfrm>
            <a:prstGeom prst="straightConnector1">
              <a:avLst/>
            </a:prstGeom>
            <a:grpFill/>
            <a:ln w="22225">
              <a:solidFill>
                <a:srgbClr val="404040"/>
              </a:solidFill>
              <a:headEnd type="arrow" w="lg" len="sm"/>
              <a:tailEnd type="none" w="lg" len="lg"/>
            </a:ln>
          </p:spPr>
          <p:style>
            <a:lnRef idx="1">
              <a:schemeClr val="accent1"/>
            </a:lnRef>
            <a:fillRef idx="0">
              <a:schemeClr val="accent1"/>
            </a:fillRef>
            <a:effectRef idx="0">
              <a:schemeClr val="accent1"/>
            </a:effectRef>
            <a:fontRef idx="minor">
              <a:schemeClr val="tx1"/>
            </a:fontRef>
          </p:style>
        </p:cxnSp>
        <p:cxnSp>
          <p:nvCxnSpPr>
            <p:cNvPr id="465" name="Line">
              <a:extLst>
                <a:ext uri="{FF2B5EF4-FFF2-40B4-BE49-F238E27FC236}">
                  <a16:creationId xmlns:a16="http://schemas.microsoft.com/office/drawing/2014/main" id="{46D67D18-D53F-42C2-9EAA-9FF5EA4C70D6}"/>
                </a:ext>
              </a:extLst>
            </p:cNvPr>
            <p:cNvCxnSpPr/>
            <p:nvPr/>
          </p:nvCxnSpPr>
          <p:spPr>
            <a:xfrm>
              <a:off x="9736328" y="-35560"/>
              <a:ext cx="365760" cy="0"/>
            </a:xfrm>
            <a:prstGeom prst="line">
              <a:avLst/>
            </a:prstGeom>
            <a:grpFill/>
            <a:ln w="44450">
              <a:solidFill>
                <a:srgbClr val="404040"/>
              </a:solidFill>
            </a:ln>
          </p:spPr>
          <p:style>
            <a:lnRef idx="1">
              <a:schemeClr val="accent1"/>
            </a:lnRef>
            <a:fillRef idx="0">
              <a:schemeClr val="accent1"/>
            </a:fillRef>
            <a:effectRef idx="0">
              <a:schemeClr val="accent1"/>
            </a:effectRef>
            <a:fontRef idx="minor">
              <a:schemeClr val="tx1"/>
            </a:fontRef>
          </p:style>
        </p:cxnSp>
      </p:grpSp>
      <p:pic>
        <p:nvPicPr>
          <p:cNvPr id="460" name="Close Button" descr="Close">
            <a:extLst>
              <a:ext uri="{FF2B5EF4-FFF2-40B4-BE49-F238E27FC236}">
                <a16:creationId xmlns:a16="http://schemas.microsoft.com/office/drawing/2014/main" id="{71A30CC0-2C03-46EB-A16E-B6FE51B4B81B}"/>
              </a:ext>
            </a:extLst>
          </p:cNvPr>
          <p:cNvPicPr>
            <a:picLocks noChangeAspect="1"/>
          </p:cNvPicPr>
          <p:nvPr/>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738248" y="5881461"/>
            <a:ext cx="182489" cy="182489"/>
          </a:xfrm>
          <a:prstGeom prst="rect">
            <a:avLst/>
          </a:prstGeom>
        </p:spPr>
      </p:pic>
      <p:grpSp>
        <p:nvGrpSpPr>
          <p:cNvPr id="445" name="Add Person Icon" descr="Add person icon">
            <a:extLst>
              <a:ext uri="{FF2B5EF4-FFF2-40B4-BE49-F238E27FC236}">
                <a16:creationId xmlns:a16="http://schemas.microsoft.com/office/drawing/2014/main" id="{0B4EFDFB-8776-4001-8D24-069E9505228B}"/>
              </a:ext>
            </a:extLst>
          </p:cNvPr>
          <p:cNvGrpSpPr/>
          <p:nvPr/>
        </p:nvGrpSpPr>
        <p:grpSpPr>
          <a:xfrm>
            <a:off x="-1173630" y="5845900"/>
            <a:ext cx="273113" cy="227459"/>
            <a:chOff x="9251439" y="-1407160"/>
            <a:chExt cx="919927" cy="766149"/>
          </a:xfrm>
          <a:solidFill>
            <a:srgbClr val="404040"/>
          </a:solidFill>
        </p:grpSpPr>
        <p:pic>
          <p:nvPicPr>
            <p:cNvPr id="468" name="Person Icon" descr="User">
              <a:extLst>
                <a:ext uri="{FF2B5EF4-FFF2-40B4-BE49-F238E27FC236}">
                  <a16:creationId xmlns:a16="http://schemas.microsoft.com/office/drawing/2014/main" id="{BB085752-89B1-4BD3-8C7C-4802B97AE034}"/>
                </a:ext>
              </a:extLst>
            </p:cNvPr>
            <p:cNvPicPr>
              <a:picLocks noChangeAspect="1"/>
            </p:cNvPicPr>
            <p:nvPr/>
          </p:nvPicPr>
          <p:blipFill rotWithShape="1">
            <a:blip r:embed="rId46">
              <a:extLst>
                <a:ext uri="{28A0092B-C50C-407E-A947-70E740481C1C}">
                  <a14:useLocalDpi xmlns:a14="http://schemas.microsoft.com/office/drawing/2010/main" val="0"/>
                </a:ext>
                <a:ext uri="{96DAC541-7B7A-43D3-8B79-37D633B846F1}">
                  <asvg:svgBlip xmlns:asvg="http://schemas.microsoft.com/office/drawing/2016/SVG/main" r:embed="rId47"/>
                </a:ext>
              </a:extLst>
            </a:blip>
            <a:srcRect b="17074"/>
            <a:stretch/>
          </p:blipFill>
          <p:spPr>
            <a:xfrm>
              <a:off x="9251439" y="-1407160"/>
              <a:ext cx="914400" cy="758269"/>
            </a:xfrm>
            <a:custGeom>
              <a:avLst/>
              <a:gdLst>
                <a:gd name="connsiteX0" fmla="*/ 0 w 914400"/>
                <a:gd name="connsiteY0" fmla="*/ 0 h 758269"/>
                <a:gd name="connsiteX1" fmla="*/ 914400 w 914400"/>
                <a:gd name="connsiteY1" fmla="*/ 0 h 758269"/>
                <a:gd name="connsiteX2" fmla="*/ 914400 w 914400"/>
                <a:gd name="connsiteY2" fmla="*/ 758269 h 758269"/>
                <a:gd name="connsiteX3" fmla="*/ 854392 w 914400"/>
                <a:gd name="connsiteY3" fmla="*/ 758269 h 758269"/>
                <a:gd name="connsiteX4" fmla="*/ 876500 w 914400"/>
                <a:gd name="connsiteY4" fmla="*/ 742484 h 758269"/>
                <a:gd name="connsiteX5" fmla="*/ 911670 w 914400"/>
                <a:gd name="connsiteY5" fmla="*/ 652566 h 758269"/>
                <a:gd name="connsiteX6" fmla="*/ 791593 w 914400"/>
                <a:gd name="connsiteY6" fmla="*/ 525403 h 758269"/>
                <a:gd name="connsiteX7" fmla="*/ 671516 w 914400"/>
                <a:gd name="connsiteY7" fmla="*/ 652566 h 758269"/>
                <a:gd name="connsiteX8" fmla="*/ 706686 w 914400"/>
                <a:gd name="connsiteY8" fmla="*/ 742484 h 758269"/>
                <a:gd name="connsiteX9" fmla="*/ 728794 w 914400"/>
                <a:gd name="connsiteY9" fmla="*/ 758269 h 758269"/>
                <a:gd name="connsiteX10" fmla="*/ 0 w 914400"/>
                <a:gd name="connsiteY10" fmla="*/ 758269 h 758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14400" h="758269">
                  <a:moveTo>
                    <a:pt x="0" y="0"/>
                  </a:moveTo>
                  <a:lnTo>
                    <a:pt x="914400" y="0"/>
                  </a:lnTo>
                  <a:lnTo>
                    <a:pt x="914400" y="758269"/>
                  </a:lnTo>
                  <a:lnTo>
                    <a:pt x="854392" y="758269"/>
                  </a:lnTo>
                  <a:lnTo>
                    <a:pt x="876500" y="742484"/>
                  </a:lnTo>
                  <a:cubicBezTo>
                    <a:pt x="898230" y="719472"/>
                    <a:pt x="911670" y="687681"/>
                    <a:pt x="911670" y="652566"/>
                  </a:cubicBezTo>
                  <a:cubicBezTo>
                    <a:pt x="911670" y="582336"/>
                    <a:pt x="857910" y="525403"/>
                    <a:pt x="791593" y="525403"/>
                  </a:cubicBezTo>
                  <a:cubicBezTo>
                    <a:pt x="725276" y="525403"/>
                    <a:pt x="671516" y="582336"/>
                    <a:pt x="671516" y="652566"/>
                  </a:cubicBezTo>
                  <a:cubicBezTo>
                    <a:pt x="671516" y="687681"/>
                    <a:pt x="684956" y="719472"/>
                    <a:pt x="706686" y="742484"/>
                  </a:cubicBezTo>
                  <a:lnTo>
                    <a:pt x="728794" y="758269"/>
                  </a:lnTo>
                  <a:lnTo>
                    <a:pt x="0" y="758269"/>
                  </a:lnTo>
                  <a:close/>
                </a:path>
              </a:pathLst>
            </a:custGeom>
          </p:spPr>
        </p:pic>
        <p:sp>
          <p:nvSpPr>
            <p:cNvPr id="469" name="Add Button">
              <a:extLst>
                <a:ext uri="{FF2B5EF4-FFF2-40B4-BE49-F238E27FC236}">
                  <a16:creationId xmlns:a16="http://schemas.microsoft.com/office/drawing/2014/main" id="{B624EE72-7013-4EC7-98EC-C814769806B4}"/>
                </a:ext>
              </a:extLst>
            </p:cNvPr>
            <p:cNvSpPr/>
            <p:nvPr/>
          </p:nvSpPr>
          <p:spPr>
            <a:xfrm>
              <a:off x="9916890" y="-895487"/>
              <a:ext cx="254476" cy="254476"/>
            </a:xfrm>
            <a:prstGeom prst="plus">
              <a:avLst>
                <a:gd name="adj" fmla="val 4019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444" name="Person Icon" descr="User">
            <a:extLst>
              <a:ext uri="{FF2B5EF4-FFF2-40B4-BE49-F238E27FC236}">
                <a16:creationId xmlns:a16="http://schemas.microsoft.com/office/drawing/2014/main" id="{7A32CAEB-C853-420C-BF9A-3F117B5A0A6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1501213" y="5845900"/>
            <a:ext cx="271471" cy="271472"/>
          </a:xfrm>
          <a:prstGeom prst="rect">
            <a:avLst/>
          </a:prstGeom>
        </p:spPr>
      </p:pic>
      <p:pic>
        <p:nvPicPr>
          <p:cNvPr id="443" name="Shopping Cart Icon 2" descr="Shopping basket">
            <a:extLst>
              <a:ext uri="{FF2B5EF4-FFF2-40B4-BE49-F238E27FC236}">
                <a16:creationId xmlns:a16="http://schemas.microsoft.com/office/drawing/2014/main" id="{2AFEB58E-6588-4CE7-B9BA-E8CCAF55BBE9}"/>
              </a:ext>
            </a:extLst>
          </p:cNvPr>
          <p:cNvPicPr>
            <a:picLocks noChangeAspect="1"/>
          </p:cNvPicPr>
          <p:nvPr/>
        </p:nvPicPr>
        <p:blipFill>
          <a:blip r:embed="rId49">
            <a:extLst>
              <a:ext uri="{28A0092B-C50C-407E-A947-70E740481C1C}">
                <a14:useLocalDpi xmlns:a14="http://schemas.microsoft.com/office/drawing/2010/main" val="0"/>
              </a:ext>
              <a:ext uri="{96DAC541-7B7A-43D3-8B79-37D633B846F1}">
                <asvg:svgBlip xmlns:asvg="http://schemas.microsoft.com/office/drawing/2016/SVG/main" r:embed="rId50"/>
              </a:ext>
            </a:extLst>
          </a:blip>
          <a:stretch>
            <a:fillRect/>
          </a:stretch>
        </p:blipFill>
        <p:spPr>
          <a:xfrm>
            <a:off x="-1838757" y="5860719"/>
            <a:ext cx="271471" cy="271472"/>
          </a:xfrm>
          <a:prstGeom prst="rect">
            <a:avLst/>
          </a:prstGeom>
        </p:spPr>
      </p:pic>
      <p:pic>
        <p:nvPicPr>
          <p:cNvPr id="442" name="Shopping Cart Icon" descr="Shopping cart">
            <a:extLst>
              <a:ext uri="{FF2B5EF4-FFF2-40B4-BE49-F238E27FC236}">
                <a16:creationId xmlns:a16="http://schemas.microsoft.com/office/drawing/2014/main" id="{7724FF7A-8416-465C-A5B9-E9FA7A468AB9}"/>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2197743" y="5855682"/>
            <a:ext cx="276507" cy="276507"/>
          </a:xfrm>
          <a:prstGeom prst="rect">
            <a:avLst/>
          </a:prstGeom>
        </p:spPr>
      </p:pic>
      <p:pic>
        <p:nvPicPr>
          <p:cNvPr id="458" name="Home Icon" descr="Home">
            <a:extLst>
              <a:ext uri="{FF2B5EF4-FFF2-40B4-BE49-F238E27FC236}">
                <a16:creationId xmlns:a16="http://schemas.microsoft.com/office/drawing/2014/main" id="{A27B3585-EDD0-47BD-AA06-C632DDCEF04D}"/>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2546032" y="5841841"/>
            <a:ext cx="271471" cy="271472"/>
          </a:xfrm>
          <a:prstGeom prst="rect">
            <a:avLst/>
          </a:prstGeom>
        </p:spPr>
      </p:pic>
      <p:pic>
        <p:nvPicPr>
          <p:cNvPr id="446" name="Refresh Icon 2" descr="Line arrow Rotate right">
            <a:extLst>
              <a:ext uri="{FF2B5EF4-FFF2-40B4-BE49-F238E27FC236}">
                <a16:creationId xmlns:a16="http://schemas.microsoft.com/office/drawing/2014/main" id="{E1197C00-ACF2-480E-AC1B-EA1461956878}"/>
              </a:ext>
            </a:extLst>
          </p:cNvPr>
          <p:cNvPicPr>
            <a:picLocks noChangeAspect="1"/>
          </p:cNvPicPr>
          <p:nvPr/>
        </p:nvPicPr>
        <p:blipFill>
          <a:blip r:embed="rId55">
            <a:extLst>
              <a:ext uri="{28A0092B-C50C-407E-A947-70E740481C1C}">
                <a14:useLocalDpi xmlns:a14="http://schemas.microsoft.com/office/drawing/2010/main" val="0"/>
              </a:ext>
              <a:ext uri="{96DAC541-7B7A-43D3-8B79-37D633B846F1}">
                <asvg:svgBlip xmlns:asvg="http://schemas.microsoft.com/office/drawing/2016/SVG/main" r:embed="rId56"/>
              </a:ext>
            </a:extLst>
          </a:blip>
          <a:stretch>
            <a:fillRect/>
          </a:stretch>
        </p:blipFill>
        <p:spPr>
          <a:xfrm>
            <a:off x="-2890110" y="5841841"/>
            <a:ext cx="271471" cy="271472"/>
          </a:xfrm>
          <a:prstGeom prst="rect">
            <a:avLst/>
          </a:prstGeom>
        </p:spPr>
      </p:pic>
      <p:pic>
        <p:nvPicPr>
          <p:cNvPr id="457" name="Refresh Icon" descr="Refresh">
            <a:extLst>
              <a:ext uri="{FF2B5EF4-FFF2-40B4-BE49-F238E27FC236}">
                <a16:creationId xmlns:a16="http://schemas.microsoft.com/office/drawing/2014/main" id="{83C92885-D232-4775-8992-FEBF0DE58C0F}"/>
              </a:ext>
            </a:extLst>
          </p:cNvPr>
          <p:cNvPicPr>
            <a:picLocks noChangeAspect="1"/>
          </p:cNvPicPr>
          <p:nvPr/>
        </p:nvPicPr>
        <p:blipFill>
          <a:blip r:embed="rId57">
            <a:extLst>
              <a:ext uri="{28A0092B-C50C-407E-A947-70E740481C1C}">
                <a14:useLocalDpi xmlns:a14="http://schemas.microsoft.com/office/drawing/2010/main" val="0"/>
              </a:ext>
              <a:ext uri="{96DAC541-7B7A-43D3-8B79-37D633B846F1}">
                <asvg:svgBlip xmlns:asvg="http://schemas.microsoft.com/office/drawing/2016/SVG/main" r:embed="rId58"/>
              </a:ext>
            </a:extLst>
          </a:blip>
          <a:stretch>
            <a:fillRect/>
          </a:stretch>
        </p:blipFill>
        <p:spPr>
          <a:xfrm>
            <a:off x="-3253554" y="5860719"/>
            <a:ext cx="271471" cy="271472"/>
          </a:xfrm>
          <a:prstGeom prst="rect">
            <a:avLst/>
          </a:prstGeom>
        </p:spPr>
      </p:pic>
      <p:sp>
        <p:nvSpPr>
          <p:cNvPr id="440" name="Icons Title">
            <a:extLst>
              <a:ext uri="{FF2B5EF4-FFF2-40B4-BE49-F238E27FC236}">
                <a16:creationId xmlns:a16="http://schemas.microsoft.com/office/drawing/2014/main" id="{899A393B-F3CB-4C28-82D1-547F9592EA25}"/>
              </a:ext>
            </a:extLst>
          </p:cNvPr>
          <p:cNvSpPr txBox="1"/>
          <p:nvPr/>
        </p:nvSpPr>
        <p:spPr>
          <a:xfrm>
            <a:off x="-3318893" y="5422835"/>
            <a:ext cx="2427623" cy="369332"/>
          </a:xfrm>
          <a:prstGeom prst="rect">
            <a:avLst/>
          </a:prstGeom>
          <a:noFill/>
        </p:spPr>
        <p:txBody>
          <a:bodyPr wrap="square" rtlCol="0">
            <a:spAutoFit/>
          </a:bodyPr>
          <a:lstStyle/>
          <a:p>
            <a:r>
              <a:rPr lang="en-US" dirty="0">
                <a:solidFill>
                  <a:srgbClr val="D83B01"/>
                </a:solidFill>
              </a:rPr>
              <a:t>Icons</a:t>
            </a:r>
          </a:p>
        </p:txBody>
      </p:sp>
      <p:sp>
        <p:nvSpPr>
          <p:cNvPr id="489" name="Slide Title">
            <a:extLst>
              <a:ext uri="{FF2B5EF4-FFF2-40B4-BE49-F238E27FC236}">
                <a16:creationId xmlns:a16="http://schemas.microsoft.com/office/drawing/2014/main" id="{C1166A93-4485-4293-ACEB-2BBB423A4BF7}"/>
              </a:ext>
            </a:extLst>
          </p:cNvPr>
          <p:cNvSpPr txBox="1">
            <a:spLocks noGrp="1"/>
          </p:cNvSpPr>
          <p:nvPr>
            <p:ph type="title" idx="4294967295"/>
          </p:nvPr>
        </p:nvSpPr>
        <p:spPr>
          <a:xfrm>
            <a:off x="2241176" y="-889065"/>
            <a:ext cx="8604582" cy="713956"/>
          </a:xfrm>
          <a:prstGeom prst="rect">
            <a:avLst/>
          </a:prstGeom>
          <a:noFill/>
          <a:ln>
            <a:noFill/>
            <a:prstDash/>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algn="l" defTabSz="914367" rtl="0" eaLnBrk="1" latinLnBrk="0" hangingPunct="1">
              <a:lnSpc>
                <a:spcPct val="90000"/>
              </a:lnSpc>
              <a:spcBef>
                <a:spcPct val="0"/>
              </a:spcBef>
              <a:buNone/>
              <a:defRPr lang="en-US" sz="4705" b="0" kern="1200" cap="none" spc="-49" baseline="0" dirty="0">
                <a:ln w="3175">
                  <a:noFill/>
                </a:ln>
                <a:solidFill>
                  <a:schemeClr val="tx2"/>
                </a:solidFill>
                <a:effectLst/>
                <a:latin typeface="+mj-lt"/>
                <a:ea typeface="+mn-ea"/>
                <a:cs typeface="Segoe UI" pitchFamily="34" charset="0"/>
              </a:defRPr>
            </a:lvl1pPr>
          </a:lstStyle>
          <a:p>
            <a:pPr marL="0" marR="0" lvl="0" indent="0" algn="ctr" defTabSz="914367" rtl="0" eaLnBrk="1" fontAlgn="auto" latinLnBrk="0" hangingPunct="1">
              <a:lnSpc>
                <a:spcPct val="90000"/>
              </a:lnSpc>
              <a:spcBef>
                <a:spcPct val="0"/>
              </a:spcBef>
              <a:spcAft>
                <a:spcPts val="0"/>
              </a:spcAft>
              <a:buClrTx/>
              <a:buSzTx/>
              <a:buFontTx/>
              <a:buNone/>
              <a:tabLst/>
              <a:defRPr/>
            </a:pPr>
            <a:r>
              <a:rPr kumimoji="0" lang="en-US" sz="4705" b="0" i="0" u="none" strike="noStrike" kern="1200" cap="none" spc="-49" normalizeH="0" baseline="0" noProof="0" dirty="0">
                <a:ln w="3175">
                  <a:noFill/>
                </a:ln>
                <a:solidFill>
                  <a:srgbClr val="D83B01"/>
                </a:solidFill>
                <a:effectLst/>
                <a:uLnTx/>
                <a:uFillTx/>
                <a:latin typeface="Segoe UI Semibold"/>
                <a:ea typeface="+mn-ea"/>
                <a:cs typeface="Segoe UI" pitchFamily="34" charset="0"/>
              </a:rPr>
              <a:t>Full Toolkit</a:t>
            </a:r>
          </a:p>
        </p:txBody>
      </p:sp>
      <p:sp>
        <p:nvSpPr>
          <p:cNvPr id="470" name="Photo Group Background">
            <a:extLst>
              <a:ext uri="{FF2B5EF4-FFF2-40B4-BE49-F238E27FC236}">
                <a16:creationId xmlns:a16="http://schemas.microsoft.com/office/drawing/2014/main" id="{994D15B4-B1F4-484F-A75F-94FC75F3FC60}"/>
              </a:ext>
              <a:ext uri="{C183D7F6-B498-43B3-948B-1728B52AA6E4}">
                <adec:decorative xmlns:adec="http://schemas.microsoft.com/office/drawing/2017/decorative" val="1"/>
              </a:ext>
            </a:extLst>
          </p:cNvPr>
          <p:cNvSpPr/>
          <p:nvPr/>
        </p:nvSpPr>
        <p:spPr>
          <a:xfrm>
            <a:off x="1845816" y="-3188"/>
            <a:ext cx="9208707" cy="6931675"/>
          </a:xfrm>
          <a:prstGeom prst="roundRect">
            <a:avLst>
              <a:gd name="adj" fmla="val 3899"/>
            </a:avLst>
          </a:pr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Text Here</a:t>
            </a:r>
          </a:p>
        </p:txBody>
      </p:sp>
      <p:sp>
        <p:nvSpPr>
          <p:cNvPr id="472" name="Photo Title">
            <a:extLst>
              <a:ext uri="{FF2B5EF4-FFF2-40B4-BE49-F238E27FC236}">
                <a16:creationId xmlns:a16="http://schemas.microsoft.com/office/drawing/2014/main" id="{600E689C-676F-45F6-A36E-7040DAC4FB41}"/>
              </a:ext>
            </a:extLst>
          </p:cNvPr>
          <p:cNvSpPr txBox="1"/>
          <p:nvPr/>
        </p:nvSpPr>
        <p:spPr>
          <a:xfrm>
            <a:off x="2403377" y="723263"/>
            <a:ext cx="2184113" cy="369332"/>
          </a:xfrm>
          <a:prstGeom prst="rect">
            <a:avLst/>
          </a:prstGeom>
          <a:noFill/>
        </p:spPr>
        <p:txBody>
          <a:bodyPr wrap="square" rtlCol="0">
            <a:spAutoFit/>
          </a:bodyPr>
          <a:lstStyle/>
          <a:p>
            <a:r>
              <a:rPr lang="en-US" dirty="0">
                <a:solidFill>
                  <a:srgbClr val="D83B01"/>
                </a:solidFill>
              </a:rPr>
              <a:t>Custom</a:t>
            </a:r>
          </a:p>
        </p:txBody>
      </p:sp>
      <p:sp>
        <p:nvSpPr>
          <p:cNvPr id="473" name="Slider Line">
            <a:extLst>
              <a:ext uri="{FF2B5EF4-FFF2-40B4-BE49-F238E27FC236}">
                <a16:creationId xmlns:a16="http://schemas.microsoft.com/office/drawing/2014/main" id="{E1E45505-07A7-4AB3-8A0E-7C724D97C941}"/>
              </a:ext>
            </a:extLst>
          </p:cNvPr>
          <p:cNvSpPr/>
          <p:nvPr/>
        </p:nvSpPr>
        <p:spPr>
          <a:xfrm>
            <a:off x="2882491" y="1569787"/>
            <a:ext cx="1097163" cy="36000"/>
          </a:xfrm>
          <a:custGeom>
            <a:avLst/>
            <a:gdLst>
              <a:gd name="connsiteX0" fmla="*/ 0 w 1097163"/>
              <a:gd name="connsiteY0" fmla="*/ 18000 h 36000"/>
              <a:gd name="connsiteX1" fmla="*/ 18000 w 1097163"/>
              <a:gd name="connsiteY1" fmla="*/ 0 h 36000"/>
              <a:gd name="connsiteX2" fmla="*/ 559193 w 1097163"/>
              <a:gd name="connsiteY2" fmla="*/ 0 h 36000"/>
              <a:gd name="connsiteX3" fmla="*/ 1079163 w 1097163"/>
              <a:gd name="connsiteY3" fmla="*/ 0 h 36000"/>
              <a:gd name="connsiteX4" fmla="*/ 1097163 w 1097163"/>
              <a:gd name="connsiteY4" fmla="*/ 18000 h 36000"/>
              <a:gd name="connsiteX5" fmla="*/ 1097163 w 1097163"/>
              <a:gd name="connsiteY5" fmla="*/ 18000 h 36000"/>
              <a:gd name="connsiteX6" fmla="*/ 1079163 w 1097163"/>
              <a:gd name="connsiteY6" fmla="*/ 36000 h 36000"/>
              <a:gd name="connsiteX7" fmla="*/ 580416 w 1097163"/>
              <a:gd name="connsiteY7" fmla="*/ 36000 h 36000"/>
              <a:gd name="connsiteX8" fmla="*/ 18000 w 1097163"/>
              <a:gd name="connsiteY8" fmla="*/ 36000 h 36000"/>
              <a:gd name="connsiteX9" fmla="*/ 0 w 1097163"/>
              <a:gd name="connsiteY9"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97163" h="36000" fill="none" extrusionOk="0">
                <a:moveTo>
                  <a:pt x="0" y="18000"/>
                </a:moveTo>
                <a:cubicBezTo>
                  <a:pt x="901" y="7725"/>
                  <a:pt x="8304" y="257"/>
                  <a:pt x="18000" y="0"/>
                </a:cubicBezTo>
                <a:cubicBezTo>
                  <a:pt x="265949" y="22344"/>
                  <a:pt x="357008" y="-19082"/>
                  <a:pt x="559193" y="0"/>
                </a:cubicBezTo>
                <a:cubicBezTo>
                  <a:pt x="761378" y="19082"/>
                  <a:pt x="953160" y="6870"/>
                  <a:pt x="1079163" y="0"/>
                </a:cubicBezTo>
                <a:cubicBezTo>
                  <a:pt x="1089892" y="783"/>
                  <a:pt x="1097531" y="8414"/>
                  <a:pt x="1097163" y="18000"/>
                </a:cubicBezTo>
                <a:lnTo>
                  <a:pt x="1097163" y="18000"/>
                </a:lnTo>
                <a:cubicBezTo>
                  <a:pt x="1095616" y="26380"/>
                  <a:pt x="1088017" y="37532"/>
                  <a:pt x="1079163" y="36000"/>
                </a:cubicBezTo>
                <a:cubicBezTo>
                  <a:pt x="952094" y="49526"/>
                  <a:pt x="724216" y="13531"/>
                  <a:pt x="580416" y="36000"/>
                </a:cubicBezTo>
                <a:cubicBezTo>
                  <a:pt x="436616" y="58469"/>
                  <a:pt x="269446" y="63803"/>
                  <a:pt x="18000" y="36000"/>
                </a:cubicBezTo>
                <a:cubicBezTo>
                  <a:pt x="6993" y="35003"/>
                  <a:pt x="221" y="27221"/>
                  <a:pt x="0" y="18000"/>
                </a:cubicBezTo>
                <a:close/>
              </a:path>
              <a:path w="1097163" h="36000" stroke="0" extrusionOk="0">
                <a:moveTo>
                  <a:pt x="0" y="18000"/>
                </a:moveTo>
                <a:cubicBezTo>
                  <a:pt x="-423" y="7816"/>
                  <a:pt x="8071" y="-375"/>
                  <a:pt x="18000" y="0"/>
                </a:cubicBezTo>
                <a:cubicBezTo>
                  <a:pt x="272129" y="21899"/>
                  <a:pt x="367622" y="-15301"/>
                  <a:pt x="569805" y="0"/>
                </a:cubicBezTo>
                <a:cubicBezTo>
                  <a:pt x="771988" y="15301"/>
                  <a:pt x="869516" y="-10252"/>
                  <a:pt x="1079163" y="0"/>
                </a:cubicBezTo>
                <a:cubicBezTo>
                  <a:pt x="1090387" y="1193"/>
                  <a:pt x="1097945" y="9816"/>
                  <a:pt x="1097163" y="18000"/>
                </a:cubicBezTo>
                <a:lnTo>
                  <a:pt x="1097163" y="18000"/>
                </a:lnTo>
                <a:cubicBezTo>
                  <a:pt x="1097381" y="30142"/>
                  <a:pt x="1088212" y="36708"/>
                  <a:pt x="1079163" y="36000"/>
                </a:cubicBezTo>
                <a:cubicBezTo>
                  <a:pt x="877209" y="62361"/>
                  <a:pt x="726493" y="53001"/>
                  <a:pt x="548582" y="36000"/>
                </a:cubicBezTo>
                <a:cubicBezTo>
                  <a:pt x="370671" y="18999"/>
                  <a:pt x="159031" y="23778"/>
                  <a:pt x="18000" y="36000"/>
                </a:cubicBezTo>
                <a:cubicBezTo>
                  <a:pt x="6328" y="35656"/>
                  <a:pt x="1710" y="27620"/>
                  <a:pt x="0" y="18000"/>
                </a:cubicBezTo>
                <a:close/>
              </a:path>
            </a:pathLst>
          </a:custGeom>
          <a:solidFill>
            <a:schemeClr val="tx1">
              <a:lumMod val="75000"/>
              <a:lumOff val="25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5" name="Slider Line">
            <a:extLst>
              <a:ext uri="{FF2B5EF4-FFF2-40B4-BE49-F238E27FC236}">
                <a16:creationId xmlns:a16="http://schemas.microsoft.com/office/drawing/2014/main" id="{4ACF07FE-14FB-409E-877C-AEE53380F900}"/>
              </a:ext>
            </a:extLst>
          </p:cNvPr>
          <p:cNvSpPr/>
          <p:nvPr/>
        </p:nvSpPr>
        <p:spPr>
          <a:xfrm rot="5400000">
            <a:off x="2032688" y="1764589"/>
            <a:ext cx="1097163" cy="36000"/>
          </a:xfrm>
          <a:custGeom>
            <a:avLst/>
            <a:gdLst>
              <a:gd name="connsiteX0" fmla="*/ 0 w 1097163"/>
              <a:gd name="connsiteY0" fmla="*/ 18000 h 36000"/>
              <a:gd name="connsiteX1" fmla="*/ 18000 w 1097163"/>
              <a:gd name="connsiteY1" fmla="*/ 0 h 36000"/>
              <a:gd name="connsiteX2" fmla="*/ 559193 w 1097163"/>
              <a:gd name="connsiteY2" fmla="*/ 0 h 36000"/>
              <a:gd name="connsiteX3" fmla="*/ 1079163 w 1097163"/>
              <a:gd name="connsiteY3" fmla="*/ 0 h 36000"/>
              <a:gd name="connsiteX4" fmla="*/ 1097163 w 1097163"/>
              <a:gd name="connsiteY4" fmla="*/ 18000 h 36000"/>
              <a:gd name="connsiteX5" fmla="*/ 1097163 w 1097163"/>
              <a:gd name="connsiteY5" fmla="*/ 18000 h 36000"/>
              <a:gd name="connsiteX6" fmla="*/ 1079163 w 1097163"/>
              <a:gd name="connsiteY6" fmla="*/ 36000 h 36000"/>
              <a:gd name="connsiteX7" fmla="*/ 580416 w 1097163"/>
              <a:gd name="connsiteY7" fmla="*/ 36000 h 36000"/>
              <a:gd name="connsiteX8" fmla="*/ 18000 w 1097163"/>
              <a:gd name="connsiteY8" fmla="*/ 36000 h 36000"/>
              <a:gd name="connsiteX9" fmla="*/ 0 w 1097163"/>
              <a:gd name="connsiteY9"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97163" h="36000" fill="none" extrusionOk="0">
                <a:moveTo>
                  <a:pt x="0" y="18000"/>
                </a:moveTo>
                <a:cubicBezTo>
                  <a:pt x="901" y="7725"/>
                  <a:pt x="8304" y="257"/>
                  <a:pt x="18000" y="0"/>
                </a:cubicBezTo>
                <a:cubicBezTo>
                  <a:pt x="265949" y="22344"/>
                  <a:pt x="357008" y="-19082"/>
                  <a:pt x="559193" y="0"/>
                </a:cubicBezTo>
                <a:cubicBezTo>
                  <a:pt x="761378" y="19082"/>
                  <a:pt x="953160" y="6870"/>
                  <a:pt x="1079163" y="0"/>
                </a:cubicBezTo>
                <a:cubicBezTo>
                  <a:pt x="1089892" y="783"/>
                  <a:pt x="1097531" y="8414"/>
                  <a:pt x="1097163" y="18000"/>
                </a:cubicBezTo>
                <a:lnTo>
                  <a:pt x="1097163" y="18000"/>
                </a:lnTo>
                <a:cubicBezTo>
                  <a:pt x="1095616" y="26380"/>
                  <a:pt x="1088017" y="37532"/>
                  <a:pt x="1079163" y="36000"/>
                </a:cubicBezTo>
                <a:cubicBezTo>
                  <a:pt x="952094" y="49526"/>
                  <a:pt x="724216" y="13531"/>
                  <a:pt x="580416" y="36000"/>
                </a:cubicBezTo>
                <a:cubicBezTo>
                  <a:pt x="436616" y="58469"/>
                  <a:pt x="269446" y="63803"/>
                  <a:pt x="18000" y="36000"/>
                </a:cubicBezTo>
                <a:cubicBezTo>
                  <a:pt x="6993" y="35003"/>
                  <a:pt x="221" y="27221"/>
                  <a:pt x="0" y="18000"/>
                </a:cubicBezTo>
                <a:close/>
              </a:path>
              <a:path w="1097163" h="36000" stroke="0" extrusionOk="0">
                <a:moveTo>
                  <a:pt x="0" y="18000"/>
                </a:moveTo>
                <a:cubicBezTo>
                  <a:pt x="-423" y="7816"/>
                  <a:pt x="8071" y="-375"/>
                  <a:pt x="18000" y="0"/>
                </a:cubicBezTo>
                <a:cubicBezTo>
                  <a:pt x="272129" y="21899"/>
                  <a:pt x="367622" y="-15301"/>
                  <a:pt x="569805" y="0"/>
                </a:cubicBezTo>
                <a:cubicBezTo>
                  <a:pt x="771988" y="15301"/>
                  <a:pt x="869516" y="-10252"/>
                  <a:pt x="1079163" y="0"/>
                </a:cubicBezTo>
                <a:cubicBezTo>
                  <a:pt x="1090387" y="1193"/>
                  <a:pt x="1097945" y="9816"/>
                  <a:pt x="1097163" y="18000"/>
                </a:cubicBezTo>
                <a:lnTo>
                  <a:pt x="1097163" y="18000"/>
                </a:lnTo>
                <a:cubicBezTo>
                  <a:pt x="1097381" y="30142"/>
                  <a:pt x="1088212" y="36708"/>
                  <a:pt x="1079163" y="36000"/>
                </a:cubicBezTo>
                <a:cubicBezTo>
                  <a:pt x="877209" y="62361"/>
                  <a:pt x="726493" y="53001"/>
                  <a:pt x="548582" y="36000"/>
                </a:cubicBezTo>
                <a:cubicBezTo>
                  <a:pt x="370671" y="18999"/>
                  <a:pt x="159031" y="23778"/>
                  <a:pt x="18000" y="36000"/>
                </a:cubicBezTo>
                <a:cubicBezTo>
                  <a:pt x="6328" y="35656"/>
                  <a:pt x="1710" y="27620"/>
                  <a:pt x="0" y="18000"/>
                </a:cubicBezTo>
                <a:close/>
              </a:path>
            </a:pathLst>
          </a:custGeom>
          <a:solidFill>
            <a:schemeClr val="tx1">
              <a:lumMod val="75000"/>
              <a:lumOff val="25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 name="Group 1">
            <a:extLst>
              <a:ext uri="{FF2B5EF4-FFF2-40B4-BE49-F238E27FC236}">
                <a16:creationId xmlns:a16="http://schemas.microsoft.com/office/drawing/2014/main" id="{DCBCC680-582F-4DF4-8566-E7D8A2E8C72A}"/>
              </a:ext>
            </a:extLst>
          </p:cNvPr>
          <p:cNvGrpSpPr/>
          <p:nvPr/>
        </p:nvGrpSpPr>
        <p:grpSpPr>
          <a:xfrm>
            <a:off x="4240599" y="1456124"/>
            <a:ext cx="159466" cy="288000"/>
            <a:chOff x="4755026" y="2347090"/>
            <a:chExt cx="159466" cy="288000"/>
          </a:xfrm>
        </p:grpSpPr>
        <p:sp>
          <p:nvSpPr>
            <p:cNvPr id="477" name="Slider Line">
              <a:extLst>
                <a:ext uri="{FF2B5EF4-FFF2-40B4-BE49-F238E27FC236}">
                  <a16:creationId xmlns:a16="http://schemas.microsoft.com/office/drawing/2014/main" id="{CCCF458D-2D2B-41A1-AACA-493AEED16D34}"/>
                </a:ext>
              </a:extLst>
            </p:cNvPr>
            <p:cNvSpPr/>
            <p:nvPr/>
          </p:nvSpPr>
          <p:spPr>
            <a:xfrm rot="7078780">
              <a:off x="4647026" y="2473487"/>
              <a:ext cx="252000" cy="36000"/>
            </a:xfrm>
            <a:custGeom>
              <a:avLst/>
              <a:gdLst>
                <a:gd name="connsiteX0" fmla="*/ 0 w 252000"/>
                <a:gd name="connsiteY0" fmla="*/ 18000 h 36000"/>
                <a:gd name="connsiteX1" fmla="*/ 18000 w 252000"/>
                <a:gd name="connsiteY1" fmla="*/ 0 h 36000"/>
                <a:gd name="connsiteX2" fmla="*/ 234000 w 252000"/>
                <a:gd name="connsiteY2" fmla="*/ 0 h 36000"/>
                <a:gd name="connsiteX3" fmla="*/ 252000 w 252000"/>
                <a:gd name="connsiteY3" fmla="*/ 18000 h 36000"/>
                <a:gd name="connsiteX4" fmla="*/ 252000 w 252000"/>
                <a:gd name="connsiteY4" fmla="*/ 18000 h 36000"/>
                <a:gd name="connsiteX5" fmla="*/ 234000 w 252000"/>
                <a:gd name="connsiteY5" fmla="*/ 36000 h 36000"/>
                <a:gd name="connsiteX6" fmla="*/ 18000 w 252000"/>
                <a:gd name="connsiteY6" fmla="*/ 36000 h 36000"/>
                <a:gd name="connsiteX7" fmla="*/ 0 w 252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2000" h="36000" fill="none" extrusionOk="0">
                  <a:moveTo>
                    <a:pt x="0" y="18000"/>
                  </a:moveTo>
                  <a:cubicBezTo>
                    <a:pt x="677" y="9295"/>
                    <a:pt x="6328" y="-344"/>
                    <a:pt x="18000" y="0"/>
                  </a:cubicBezTo>
                  <a:cubicBezTo>
                    <a:pt x="114268" y="-8693"/>
                    <a:pt x="128113" y="8103"/>
                    <a:pt x="234000" y="0"/>
                  </a:cubicBezTo>
                  <a:cubicBezTo>
                    <a:pt x="244216" y="-876"/>
                    <a:pt x="252873" y="6333"/>
                    <a:pt x="252000" y="18000"/>
                  </a:cubicBezTo>
                  <a:lnTo>
                    <a:pt x="252000" y="18000"/>
                  </a:lnTo>
                  <a:cubicBezTo>
                    <a:pt x="253124" y="28121"/>
                    <a:pt x="243089" y="35747"/>
                    <a:pt x="234000" y="36000"/>
                  </a:cubicBezTo>
                  <a:cubicBezTo>
                    <a:pt x="180138" y="45964"/>
                    <a:pt x="77785" y="44389"/>
                    <a:pt x="18000" y="36000"/>
                  </a:cubicBezTo>
                  <a:cubicBezTo>
                    <a:pt x="6512" y="34439"/>
                    <a:pt x="-1087" y="29473"/>
                    <a:pt x="0" y="18000"/>
                  </a:cubicBezTo>
                  <a:close/>
                </a:path>
                <a:path w="252000" h="36000" stroke="0" extrusionOk="0">
                  <a:moveTo>
                    <a:pt x="0" y="18000"/>
                  </a:moveTo>
                  <a:cubicBezTo>
                    <a:pt x="-423" y="7816"/>
                    <a:pt x="8071" y="-375"/>
                    <a:pt x="18000" y="0"/>
                  </a:cubicBezTo>
                  <a:cubicBezTo>
                    <a:pt x="110535" y="-1607"/>
                    <a:pt x="152774" y="342"/>
                    <a:pt x="234000" y="0"/>
                  </a:cubicBezTo>
                  <a:cubicBezTo>
                    <a:pt x="241659" y="38"/>
                    <a:pt x="251804" y="8587"/>
                    <a:pt x="252000" y="18000"/>
                  </a:cubicBezTo>
                  <a:lnTo>
                    <a:pt x="252000" y="18000"/>
                  </a:lnTo>
                  <a:cubicBezTo>
                    <a:pt x="250187" y="27600"/>
                    <a:pt x="243471" y="35355"/>
                    <a:pt x="234000" y="36000"/>
                  </a:cubicBezTo>
                  <a:cubicBezTo>
                    <a:pt x="143092" y="27225"/>
                    <a:pt x="68084" y="29571"/>
                    <a:pt x="18000" y="36000"/>
                  </a:cubicBezTo>
                  <a:cubicBezTo>
                    <a:pt x="5824" y="35735"/>
                    <a:pt x="769" y="30040"/>
                    <a:pt x="0" y="18000"/>
                  </a:cubicBezTo>
                  <a:close/>
                </a:path>
              </a:pathLst>
            </a:custGeom>
            <a:solidFill>
              <a:schemeClr val="tx1">
                <a:lumMod val="75000"/>
                <a:lumOff val="25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0" name="Slider Line">
              <a:extLst>
                <a:ext uri="{FF2B5EF4-FFF2-40B4-BE49-F238E27FC236}">
                  <a16:creationId xmlns:a16="http://schemas.microsoft.com/office/drawing/2014/main" id="{2F9E2A15-050A-4A58-BB8C-FC2A56F5E472}"/>
                </a:ext>
              </a:extLst>
            </p:cNvPr>
            <p:cNvSpPr/>
            <p:nvPr/>
          </p:nvSpPr>
          <p:spPr>
            <a:xfrm rot="14521220" flipV="1">
              <a:off x="4752492" y="2473090"/>
              <a:ext cx="288000" cy="36000"/>
            </a:xfrm>
            <a:custGeom>
              <a:avLst/>
              <a:gdLst>
                <a:gd name="connsiteX0" fmla="*/ 0 w 288000"/>
                <a:gd name="connsiteY0" fmla="*/ 18000 h 36000"/>
                <a:gd name="connsiteX1" fmla="*/ 18000 w 288000"/>
                <a:gd name="connsiteY1" fmla="*/ 0 h 36000"/>
                <a:gd name="connsiteX2" fmla="*/ 270000 w 288000"/>
                <a:gd name="connsiteY2" fmla="*/ 0 h 36000"/>
                <a:gd name="connsiteX3" fmla="*/ 288000 w 288000"/>
                <a:gd name="connsiteY3" fmla="*/ 18000 h 36000"/>
                <a:gd name="connsiteX4" fmla="*/ 288000 w 288000"/>
                <a:gd name="connsiteY4" fmla="*/ 18000 h 36000"/>
                <a:gd name="connsiteX5" fmla="*/ 270000 w 288000"/>
                <a:gd name="connsiteY5" fmla="*/ 36000 h 36000"/>
                <a:gd name="connsiteX6" fmla="*/ 18000 w 288000"/>
                <a:gd name="connsiteY6" fmla="*/ 36000 h 36000"/>
                <a:gd name="connsiteX7" fmla="*/ 0 w 28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8000" h="36000" fill="none" extrusionOk="0">
                  <a:moveTo>
                    <a:pt x="0" y="18000"/>
                  </a:moveTo>
                  <a:cubicBezTo>
                    <a:pt x="677" y="9295"/>
                    <a:pt x="6328" y="-344"/>
                    <a:pt x="18000" y="0"/>
                  </a:cubicBezTo>
                  <a:cubicBezTo>
                    <a:pt x="102513" y="307"/>
                    <a:pt x="169041" y="-11697"/>
                    <a:pt x="270000" y="0"/>
                  </a:cubicBezTo>
                  <a:cubicBezTo>
                    <a:pt x="280216" y="-876"/>
                    <a:pt x="288873" y="6333"/>
                    <a:pt x="288000" y="18000"/>
                  </a:cubicBezTo>
                  <a:lnTo>
                    <a:pt x="288000" y="18000"/>
                  </a:lnTo>
                  <a:cubicBezTo>
                    <a:pt x="289124" y="28121"/>
                    <a:pt x="279089" y="35747"/>
                    <a:pt x="270000" y="36000"/>
                  </a:cubicBezTo>
                  <a:cubicBezTo>
                    <a:pt x="201673" y="44164"/>
                    <a:pt x="110469" y="24589"/>
                    <a:pt x="18000" y="36000"/>
                  </a:cubicBezTo>
                  <a:cubicBezTo>
                    <a:pt x="6512" y="34439"/>
                    <a:pt x="-1087" y="29473"/>
                    <a:pt x="0" y="18000"/>
                  </a:cubicBezTo>
                  <a:close/>
                </a:path>
                <a:path w="288000" h="36000" stroke="0" extrusionOk="0">
                  <a:moveTo>
                    <a:pt x="0" y="18000"/>
                  </a:moveTo>
                  <a:cubicBezTo>
                    <a:pt x="-423" y="7816"/>
                    <a:pt x="8071" y="-375"/>
                    <a:pt x="18000" y="0"/>
                  </a:cubicBezTo>
                  <a:cubicBezTo>
                    <a:pt x="129678" y="7393"/>
                    <a:pt x="199354" y="2142"/>
                    <a:pt x="270000" y="0"/>
                  </a:cubicBezTo>
                  <a:cubicBezTo>
                    <a:pt x="277659" y="38"/>
                    <a:pt x="287804" y="8587"/>
                    <a:pt x="288000" y="18000"/>
                  </a:cubicBezTo>
                  <a:lnTo>
                    <a:pt x="288000" y="18000"/>
                  </a:lnTo>
                  <a:cubicBezTo>
                    <a:pt x="286187" y="27600"/>
                    <a:pt x="279471" y="35355"/>
                    <a:pt x="270000" y="36000"/>
                  </a:cubicBezTo>
                  <a:cubicBezTo>
                    <a:pt x="177976" y="25425"/>
                    <a:pt x="142563" y="31371"/>
                    <a:pt x="18000" y="36000"/>
                  </a:cubicBezTo>
                  <a:cubicBezTo>
                    <a:pt x="5824" y="35735"/>
                    <a:pt x="769" y="30040"/>
                    <a:pt x="0" y="18000"/>
                  </a:cubicBezTo>
                  <a:close/>
                </a:path>
              </a:pathLst>
            </a:custGeom>
            <a:solidFill>
              <a:schemeClr val="tx1">
                <a:lumMod val="75000"/>
                <a:lumOff val="25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481" name="Group 480">
            <a:extLst>
              <a:ext uri="{FF2B5EF4-FFF2-40B4-BE49-F238E27FC236}">
                <a16:creationId xmlns:a16="http://schemas.microsoft.com/office/drawing/2014/main" id="{182652DA-7257-4E4F-B877-1F34190D0973}"/>
              </a:ext>
            </a:extLst>
          </p:cNvPr>
          <p:cNvGrpSpPr/>
          <p:nvPr/>
        </p:nvGrpSpPr>
        <p:grpSpPr>
          <a:xfrm rot="5616429">
            <a:off x="4683033" y="1476684"/>
            <a:ext cx="159466" cy="288000"/>
            <a:chOff x="4755026" y="2347090"/>
            <a:chExt cx="159466" cy="288000"/>
          </a:xfrm>
        </p:grpSpPr>
        <p:sp>
          <p:nvSpPr>
            <p:cNvPr id="482" name="Slider Line">
              <a:extLst>
                <a:ext uri="{FF2B5EF4-FFF2-40B4-BE49-F238E27FC236}">
                  <a16:creationId xmlns:a16="http://schemas.microsoft.com/office/drawing/2014/main" id="{57E981DF-4C86-40EE-9982-C7F744CD8135}"/>
                </a:ext>
              </a:extLst>
            </p:cNvPr>
            <p:cNvSpPr/>
            <p:nvPr/>
          </p:nvSpPr>
          <p:spPr>
            <a:xfrm rot="7078780">
              <a:off x="4647026" y="2473487"/>
              <a:ext cx="252000" cy="36000"/>
            </a:xfrm>
            <a:custGeom>
              <a:avLst/>
              <a:gdLst>
                <a:gd name="connsiteX0" fmla="*/ 0 w 252000"/>
                <a:gd name="connsiteY0" fmla="*/ 18000 h 36000"/>
                <a:gd name="connsiteX1" fmla="*/ 18000 w 252000"/>
                <a:gd name="connsiteY1" fmla="*/ 0 h 36000"/>
                <a:gd name="connsiteX2" fmla="*/ 234000 w 252000"/>
                <a:gd name="connsiteY2" fmla="*/ 0 h 36000"/>
                <a:gd name="connsiteX3" fmla="*/ 252000 w 252000"/>
                <a:gd name="connsiteY3" fmla="*/ 18000 h 36000"/>
                <a:gd name="connsiteX4" fmla="*/ 252000 w 252000"/>
                <a:gd name="connsiteY4" fmla="*/ 18000 h 36000"/>
                <a:gd name="connsiteX5" fmla="*/ 234000 w 252000"/>
                <a:gd name="connsiteY5" fmla="*/ 36000 h 36000"/>
                <a:gd name="connsiteX6" fmla="*/ 18000 w 252000"/>
                <a:gd name="connsiteY6" fmla="*/ 36000 h 36000"/>
                <a:gd name="connsiteX7" fmla="*/ 0 w 252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2000" h="36000" fill="none" extrusionOk="0">
                  <a:moveTo>
                    <a:pt x="0" y="18000"/>
                  </a:moveTo>
                  <a:cubicBezTo>
                    <a:pt x="677" y="9295"/>
                    <a:pt x="6328" y="-344"/>
                    <a:pt x="18000" y="0"/>
                  </a:cubicBezTo>
                  <a:cubicBezTo>
                    <a:pt x="114268" y="-8693"/>
                    <a:pt x="128113" y="8103"/>
                    <a:pt x="234000" y="0"/>
                  </a:cubicBezTo>
                  <a:cubicBezTo>
                    <a:pt x="244216" y="-876"/>
                    <a:pt x="252873" y="6333"/>
                    <a:pt x="252000" y="18000"/>
                  </a:cubicBezTo>
                  <a:lnTo>
                    <a:pt x="252000" y="18000"/>
                  </a:lnTo>
                  <a:cubicBezTo>
                    <a:pt x="253124" y="28121"/>
                    <a:pt x="243089" y="35747"/>
                    <a:pt x="234000" y="36000"/>
                  </a:cubicBezTo>
                  <a:cubicBezTo>
                    <a:pt x="180138" y="45964"/>
                    <a:pt x="77785" y="44389"/>
                    <a:pt x="18000" y="36000"/>
                  </a:cubicBezTo>
                  <a:cubicBezTo>
                    <a:pt x="6512" y="34439"/>
                    <a:pt x="-1087" y="29473"/>
                    <a:pt x="0" y="18000"/>
                  </a:cubicBezTo>
                  <a:close/>
                </a:path>
                <a:path w="252000" h="36000" stroke="0" extrusionOk="0">
                  <a:moveTo>
                    <a:pt x="0" y="18000"/>
                  </a:moveTo>
                  <a:cubicBezTo>
                    <a:pt x="-423" y="7816"/>
                    <a:pt x="8071" y="-375"/>
                    <a:pt x="18000" y="0"/>
                  </a:cubicBezTo>
                  <a:cubicBezTo>
                    <a:pt x="110535" y="-1607"/>
                    <a:pt x="152774" y="342"/>
                    <a:pt x="234000" y="0"/>
                  </a:cubicBezTo>
                  <a:cubicBezTo>
                    <a:pt x="241659" y="38"/>
                    <a:pt x="251804" y="8587"/>
                    <a:pt x="252000" y="18000"/>
                  </a:cubicBezTo>
                  <a:lnTo>
                    <a:pt x="252000" y="18000"/>
                  </a:lnTo>
                  <a:cubicBezTo>
                    <a:pt x="250187" y="27600"/>
                    <a:pt x="243471" y="35355"/>
                    <a:pt x="234000" y="36000"/>
                  </a:cubicBezTo>
                  <a:cubicBezTo>
                    <a:pt x="143092" y="27225"/>
                    <a:pt x="68084" y="29571"/>
                    <a:pt x="18000" y="36000"/>
                  </a:cubicBezTo>
                  <a:cubicBezTo>
                    <a:pt x="5824" y="35735"/>
                    <a:pt x="769" y="30040"/>
                    <a:pt x="0" y="18000"/>
                  </a:cubicBezTo>
                  <a:close/>
                </a:path>
              </a:pathLst>
            </a:custGeom>
            <a:solidFill>
              <a:schemeClr val="tx1">
                <a:lumMod val="75000"/>
                <a:lumOff val="25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3" name="Slider Line">
              <a:extLst>
                <a:ext uri="{FF2B5EF4-FFF2-40B4-BE49-F238E27FC236}">
                  <a16:creationId xmlns:a16="http://schemas.microsoft.com/office/drawing/2014/main" id="{39868EC3-F760-4028-8ECB-E6B5FD00279F}"/>
                </a:ext>
              </a:extLst>
            </p:cNvPr>
            <p:cNvSpPr/>
            <p:nvPr/>
          </p:nvSpPr>
          <p:spPr>
            <a:xfrm rot="14521220" flipV="1">
              <a:off x="4752492" y="2473090"/>
              <a:ext cx="288000" cy="36000"/>
            </a:xfrm>
            <a:custGeom>
              <a:avLst/>
              <a:gdLst>
                <a:gd name="connsiteX0" fmla="*/ 0 w 288000"/>
                <a:gd name="connsiteY0" fmla="*/ 18000 h 36000"/>
                <a:gd name="connsiteX1" fmla="*/ 18000 w 288000"/>
                <a:gd name="connsiteY1" fmla="*/ 0 h 36000"/>
                <a:gd name="connsiteX2" fmla="*/ 270000 w 288000"/>
                <a:gd name="connsiteY2" fmla="*/ 0 h 36000"/>
                <a:gd name="connsiteX3" fmla="*/ 288000 w 288000"/>
                <a:gd name="connsiteY3" fmla="*/ 18000 h 36000"/>
                <a:gd name="connsiteX4" fmla="*/ 288000 w 288000"/>
                <a:gd name="connsiteY4" fmla="*/ 18000 h 36000"/>
                <a:gd name="connsiteX5" fmla="*/ 270000 w 288000"/>
                <a:gd name="connsiteY5" fmla="*/ 36000 h 36000"/>
                <a:gd name="connsiteX6" fmla="*/ 18000 w 288000"/>
                <a:gd name="connsiteY6" fmla="*/ 36000 h 36000"/>
                <a:gd name="connsiteX7" fmla="*/ 0 w 28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8000" h="36000" fill="none" extrusionOk="0">
                  <a:moveTo>
                    <a:pt x="0" y="18000"/>
                  </a:moveTo>
                  <a:cubicBezTo>
                    <a:pt x="677" y="9295"/>
                    <a:pt x="6328" y="-344"/>
                    <a:pt x="18000" y="0"/>
                  </a:cubicBezTo>
                  <a:cubicBezTo>
                    <a:pt x="102513" y="307"/>
                    <a:pt x="169041" y="-11697"/>
                    <a:pt x="270000" y="0"/>
                  </a:cubicBezTo>
                  <a:cubicBezTo>
                    <a:pt x="280216" y="-876"/>
                    <a:pt x="288873" y="6333"/>
                    <a:pt x="288000" y="18000"/>
                  </a:cubicBezTo>
                  <a:lnTo>
                    <a:pt x="288000" y="18000"/>
                  </a:lnTo>
                  <a:cubicBezTo>
                    <a:pt x="289124" y="28121"/>
                    <a:pt x="279089" y="35747"/>
                    <a:pt x="270000" y="36000"/>
                  </a:cubicBezTo>
                  <a:cubicBezTo>
                    <a:pt x="201673" y="44164"/>
                    <a:pt x="110469" y="24589"/>
                    <a:pt x="18000" y="36000"/>
                  </a:cubicBezTo>
                  <a:cubicBezTo>
                    <a:pt x="6512" y="34439"/>
                    <a:pt x="-1087" y="29473"/>
                    <a:pt x="0" y="18000"/>
                  </a:cubicBezTo>
                  <a:close/>
                </a:path>
                <a:path w="288000" h="36000" stroke="0" extrusionOk="0">
                  <a:moveTo>
                    <a:pt x="0" y="18000"/>
                  </a:moveTo>
                  <a:cubicBezTo>
                    <a:pt x="-423" y="7816"/>
                    <a:pt x="8071" y="-375"/>
                    <a:pt x="18000" y="0"/>
                  </a:cubicBezTo>
                  <a:cubicBezTo>
                    <a:pt x="129678" y="7393"/>
                    <a:pt x="199354" y="2142"/>
                    <a:pt x="270000" y="0"/>
                  </a:cubicBezTo>
                  <a:cubicBezTo>
                    <a:pt x="277659" y="38"/>
                    <a:pt x="287804" y="8587"/>
                    <a:pt x="288000" y="18000"/>
                  </a:cubicBezTo>
                  <a:lnTo>
                    <a:pt x="288000" y="18000"/>
                  </a:lnTo>
                  <a:cubicBezTo>
                    <a:pt x="286187" y="27600"/>
                    <a:pt x="279471" y="35355"/>
                    <a:pt x="270000" y="36000"/>
                  </a:cubicBezTo>
                  <a:cubicBezTo>
                    <a:pt x="177976" y="25425"/>
                    <a:pt x="142563" y="31371"/>
                    <a:pt x="18000" y="36000"/>
                  </a:cubicBezTo>
                  <a:cubicBezTo>
                    <a:pt x="5824" y="35735"/>
                    <a:pt x="769" y="30040"/>
                    <a:pt x="0" y="18000"/>
                  </a:cubicBezTo>
                  <a:close/>
                </a:path>
              </a:pathLst>
            </a:custGeom>
            <a:solidFill>
              <a:schemeClr val="tx1">
                <a:lumMod val="75000"/>
                <a:lumOff val="25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484" name="Group 483">
            <a:extLst>
              <a:ext uri="{FF2B5EF4-FFF2-40B4-BE49-F238E27FC236}">
                <a16:creationId xmlns:a16="http://schemas.microsoft.com/office/drawing/2014/main" id="{2B3C5F69-A511-4F75-BB03-FBA538482A48}"/>
              </a:ext>
            </a:extLst>
          </p:cNvPr>
          <p:cNvGrpSpPr/>
          <p:nvPr/>
        </p:nvGrpSpPr>
        <p:grpSpPr>
          <a:xfrm flipV="1">
            <a:off x="5160025" y="1443396"/>
            <a:ext cx="159466" cy="288000"/>
            <a:chOff x="4755026" y="2347090"/>
            <a:chExt cx="159466" cy="288000"/>
          </a:xfrm>
        </p:grpSpPr>
        <p:sp>
          <p:nvSpPr>
            <p:cNvPr id="485" name="Slider Line">
              <a:extLst>
                <a:ext uri="{FF2B5EF4-FFF2-40B4-BE49-F238E27FC236}">
                  <a16:creationId xmlns:a16="http://schemas.microsoft.com/office/drawing/2014/main" id="{BE35282C-BED1-4A0F-AD0D-0A769EA3756B}"/>
                </a:ext>
              </a:extLst>
            </p:cNvPr>
            <p:cNvSpPr/>
            <p:nvPr/>
          </p:nvSpPr>
          <p:spPr>
            <a:xfrm rot="7078780">
              <a:off x="4647026" y="2473487"/>
              <a:ext cx="252000" cy="36000"/>
            </a:xfrm>
            <a:custGeom>
              <a:avLst/>
              <a:gdLst>
                <a:gd name="connsiteX0" fmla="*/ 0 w 252000"/>
                <a:gd name="connsiteY0" fmla="*/ 18000 h 36000"/>
                <a:gd name="connsiteX1" fmla="*/ 18000 w 252000"/>
                <a:gd name="connsiteY1" fmla="*/ 0 h 36000"/>
                <a:gd name="connsiteX2" fmla="*/ 234000 w 252000"/>
                <a:gd name="connsiteY2" fmla="*/ 0 h 36000"/>
                <a:gd name="connsiteX3" fmla="*/ 252000 w 252000"/>
                <a:gd name="connsiteY3" fmla="*/ 18000 h 36000"/>
                <a:gd name="connsiteX4" fmla="*/ 252000 w 252000"/>
                <a:gd name="connsiteY4" fmla="*/ 18000 h 36000"/>
                <a:gd name="connsiteX5" fmla="*/ 234000 w 252000"/>
                <a:gd name="connsiteY5" fmla="*/ 36000 h 36000"/>
                <a:gd name="connsiteX6" fmla="*/ 18000 w 252000"/>
                <a:gd name="connsiteY6" fmla="*/ 36000 h 36000"/>
                <a:gd name="connsiteX7" fmla="*/ 0 w 252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2000" h="36000" fill="none" extrusionOk="0">
                  <a:moveTo>
                    <a:pt x="0" y="18000"/>
                  </a:moveTo>
                  <a:cubicBezTo>
                    <a:pt x="677" y="9295"/>
                    <a:pt x="6328" y="-344"/>
                    <a:pt x="18000" y="0"/>
                  </a:cubicBezTo>
                  <a:cubicBezTo>
                    <a:pt x="114268" y="-8693"/>
                    <a:pt x="128113" y="8103"/>
                    <a:pt x="234000" y="0"/>
                  </a:cubicBezTo>
                  <a:cubicBezTo>
                    <a:pt x="244216" y="-876"/>
                    <a:pt x="252873" y="6333"/>
                    <a:pt x="252000" y="18000"/>
                  </a:cubicBezTo>
                  <a:lnTo>
                    <a:pt x="252000" y="18000"/>
                  </a:lnTo>
                  <a:cubicBezTo>
                    <a:pt x="253124" y="28121"/>
                    <a:pt x="243089" y="35747"/>
                    <a:pt x="234000" y="36000"/>
                  </a:cubicBezTo>
                  <a:cubicBezTo>
                    <a:pt x="180138" y="45964"/>
                    <a:pt x="77785" y="44389"/>
                    <a:pt x="18000" y="36000"/>
                  </a:cubicBezTo>
                  <a:cubicBezTo>
                    <a:pt x="6512" y="34439"/>
                    <a:pt x="-1087" y="29473"/>
                    <a:pt x="0" y="18000"/>
                  </a:cubicBezTo>
                  <a:close/>
                </a:path>
                <a:path w="252000" h="36000" stroke="0" extrusionOk="0">
                  <a:moveTo>
                    <a:pt x="0" y="18000"/>
                  </a:moveTo>
                  <a:cubicBezTo>
                    <a:pt x="-423" y="7816"/>
                    <a:pt x="8071" y="-375"/>
                    <a:pt x="18000" y="0"/>
                  </a:cubicBezTo>
                  <a:cubicBezTo>
                    <a:pt x="110535" y="-1607"/>
                    <a:pt x="152774" y="342"/>
                    <a:pt x="234000" y="0"/>
                  </a:cubicBezTo>
                  <a:cubicBezTo>
                    <a:pt x="241659" y="38"/>
                    <a:pt x="251804" y="8587"/>
                    <a:pt x="252000" y="18000"/>
                  </a:cubicBezTo>
                  <a:lnTo>
                    <a:pt x="252000" y="18000"/>
                  </a:lnTo>
                  <a:cubicBezTo>
                    <a:pt x="250187" y="27600"/>
                    <a:pt x="243471" y="35355"/>
                    <a:pt x="234000" y="36000"/>
                  </a:cubicBezTo>
                  <a:cubicBezTo>
                    <a:pt x="143092" y="27225"/>
                    <a:pt x="68084" y="29571"/>
                    <a:pt x="18000" y="36000"/>
                  </a:cubicBezTo>
                  <a:cubicBezTo>
                    <a:pt x="5824" y="35735"/>
                    <a:pt x="769" y="30040"/>
                    <a:pt x="0" y="18000"/>
                  </a:cubicBezTo>
                  <a:close/>
                </a:path>
              </a:pathLst>
            </a:custGeom>
            <a:solidFill>
              <a:schemeClr val="tx1">
                <a:lumMod val="75000"/>
                <a:lumOff val="25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6" name="Slider Line">
              <a:extLst>
                <a:ext uri="{FF2B5EF4-FFF2-40B4-BE49-F238E27FC236}">
                  <a16:creationId xmlns:a16="http://schemas.microsoft.com/office/drawing/2014/main" id="{149622DE-2AD1-4C2F-BE50-3EBA0FF016A4}"/>
                </a:ext>
              </a:extLst>
            </p:cNvPr>
            <p:cNvSpPr/>
            <p:nvPr/>
          </p:nvSpPr>
          <p:spPr>
            <a:xfrm rot="14521220" flipV="1">
              <a:off x="4752492" y="2473090"/>
              <a:ext cx="288000" cy="36000"/>
            </a:xfrm>
            <a:custGeom>
              <a:avLst/>
              <a:gdLst>
                <a:gd name="connsiteX0" fmla="*/ 0 w 288000"/>
                <a:gd name="connsiteY0" fmla="*/ 18000 h 36000"/>
                <a:gd name="connsiteX1" fmla="*/ 18000 w 288000"/>
                <a:gd name="connsiteY1" fmla="*/ 0 h 36000"/>
                <a:gd name="connsiteX2" fmla="*/ 270000 w 288000"/>
                <a:gd name="connsiteY2" fmla="*/ 0 h 36000"/>
                <a:gd name="connsiteX3" fmla="*/ 288000 w 288000"/>
                <a:gd name="connsiteY3" fmla="*/ 18000 h 36000"/>
                <a:gd name="connsiteX4" fmla="*/ 288000 w 288000"/>
                <a:gd name="connsiteY4" fmla="*/ 18000 h 36000"/>
                <a:gd name="connsiteX5" fmla="*/ 270000 w 288000"/>
                <a:gd name="connsiteY5" fmla="*/ 36000 h 36000"/>
                <a:gd name="connsiteX6" fmla="*/ 18000 w 288000"/>
                <a:gd name="connsiteY6" fmla="*/ 36000 h 36000"/>
                <a:gd name="connsiteX7" fmla="*/ 0 w 28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8000" h="36000" fill="none" extrusionOk="0">
                  <a:moveTo>
                    <a:pt x="0" y="18000"/>
                  </a:moveTo>
                  <a:cubicBezTo>
                    <a:pt x="677" y="9295"/>
                    <a:pt x="6328" y="-344"/>
                    <a:pt x="18000" y="0"/>
                  </a:cubicBezTo>
                  <a:cubicBezTo>
                    <a:pt x="102513" y="307"/>
                    <a:pt x="169041" y="-11697"/>
                    <a:pt x="270000" y="0"/>
                  </a:cubicBezTo>
                  <a:cubicBezTo>
                    <a:pt x="280216" y="-876"/>
                    <a:pt x="288873" y="6333"/>
                    <a:pt x="288000" y="18000"/>
                  </a:cubicBezTo>
                  <a:lnTo>
                    <a:pt x="288000" y="18000"/>
                  </a:lnTo>
                  <a:cubicBezTo>
                    <a:pt x="289124" y="28121"/>
                    <a:pt x="279089" y="35747"/>
                    <a:pt x="270000" y="36000"/>
                  </a:cubicBezTo>
                  <a:cubicBezTo>
                    <a:pt x="201673" y="44164"/>
                    <a:pt x="110469" y="24589"/>
                    <a:pt x="18000" y="36000"/>
                  </a:cubicBezTo>
                  <a:cubicBezTo>
                    <a:pt x="6512" y="34439"/>
                    <a:pt x="-1087" y="29473"/>
                    <a:pt x="0" y="18000"/>
                  </a:cubicBezTo>
                  <a:close/>
                </a:path>
                <a:path w="288000" h="36000" stroke="0" extrusionOk="0">
                  <a:moveTo>
                    <a:pt x="0" y="18000"/>
                  </a:moveTo>
                  <a:cubicBezTo>
                    <a:pt x="-423" y="7816"/>
                    <a:pt x="8071" y="-375"/>
                    <a:pt x="18000" y="0"/>
                  </a:cubicBezTo>
                  <a:cubicBezTo>
                    <a:pt x="129678" y="7393"/>
                    <a:pt x="199354" y="2142"/>
                    <a:pt x="270000" y="0"/>
                  </a:cubicBezTo>
                  <a:cubicBezTo>
                    <a:pt x="277659" y="38"/>
                    <a:pt x="287804" y="8587"/>
                    <a:pt x="288000" y="18000"/>
                  </a:cubicBezTo>
                  <a:lnTo>
                    <a:pt x="288000" y="18000"/>
                  </a:lnTo>
                  <a:cubicBezTo>
                    <a:pt x="286187" y="27600"/>
                    <a:pt x="279471" y="35355"/>
                    <a:pt x="270000" y="36000"/>
                  </a:cubicBezTo>
                  <a:cubicBezTo>
                    <a:pt x="177976" y="25425"/>
                    <a:pt x="142563" y="31371"/>
                    <a:pt x="18000" y="36000"/>
                  </a:cubicBezTo>
                  <a:cubicBezTo>
                    <a:pt x="5824" y="35735"/>
                    <a:pt x="769" y="30040"/>
                    <a:pt x="0" y="18000"/>
                  </a:cubicBezTo>
                  <a:close/>
                </a:path>
              </a:pathLst>
            </a:custGeom>
            <a:solidFill>
              <a:schemeClr val="tx1">
                <a:lumMod val="75000"/>
                <a:lumOff val="25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487" name="Group 486">
            <a:extLst>
              <a:ext uri="{FF2B5EF4-FFF2-40B4-BE49-F238E27FC236}">
                <a16:creationId xmlns:a16="http://schemas.microsoft.com/office/drawing/2014/main" id="{C98962A7-47F5-481A-9990-3E96B25260FF}"/>
              </a:ext>
            </a:extLst>
          </p:cNvPr>
          <p:cNvGrpSpPr/>
          <p:nvPr/>
        </p:nvGrpSpPr>
        <p:grpSpPr>
          <a:xfrm rot="5209229" flipV="1">
            <a:off x="5625772" y="1440891"/>
            <a:ext cx="159466" cy="288000"/>
            <a:chOff x="4755026" y="2347090"/>
            <a:chExt cx="159466" cy="288000"/>
          </a:xfrm>
        </p:grpSpPr>
        <p:sp>
          <p:nvSpPr>
            <p:cNvPr id="488" name="Slider Line">
              <a:extLst>
                <a:ext uri="{FF2B5EF4-FFF2-40B4-BE49-F238E27FC236}">
                  <a16:creationId xmlns:a16="http://schemas.microsoft.com/office/drawing/2014/main" id="{6D55E345-B73C-4E6D-B288-A10E81A6653C}"/>
                </a:ext>
              </a:extLst>
            </p:cNvPr>
            <p:cNvSpPr/>
            <p:nvPr/>
          </p:nvSpPr>
          <p:spPr>
            <a:xfrm rot="7078780">
              <a:off x="4647026" y="2473487"/>
              <a:ext cx="252000" cy="36000"/>
            </a:xfrm>
            <a:custGeom>
              <a:avLst/>
              <a:gdLst>
                <a:gd name="connsiteX0" fmla="*/ 0 w 252000"/>
                <a:gd name="connsiteY0" fmla="*/ 18000 h 36000"/>
                <a:gd name="connsiteX1" fmla="*/ 18000 w 252000"/>
                <a:gd name="connsiteY1" fmla="*/ 0 h 36000"/>
                <a:gd name="connsiteX2" fmla="*/ 234000 w 252000"/>
                <a:gd name="connsiteY2" fmla="*/ 0 h 36000"/>
                <a:gd name="connsiteX3" fmla="*/ 252000 w 252000"/>
                <a:gd name="connsiteY3" fmla="*/ 18000 h 36000"/>
                <a:gd name="connsiteX4" fmla="*/ 252000 w 252000"/>
                <a:gd name="connsiteY4" fmla="*/ 18000 h 36000"/>
                <a:gd name="connsiteX5" fmla="*/ 234000 w 252000"/>
                <a:gd name="connsiteY5" fmla="*/ 36000 h 36000"/>
                <a:gd name="connsiteX6" fmla="*/ 18000 w 252000"/>
                <a:gd name="connsiteY6" fmla="*/ 36000 h 36000"/>
                <a:gd name="connsiteX7" fmla="*/ 0 w 252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2000" h="36000" fill="none" extrusionOk="0">
                  <a:moveTo>
                    <a:pt x="0" y="18000"/>
                  </a:moveTo>
                  <a:cubicBezTo>
                    <a:pt x="677" y="9295"/>
                    <a:pt x="6328" y="-344"/>
                    <a:pt x="18000" y="0"/>
                  </a:cubicBezTo>
                  <a:cubicBezTo>
                    <a:pt x="114268" y="-8693"/>
                    <a:pt x="128113" y="8103"/>
                    <a:pt x="234000" y="0"/>
                  </a:cubicBezTo>
                  <a:cubicBezTo>
                    <a:pt x="244216" y="-876"/>
                    <a:pt x="252873" y="6333"/>
                    <a:pt x="252000" y="18000"/>
                  </a:cubicBezTo>
                  <a:lnTo>
                    <a:pt x="252000" y="18000"/>
                  </a:lnTo>
                  <a:cubicBezTo>
                    <a:pt x="253124" y="28121"/>
                    <a:pt x="243089" y="35747"/>
                    <a:pt x="234000" y="36000"/>
                  </a:cubicBezTo>
                  <a:cubicBezTo>
                    <a:pt x="180138" y="45964"/>
                    <a:pt x="77785" y="44389"/>
                    <a:pt x="18000" y="36000"/>
                  </a:cubicBezTo>
                  <a:cubicBezTo>
                    <a:pt x="6512" y="34439"/>
                    <a:pt x="-1087" y="29473"/>
                    <a:pt x="0" y="18000"/>
                  </a:cubicBezTo>
                  <a:close/>
                </a:path>
                <a:path w="252000" h="36000" stroke="0" extrusionOk="0">
                  <a:moveTo>
                    <a:pt x="0" y="18000"/>
                  </a:moveTo>
                  <a:cubicBezTo>
                    <a:pt x="-423" y="7816"/>
                    <a:pt x="8071" y="-375"/>
                    <a:pt x="18000" y="0"/>
                  </a:cubicBezTo>
                  <a:cubicBezTo>
                    <a:pt x="110535" y="-1607"/>
                    <a:pt x="152774" y="342"/>
                    <a:pt x="234000" y="0"/>
                  </a:cubicBezTo>
                  <a:cubicBezTo>
                    <a:pt x="241659" y="38"/>
                    <a:pt x="251804" y="8587"/>
                    <a:pt x="252000" y="18000"/>
                  </a:cubicBezTo>
                  <a:lnTo>
                    <a:pt x="252000" y="18000"/>
                  </a:lnTo>
                  <a:cubicBezTo>
                    <a:pt x="250187" y="27600"/>
                    <a:pt x="243471" y="35355"/>
                    <a:pt x="234000" y="36000"/>
                  </a:cubicBezTo>
                  <a:cubicBezTo>
                    <a:pt x="143092" y="27225"/>
                    <a:pt x="68084" y="29571"/>
                    <a:pt x="18000" y="36000"/>
                  </a:cubicBezTo>
                  <a:cubicBezTo>
                    <a:pt x="5824" y="35735"/>
                    <a:pt x="769" y="30040"/>
                    <a:pt x="0" y="18000"/>
                  </a:cubicBezTo>
                  <a:close/>
                </a:path>
              </a:pathLst>
            </a:custGeom>
            <a:solidFill>
              <a:schemeClr val="tx1">
                <a:lumMod val="75000"/>
                <a:lumOff val="25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0" name="Slider Line">
              <a:extLst>
                <a:ext uri="{FF2B5EF4-FFF2-40B4-BE49-F238E27FC236}">
                  <a16:creationId xmlns:a16="http://schemas.microsoft.com/office/drawing/2014/main" id="{37F761D6-0427-4C22-925C-EE35F902B887}"/>
                </a:ext>
              </a:extLst>
            </p:cNvPr>
            <p:cNvSpPr/>
            <p:nvPr/>
          </p:nvSpPr>
          <p:spPr>
            <a:xfrm rot="14521220" flipV="1">
              <a:off x="4752492" y="2473090"/>
              <a:ext cx="288000" cy="36000"/>
            </a:xfrm>
            <a:custGeom>
              <a:avLst/>
              <a:gdLst>
                <a:gd name="connsiteX0" fmla="*/ 0 w 288000"/>
                <a:gd name="connsiteY0" fmla="*/ 18000 h 36000"/>
                <a:gd name="connsiteX1" fmla="*/ 18000 w 288000"/>
                <a:gd name="connsiteY1" fmla="*/ 0 h 36000"/>
                <a:gd name="connsiteX2" fmla="*/ 270000 w 288000"/>
                <a:gd name="connsiteY2" fmla="*/ 0 h 36000"/>
                <a:gd name="connsiteX3" fmla="*/ 288000 w 288000"/>
                <a:gd name="connsiteY3" fmla="*/ 18000 h 36000"/>
                <a:gd name="connsiteX4" fmla="*/ 288000 w 288000"/>
                <a:gd name="connsiteY4" fmla="*/ 18000 h 36000"/>
                <a:gd name="connsiteX5" fmla="*/ 270000 w 288000"/>
                <a:gd name="connsiteY5" fmla="*/ 36000 h 36000"/>
                <a:gd name="connsiteX6" fmla="*/ 18000 w 288000"/>
                <a:gd name="connsiteY6" fmla="*/ 36000 h 36000"/>
                <a:gd name="connsiteX7" fmla="*/ 0 w 28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8000" h="36000" fill="none" extrusionOk="0">
                  <a:moveTo>
                    <a:pt x="0" y="18000"/>
                  </a:moveTo>
                  <a:cubicBezTo>
                    <a:pt x="677" y="9295"/>
                    <a:pt x="6328" y="-344"/>
                    <a:pt x="18000" y="0"/>
                  </a:cubicBezTo>
                  <a:cubicBezTo>
                    <a:pt x="102513" y="307"/>
                    <a:pt x="169041" y="-11697"/>
                    <a:pt x="270000" y="0"/>
                  </a:cubicBezTo>
                  <a:cubicBezTo>
                    <a:pt x="280216" y="-876"/>
                    <a:pt x="288873" y="6333"/>
                    <a:pt x="288000" y="18000"/>
                  </a:cubicBezTo>
                  <a:lnTo>
                    <a:pt x="288000" y="18000"/>
                  </a:lnTo>
                  <a:cubicBezTo>
                    <a:pt x="289124" y="28121"/>
                    <a:pt x="279089" y="35747"/>
                    <a:pt x="270000" y="36000"/>
                  </a:cubicBezTo>
                  <a:cubicBezTo>
                    <a:pt x="201673" y="44164"/>
                    <a:pt x="110469" y="24589"/>
                    <a:pt x="18000" y="36000"/>
                  </a:cubicBezTo>
                  <a:cubicBezTo>
                    <a:pt x="6512" y="34439"/>
                    <a:pt x="-1087" y="29473"/>
                    <a:pt x="0" y="18000"/>
                  </a:cubicBezTo>
                  <a:close/>
                </a:path>
                <a:path w="288000" h="36000" stroke="0" extrusionOk="0">
                  <a:moveTo>
                    <a:pt x="0" y="18000"/>
                  </a:moveTo>
                  <a:cubicBezTo>
                    <a:pt x="-423" y="7816"/>
                    <a:pt x="8071" y="-375"/>
                    <a:pt x="18000" y="0"/>
                  </a:cubicBezTo>
                  <a:cubicBezTo>
                    <a:pt x="129678" y="7393"/>
                    <a:pt x="199354" y="2142"/>
                    <a:pt x="270000" y="0"/>
                  </a:cubicBezTo>
                  <a:cubicBezTo>
                    <a:pt x="277659" y="38"/>
                    <a:pt x="287804" y="8587"/>
                    <a:pt x="288000" y="18000"/>
                  </a:cubicBezTo>
                  <a:lnTo>
                    <a:pt x="288000" y="18000"/>
                  </a:lnTo>
                  <a:cubicBezTo>
                    <a:pt x="286187" y="27600"/>
                    <a:pt x="279471" y="35355"/>
                    <a:pt x="270000" y="36000"/>
                  </a:cubicBezTo>
                  <a:cubicBezTo>
                    <a:pt x="177976" y="25425"/>
                    <a:pt x="142563" y="31371"/>
                    <a:pt x="18000" y="36000"/>
                  </a:cubicBezTo>
                  <a:cubicBezTo>
                    <a:pt x="5824" y="35735"/>
                    <a:pt x="769" y="30040"/>
                    <a:pt x="0" y="18000"/>
                  </a:cubicBezTo>
                  <a:close/>
                </a:path>
              </a:pathLst>
            </a:custGeom>
            <a:solidFill>
              <a:schemeClr val="tx1">
                <a:lumMod val="75000"/>
                <a:lumOff val="25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7" name="Group 6">
            <a:extLst>
              <a:ext uri="{FF2B5EF4-FFF2-40B4-BE49-F238E27FC236}">
                <a16:creationId xmlns:a16="http://schemas.microsoft.com/office/drawing/2014/main" id="{46E2A6BD-F858-48CB-8945-707DB0E2E943}"/>
              </a:ext>
            </a:extLst>
          </p:cNvPr>
          <p:cNvGrpSpPr/>
          <p:nvPr/>
        </p:nvGrpSpPr>
        <p:grpSpPr>
          <a:xfrm>
            <a:off x="2455481" y="2981259"/>
            <a:ext cx="1486280" cy="895482"/>
            <a:chOff x="2455481" y="2981259"/>
            <a:chExt cx="1486280" cy="895482"/>
          </a:xfrm>
        </p:grpSpPr>
        <p:sp>
          <p:nvSpPr>
            <p:cNvPr id="492" name="Picture Placeholder Background">
              <a:extLst>
                <a:ext uri="{FF2B5EF4-FFF2-40B4-BE49-F238E27FC236}">
                  <a16:creationId xmlns:a16="http://schemas.microsoft.com/office/drawing/2014/main" id="{3014D46C-C8FB-4A57-A774-29B94F2E5C8E}"/>
                </a:ext>
              </a:extLst>
            </p:cNvPr>
            <p:cNvSpPr/>
            <p:nvPr/>
          </p:nvSpPr>
          <p:spPr>
            <a:xfrm>
              <a:off x="2455481" y="2981259"/>
              <a:ext cx="1486280" cy="895482"/>
            </a:xfrm>
            <a:custGeom>
              <a:avLst/>
              <a:gdLst>
                <a:gd name="connsiteX0" fmla="*/ 0 w 1486280"/>
                <a:gd name="connsiteY0" fmla="*/ 11059 h 895482"/>
                <a:gd name="connsiteX1" fmla="*/ 11059 w 1486280"/>
                <a:gd name="connsiteY1" fmla="*/ 0 h 895482"/>
                <a:gd name="connsiteX2" fmla="*/ 499113 w 1486280"/>
                <a:gd name="connsiteY2" fmla="*/ 0 h 895482"/>
                <a:gd name="connsiteX3" fmla="*/ 1016450 w 1486280"/>
                <a:gd name="connsiteY3" fmla="*/ 0 h 895482"/>
                <a:gd name="connsiteX4" fmla="*/ 1475221 w 1486280"/>
                <a:gd name="connsiteY4" fmla="*/ 0 h 895482"/>
                <a:gd name="connsiteX5" fmla="*/ 1486280 w 1486280"/>
                <a:gd name="connsiteY5" fmla="*/ 11059 h 895482"/>
                <a:gd name="connsiteX6" fmla="*/ 1486280 w 1486280"/>
                <a:gd name="connsiteY6" fmla="*/ 421540 h 895482"/>
                <a:gd name="connsiteX7" fmla="*/ 1486280 w 1486280"/>
                <a:gd name="connsiteY7" fmla="*/ 884423 h 895482"/>
                <a:gd name="connsiteX8" fmla="*/ 1475221 w 1486280"/>
                <a:gd name="connsiteY8" fmla="*/ 895482 h 895482"/>
                <a:gd name="connsiteX9" fmla="*/ 1001809 w 1486280"/>
                <a:gd name="connsiteY9" fmla="*/ 895482 h 895482"/>
                <a:gd name="connsiteX10" fmla="*/ 484471 w 1486280"/>
                <a:gd name="connsiteY10" fmla="*/ 895482 h 895482"/>
                <a:gd name="connsiteX11" fmla="*/ 11059 w 1486280"/>
                <a:gd name="connsiteY11" fmla="*/ 895482 h 895482"/>
                <a:gd name="connsiteX12" fmla="*/ 0 w 1486280"/>
                <a:gd name="connsiteY12" fmla="*/ 884423 h 895482"/>
                <a:gd name="connsiteX13" fmla="*/ 0 w 1486280"/>
                <a:gd name="connsiteY13" fmla="*/ 430274 h 895482"/>
                <a:gd name="connsiteX14" fmla="*/ 0 w 1486280"/>
                <a:gd name="connsiteY14" fmla="*/ 11059 h 89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86280" h="895482" fill="none" extrusionOk="0">
                  <a:moveTo>
                    <a:pt x="0" y="11059"/>
                  </a:moveTo>
                  <a:cubicBezTo>
                    <a:pt x="-436" y="3699"/>
                    <a:pt x="3935" y="-872"/>
                    <a:pt x="11059" y="0"/>
                  </a:cubicBezTo>
                  <a:cubicBezTo>
                    <a:pt x="129745" y="-14247"/>
                    <a:pt x="278309" y="463"/>
                    <a:pt x="499113" y="0"/>
                  </a:cubicBezTo>
                  <a:cubicBezTo>
                    <a:pt x="719917" y="-463"/>
                    <a:pt x="889362" y="6558"/>
                    <a:pt x="1016450" y="0"/>
                  </a:cubicBezTo>
                  <a:cubicBezTo>
                    <a:pt x="1143538" y="-6558"/>
                    <a:pt x="1306616" y="7602"/>
                    <a:pt x="1475221" y="0"/>
                  </a:cubicBezTo>
                  <a:cubicBezTo>
                    <a:pt x="1479980" y="-230"/>
                    <a:pt x="1485988" y="3853"/>
                    <a:pt x="1486280" y="11059"/>
                  </a:cubicBezTo>
                  <a:cubicBezTo>
                    <a:pt x="1493740" y="119039"/>
                    <a:pt x="1466487" y="241796"/>
                    <a:pt x="1486280" y="421540"/>
                  </a:cubicBezTo>
                  <a:cubicBezTo>
                    <a:pt x="1506073" y="601284"/>
                    <a:pt x="1482326" y="671521"/>
                    <a:pt x="1486280" y="884423"/>
                  </a:cubicBezTo>
                  <a:cubicBezTo>
                    <a:pt x="1486555" y="889567"/>
                    <a:pt x="1481314" y="895071"/>
                    <a:pt x="1475221" y="895482"/>
                  </a:cubicBezTo>
                  <a:cubicBezTo>
                    <a:pt x="1304707" y="908088"/>
                    <a:pt x="1150498" y="918973"/>
                    <a:pt x="1001809" y="895482"/>
                  </a:cubicBezTo>
                  <a:cubicBezTo>
                    <a:pt x="853120" y="871991"/>
                    <a:pt x="663144" y="889333"/>
                    <a:pt x="484471" y="895482"/>
                  </a:cubicBezTo>
                  <a:cubicBezTo>
                    <a:pt x="305798" y="901631"/>
                    <a:pt x="171067" y="890286"/>
                    <a:pt x="11059" y="895482"/>
                  </a:cubicBezTo>
                  <a:cubicBezTo>
                    <a:pt x="4518" y="895762"/>
                    <a:pt x="-1450" y="890801"/>
                    <a:pt x="0" y="884423"/>
                  </a:cubicBezTo>
                  <a:cubicBezTo>
                    <a:pt x="15747" y="714670"/>
                    <a:pt x="-4572" y="654731"/>
                    <a:pt x="0" y="430274"/>
                  </a:cubicBezTo>
                  <a:cubicBezTo>
                    <a:pt x="4572" y="205817"/>
                    <a:pt x="-5942" y="149382"/>
                    <a:pt x="0" y="11059"/>
                  </a:cubicBezTo>
                  <a:close/>
                </a:path>
                <a:path w="1486280" h="895482" stroke="0" extrusionOk="0">
                  <a:moveTo>
                    <a:pt x="0" y="11059"/>
                  </a:moveTo>
                  <a:cubicBezTo>
                    <a:pt x="-36" y="4415"/>
                    <a:pt x="5208" y="-781"/>
                    <a:pt x="11059" y="0"/>
                  </a:cubicBezTo>
                  <a:cubicBezTo>
                    <a:pt x="209051" y="13988"/>
                    <a:pt x="312137" y="-16179"/>
                    <a:pt x="469830" y="0"/>
                  </a:cubicBezTo>
                  <a:cubicBezTo>
                    <a:pt x="627523" y="16179"/>
                    <a:pt x="822833" y="-5954"/>
                    <a:pt x="957884" y="0"/>
                  </a:cubicBezTo>
                  <a:cubicBezTo>
                    <a:pt x="1092935" y="5954"/>
                    <a:pt x="1322742" y="-7621"/>
                    <a:pt x="1475221" y="0"/>
                  </a:cubicBezTo>
                  <a:cubicBezTo>
                    <a:pt x="1481624" y="450"/>
                    <a:pt x="1485123" y="5246"/>
                    <a:pt x="1486280" y="11059"/>
                  </a:cubicBezTo>
                  <a:cubicBezTo>
                    <a:pt x="1496153" y="128826"/>
                    <a:pt x="1485025" y="233832"/>
                    <a:pt x="1486280" y="447741"/>
                  </a:cubicBezTo>
                  <a:cubicBezTo>
                    <a:pt x="1487535" y="661650"/>
                    <a:pt x="1470725" y="737570"/>
                    <a:pt x="1486280" y="884423"/>
                  </a:cubicBezTo>
                  <a:cubicBezTo>
                    <a:pt x="1485136" y="890105"/>
                    <a:pt x="1481283" y="894382"/>
                    <a:pt x="1475221" y="895482"/>
                  </a:cubicBezTo>
                  <a:cubicBezTo>
                    <a:pt x="1357411" y="885738"/>
                    <a:pt x="1208016" y="904977"/>
                    <a:pt x="987167" y="895482"/>
                  </a:cubicBezTo>
                  <a:cubicBezTo>
                    <a:pt x="766318" y="885987"/>
                    <a:pt x="716857" y="915957"/>
                    <a:pt x="499113" y="895482"/>
                  </a:cubicBezTo>
                  <a:cubicBezTo>
                    <a:pt x="281369" y="875007"/>
                    <a:pt x="196447" y="916921"/>
                    <a:pt x="11059" y="895482"/>
                  </a:cubicBezTo>
                  <a:cubicBezTo>
                    <a:pt x="4933" y="895996"/>
                    <a:pt x="-177" y="889979"/>
                    <a:pt x="0" y="884423"/>
                  </a:cubicBezTo>
                  <a:cubicBezTo>
                    <a:pt x="7997" y="796455"/>
                    <a:pt x="-20273" y="644828"/>
                    <a:pt x="0" y="447741"/>
                  </a:cubicBezTo>
                  <a:cubicBezTo>
                    <a:pt x="20273" y="250654"/>
                    <a:pt x="3656" y="111964"/>
                    <a:pt x="0" y="11059"/>
                  </a:cubicBezTo>
                  <a:close/>
                </a:path>
              </a:pathLst>
            </a:custGeom>
            <a:solidFill>
              <a:schemeClr val="bg1"/>
            </a:solidFill>
            <a:ln w="19050">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E5D0D9A8-7129-4623-A822-189C46D1187E}"/>
                </a:ext>
              </a:extLst>
            </p:cNvPr>
            <p:cNvSpPr txBox="1"/>
            <p:nvPr/>
          </p:nvSpPr>
          <p:spPr>
            <a:xfrm>
              <a:off x="2455481" y="3250339"/>
              <a:ext cx="1486280" cy="338554"/>
            </a:xfrm>
            <a:prstGeom prst="rect">
              <a:avLst/>
            </a:prstGeom>
            <a:noFill/>
          </p:spPr>
          <p:txBody>
            <a:bodyPr wrap="square" rtlCol="0" anchor="ctr">
              <a:spAutoFit/>
            </a:bodyPr>
            <a:lstStyle/>
            <a:p>
              <a:pPr algn="ctr"/>
              <a:r>
                <a:rPr lang="es-ES" sz="1600" b="1" dirty="0">
                  <a:latin typeface="Bradley Hand ITC" panose="03070402050302030203" pitchFamily="66" charset="0"/>
                </a:rPr>
                <a:t>Text here</a:t>
              </a:r>
            </a:p>
          </p:txBody>
        </p:sp>
      </p:grpSp>
      <p:grpSp>
        <p:nvGrpSpPr>
          <p:cNvPr id="435" name="Tablet Device Outline" descr="A mockup of website interface on a tablet.">
            <a:extLst>
              <a:ext uri="{FF2B5EF4-FFF2-40B4-BE49-F238E27FC236}">
                <a16:creationId xmlns:a16="http://schemas.microsoft.com/office/drawing/2014/main" id="{5DF8BE84-E42C-4B83-AD60-1EA99C08606C}"/>
              </a:ext>
            </a:extLst>
          </p:cNvPr>
          <p:cNvGrpSpPr/>
          <p:nvPr/>
        </p:nvGrpSpPr>
        <p:grpSpPr>
          <a:xfrm>
            <a:off x="4433262" y="2336092"/>
            <a:ext cx="6316453" cy="4453647"/>
            <a:chOff x="4735416" y="2031061"/>
            <a:chExt cx="6316453" cy="4453647"/>
          </a:xfrm>
        </p:grpSpPr>
        <p:grpSp>
          <p:nvGrpSpPr>
            <p:cNvPr id="436" name="Picture Placeholder">
              <a:extLst>
                <a:ext uri="{FF2B5EF4-FFF2-40B4-BE49-F238E27FC236}">
                  <a16:creationId xmlns:a16="http://schemas.microsoft.com/office/drawing/2014/main" id="{061D7FCC-F397-4097-ACB8-B6E3BFC4BD34}"/>
                </a:ext>
                <a:ext uri="{C183D7F6-B498-43B3-948B-1728B52AA6E4}">
                  <adec:decorative xmlns:adec="http://schemas.microsoft.com/office/drawing/2017/decorative" val="1"/>
                </a:ext>
              </a:extLst>
            </p:cNvPr>
            <p:cNvGrpSpPr/>
            <p:nvPr/>
          </p:nvGrpSpPr>
          <p:grpSpPr>
            <a:xfrm>
              <a:off x="7898198" y="2678064"/>
              <a:ext cx="2617482" cy="923726"/>
              <a:chOff x="7898198" y="2678064"/>
              <a:chExt cx="2617482" cy="923726"/>
            </a:xfrm>
          </p:grpSpPr>
          <p:sp>
            <p:nvSpPr>
              <p:cNvPr id="709" name="Picture Placeholder Shape">
                <a:extLst>
                  <a:ext uri="{FF2B5EF4-FFF2-40B4-BE49-F238E27FC236}">
                    <a16:creationId xmlns:a16="http://schemas.microsoft.com/office/drawing/2014/main" id="{6F7DAEBC-899F-4197-9D66-9A26CD56CB74}"/>
                  </a:ext>
                </a:extLst>
              </p:cNvPr>
              <p:cNvSpPr/>
              <p:nvPr/>
            </p:nvSpPr>
            <p:spPr>
              <a:xfrm>
                <a:off x="7898198" y="2678064"/>
                <a:ext cx="2617482" cy="923726"/>
              </a:xfrm>
              <a:custGeom>
                <a:avLst/>
                <a:gdLst>
                  <a:gd name="connsiteX0" fmla="*/ 0 w 2617482"/>
                  <a:gd name="connsiteY0" fmla="*/ 11408 h 923726"/>
                  <a:gd name="connsiteX1" fmla="*/ 11408 w 2617482"/>
                  <a:gd name="connsiteY1" fmla="*/ 0 h 923726"/>
                  <a:gd name="connsiteX2" fmla="*/ 660075 w 2617482"/>
                  <a:gd name="connsiteY2" fmla="*/ 0 h 923726"/>
                  <a:gd name="connsiteX3" fmla="*/ 1360634 w 2617482"/>
                  <a:gd name="connsiteY3" fmla="*/ 0 h 923726"/>
                  <a:gd name="connsiteX4" fmla="*/ 1957408 w 2617482"/>
                  <a:gd name="connsiteY4" fmla="*/ 0 h 923726"/>
                  <a:gd name="connsiteX5" fmla="*/ 2606074 w 2617482"/>
                  <a:gd name="connsiteY5" fmla="*/ 0 h 923726"/>
                  <a:gd name="connsiteX6" fmla="*/ 2617482 w 2617482"/>
                  <a:gd name="connsiteY6" fmla="*/ 11408 h 923726"/>
                  <a:gd name="connsiteX7" fmla="*/ 2617482 w 2617482"/>
                  <a:gd name="connsiteY7" fmla="*/ 461863 h 923726"/>
                  <a:gd name="connsiteX8" fmla="*/ 2617482 w 2617482"/>
                  <a:gd name="connsiteY8" fmla="*/ 912318 h 923726"/>
                  <a:gd name="connsiteX9" fmla="*/ 2606074 w 2617482"/>
                  <a:gd name="connsiteY9" fmla="*/ 923726 h 923726"/>
                  <a:gd name="connsiteX10" fmla="*/ 1983354 w 2617482"/>
                  <a:gd name="connsiteY10" fmla="*/ 923726 h 923726"/>
                  <a:gd name="connsiteX11" fmla="*/ 1308741 w 2617482"/>
                  <a:gd name="connsiteY11" fmla="*/ 923726 h 923726"/>
                  <a:gd name="connsiteX12" fmla="*/ 711968 w 2617482"/>
                  <a:gd name="connsiteY12" fmla="*/ 923726 h 923726"/>
                  <a:gd name="connsiteX13" fmla="*/ 11408 w 2617482"/>
                  <a:gd name="connsiteY13" fmla="*/ 923726 h 923726"/>
                  <a:gd name="connsiteX14" fmla="*/ 0 w 2617482"/>
                  <a:gd name="connsiteY14" fmla="*/ 912318 h 923726"/>
                  <a:gd name="connsiteX15" fmla="*/ 0 w 2617482"/>
                  <a:gd name="connsiteY15" fmla="*/ 443845 h 923726"/>
                  <a:gd name="connsiteX16" fmla="*/ 0 w 2617482"/>
                  <a:gd name="connsiteY16" fmla="*/ 11408 h 923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617482" h="923726" fill="none" extrusionOk="0">
                    <a:moveTo>
                      <a:pt x="0" y="11408"/>
                    </a:moveTo>
                    <a:cubicBezTo>
                      <a:pt x="1230" y="4971"/>
                      <a:pt x="4563" y="882"/>
                      <a:pt x="11408" y="0"/>
                    </a:cubicBezTo>
                    <a:cubicBezTo>
                      <a:pt x="293485" y="-5861"/>
                      <a:pt x="413196" y="656"/>
                      <a:pt x="660075" y="0"/>
                    </a:cubicBezTo>
                    <a:cubicBezTo>
                      <a:pt x="906954" y="-656"/>
                      <a:pt x="1053436" y="34972"/>
                      <a:pt x="1360634" y="0"/>
                    </a:cubicBezTo>
                    <a:cubicBezTo>
                      <a:pt x="1667832" y="-34972"/>
                      <a:pt x="1723738" y="-7012"/>
                      <a:pt x="1957408" y="0"/>
                    </a:cubicBezTo>
                    <a:cubicBezTo>
                      <a:pt x="2191078" y="7012"/>
                      <a:pt x="2401517" y="26322"/>
                      <a:pt x="2606074" y="0"/>
                    </a:cubicBezTo>
                    <a:cubicBezTo>
                      <a:pt x="2613065" y="-1097"/>
                      <a:pt x="2616900" y="5822"/>
                      <a:pt x="2617482" y="11408"/>
                    </a:cubicBezTo>
                    <a:cubicBezTo>
                      <a:pt x="2620088" y="145643"/>
                      <a:pt x="2600297" y="366211"/>
                      <a:pt x="2617482" y="461863"/>
                    </a:cubicBezTo>
                    <a:cubicBezTo>
                      <a:pt x="2634667" y="557516"/>
                      <a:pt x="2620019" y="715390"/>
                      <a:pt x="2617482" y="912318"/>
                    </a:cubicBezTo>
                    <a:cubicBezTo>
                      <a:pt x="2618979" y="918548"/>
                      <a:pt x="2611596" y="924930"/>
                      <a:pt x="2606074" y="923726"/>
                    </a:cubicBezTo>
                    <a:cubicBezTo>
                      <a:pt x="2427320" y="906021"/>
                      <a:pt x="2110005" y="953793"/>
                      <a:pt x="1983354" y="923726"/>
                    </a:cubicBezTo>
                    <a:cubicBezTo>
                      <a:pt x="1856703" y="893659"/>
                      <a:pt x="1588982" y="931353"/>
                      <a:pt x="1308741" y="923726"/>
                    </a:cubicBezTo>
                    <a:cubicBezTo>
                      <a:pt x="1028500" y="916099"/>
                      <a:pt x="1004964" y="916080"/>
                      <a:pt x="711968" y="923726"/>
                    </a:cubicBezTo>
                    <a:cubicBezTo>
                      <a:pt x="418972" y="931372"/>
                      <a:pt x="209063" y="927554"/>
                      <a:pt x="11408" y="923726"/>
                    </a:cubicBezTo>
                    <a:cubicBezTo>
                      <a:pt x="5915" y="922926"/>
                      <a:pt x="-36" y="918399"/>
                      <a:pt x="0" y="912318"/>
                    </a:cubicBezTo>
                    <a:cubicBezTo>
                      <a:pt x="-8087" y="718678"/>
                      <a:pt x="7254" y="552969"/>
                      <a:pt x="0" y="443845"/>
                    </a:cubicBezTo>
                    <a:cubicBezTo>
                      <a:pt x="-7254" y="334721"/>
                      <a:pt x="-9052" y="169246"/>
                      <a:pt x="0" y="11408"/>
                    </a:cubicBezTo>
                    <a:close/>
                  </a:path>
                  <a:path w="2617482" h="923726" stroke="0" extrusionOk="0">
                    <a:moveTo>
                      <a:pt x="0" y="11408"/>
                    </a:moveTo>
                    <a:cubicBezTo>
                      <a:pt x="-78" y="3965"/>
                      <a:pt x="5595" y="-1484"/>
                      <a:pt x="11408" y="0"/>
                    </a:cubicBezTo>
                    <a:cubicBezTo>
                      <a:pt x="232096" y="-8569"/>
                      <a:pt x="435884" y="20415"/>
                      <a:pt x="608181" y="0"/>
                    </a:cubicBezTo>
                    <a:cubicBezTo>
                      <a:pt x="780478" y="-20415"/>
                      <a:pt x="950425" y="-8708"/>
                      <a:pt x="1256848" y="0"/>
                    </a:cubicBezTo>
                    <a:cubicBezTo>
                      <a:pt x="1563271" y="8708"/>
                      <a:pt x="1708066" y="3584"/>
                      <a:pt x="1879568" y="0"/>
                    </a:cubicBezTo>
                    <a:cubicBezTo>
                      <a:pt x="2051070" y="-3584"/>
                      <a:pt x="2308762" y="28262"/>
                      <a:pt x="2606074" y="0"/>
                    </a:cubicBezTo>
                    <a:cubicBezTo>
                      <a:pt x="2611047" y="-434"/>
                      <a:pt x="2617704" y="5543"/>
                      <a:pt x="2617482" y="11408"/>
                    </a:cubicBezTo>
                    <a:cubicBezTo>
                      <a:pt x="2607880" y="235751"/>
                      <a:pt x="2629048" y="356306"/>
                      <a:pt x="2617482" y="461863"/>
                    </a:cubicBezTo>
                    <a:cubicBezTo>
                      <a:pt x="2605916" y="567421"/>
                      <a:pt x="2625589" y="723563"/>
                      <a:pt x="2617482" y="912318"/>
                    </a:cubicBezTo>
                    <a:cubicBezTo>
                      <a:pt x="2617648" y="917724"/>
                      <a:pt x="2612462" y="922499"/>
                      <a:pt x="2606074" y="923726"/>
                    </a:cubicBezTo>
                    <a:cubicBezTo>
                      <a:pt x="2425993" y="907288"/>
                      <a:pt x="2220551" y="954755"/>
                      <a:pt x="1931461" y="923726"/>
                    </a:cubicBezTo>
                    <a:cubicBezTo>
                      <a:pt x="1642371" y="892697"/>
                      <a:pt x="1467956" y="950473"/>
                      <a:pt x="1334688" y="923726"/>
                    </a:cubicBezTo>
                    <a:cubicBezTo>
                      <a:pt x="1201420" y="896979"/>
                      <a:pt x="929468" y="939533"/>
                      <a:pt x="711968" y="923726"/>
                    </a:cubicBezTo>
                    <a:cubicBezTo>
                      <a:pt x="494468" y="907919"/>
                      <a:pt x="265712" y="929459"/>
                      <a:pt x="11408" y="923726"/>
                    </a:cubicBezTo>
                    <a:cubicBezTo>
                      <a:pt x="3941" y="923914"/>
                      <a:pt x="-680" y="918806"/>
                      <a:pt x="0" y="912318"/>
                    </a:cubicBezTo>
                    <a:cubicBezTo>
                      <a:pt x="11524" y="689415"/>
                      <a:pt x="-20301" y="682100"/>
                      <a:pt x="0" y="452854"/>
                    </a:cubicBezTo>
                    <a:cubicBezTo>
                      <a:pt x="20301" y="223608"/>
                      <a:pt x="16803" y="155390"/>
                      <a:pt x="0" y="11408"/>
                    </a:cubicBezTo>
                    <a:close/>
                  </a:path>
                </a:pathLst>
              </a:custGeom>
              <a:solidFill>
                <a:schemeClr val="bg1">
                  <a:lumMod val="85000"/>
                </a:schemeClr>
              </a:solidFill>
              <a:ln>
                <a:solidFill>
                  <a:schemeClr val="tx1">
                    <a:lumMod val="75000"/>
                    <a:lumOff val="25000"/>
                    <a:alpha val="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710" name="Picture Placeholder Graphic">
                <a:extLst>
                  <a:ext uri="{FF2B5EF4-FFF2-40B4-BE49-F238E27FC236}">
                    <a16:creationId xmlns:a16="http://schemas.microsoft.com/office/drawing/2014/main" id="{4F4B01D2-EEA5-40E4-8BA0-367AB70173A6}"/>
                  </a:ext>
                </a:extLst>
              </p:cNvPr>
              <p:cNvGrpSpPr/>
              <p:nvPr/>
            </p:nvGrpSpPr>
            <p:grpSpPr>
              <a:xfrm>
                <a:off x="8783179" y="2965879"/>
                <a:ext cx="795176" cy="383448"/>
                <a:chOff x="3311823" y="5344496"/>
                <a:chExt cx="1844171" cy="895483"/>
              </a:xfrm>
              <a:solidFill>
                <a:schemeClr val="tx1">
                  <a:lumMod val="75000"/>
                  <a:lumOff val="25000"/>
                </a:schemeClr>
              </a:solidFill>
            </p:grpSpPr>
            <p:sp>
              <p:nvSpPr>
                <p:cNvPr id="711" name="Triangle">
                  <a:extLst>
                    <a:ext uri="{FF2B5EF4-FFF2-40B4-BE49-F238E27FC236}">
                      <a16:creationId xmlns:a16="http://schemas.microsoft.com/office/drawing/2014/main" id="{7F518C65-1C37-4999-9EA7-1271907EAF66}"/>
                    </a:ext>
                  </a:extLst>
                </p:cNvPr>
                <p:cNvSpPr/>
                <p:nvPr/>
              </p:nvSpPr>
              <p:spPr>
                <a:xfrm>
                  <a:off x="3311823" y="5347787"/>
                  <a:ext cx="1394784" cy="89219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2" name="Triangle">
                  <a:extLst>
                    <a:ext uri="{FF2B5EF4-FFF2-40B4-BE49-F238E27FC236}">
                      <a16:creationId xmlns:a16="http://schemas.microsoft.com/office/drawing/2014/main" id="{04BD8FAF-F2C6-4289-BD2B-2D16E09075AF}"/>
                    </a:ext>
                  </a:extLst>
                </p:cNvPr>
                <p:cNvSpPr/>
                <p:nvPr/>
              </p:nvSpPr>
              <p:spPr>
                <a:xfrm>
                  <a:off x="4043293" y="5528225"/>
                  <a:ext cx="1112701" cy="711754"/>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3" name="Circle">
                  <a:extLst>
                    <a:ext uri="{FF2B5EF4-FFF2-40B4-BE49-F238E27FC236}">
                      <a16:creationId xmlns:a16="http://schemas.microsoft.com/office/drawing/2014/main" id="{0BC8303B-2681-40B0-BE5B-057A0F96D158}"/>
                    </a:ext>
                  </a:extLst>
                </p:cNvPr>
                <p:cNvSpPr/>
                <p:nvPr/>
              </p:nvSpPr>
              <p:spPr>
                <a:xfrm>
                  <a:off x="4855842" y="5344496"/>
                  <a:ext cx="182880" cy="17999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439" name="Filter Option">
              <a:extLst>
                <a:ext uri="{FF2B5EF4-FFF2-40B4-BE49-F238E27FC236}">
                  <a16:creationId xmlns:a16="http://schemas.microsoft.com/office/drawing/2014/main" id="{0F11A940-1D44-4DE2-9166-E8C5157A79CA}"/>
                </a:ext>
                <a:ext uri="{C183D7F6-B498-43B3-948B-1728B52AA6E4}">
                  <adec:decorative xmlns:adec="http://schemas.microsoft.com/office/drawing/2017/decorative" val="1"/>
                </a:ext>
              </a:extLst>
            </p:cNvPr>
            <p:cNvGrpSpPr/>
            <p:nvPr/>
          </p:nvGrpSpPr>
          <p:grpSpPr>
            <a:xfrm>
              <a:off x="6146969" y="4318200"/>
              <a:ext cx="495956" cy="111288"/>
              <a:chOff x="5857710" y="3571423"/>
              <a:chExt cx="567124" cy="127257"/>
            </a:xfrm>
          </p:grpSpPr>
          <p:sp>
            <p:nvSpPr>
              <p:cNvPr id="707" name="Filter Box and Text">
                <a:extLst>
                  <a:ext uri="{FF2B5EF4-FFF2-40B4-BE49-F238E27FC236}">
                    <a16:creationId xmlns:a16="http://schemas.microsoft.com/office/drawing/2014/main" id="{E929BE55-A06C-44FA-B960-AD5A5C72BE52}"/>
                  </a:ext>
                </a:extLst>
              </p:cNvPr>
              <p:cNvSpPr/>
              <p:nvPr/>
            </p:nvSpPr>
            <p:spPr>
              <a:xfrm>
                <a:off x="5857710" y="3571423"/>
                <a:ext cx="567124" cy="127257"/>
              </a:xfrm>
              <a:custGeom>
                <a:avLst/>
                <a:gdLst>
                  <a:gd name="connsiteX0" fmla="*/ 0 w 567124"/>
                  <a:gd name="connsiteY0" fmla="*/ 7599 h 127257"/>
                  <a:gd name="connsiteX1" fmla="*/ 7599 w 567124"/>
                  <a:gd name="connsiteY1" fmla="*/ 0 h 127257"/>
                  <a:gd name="connsiteX2" fmla="*/ 559525 w 567124"/>
                  <a:gd name="connsiteY2" fmla="*/ 0 h 127257"/>
                  <a:gd name="connsiteX3" fmla="*/ 567124 w 567124"/>
                  <a:gd name="connsiteY3" fmla="*/ 7599 h 127257"/>
                  <a:gd name="connsiteX4" fmla="*/ 567124 w 567124"/>
                  <a:gd name="connsiteY4" fmla="*/ 119658 h 127257"/>
                  <a:gd name="connsiteX5" fmla="*/ 559525 w 567124"/>
                  <a:gd name="connsiteY5" fmla="*/ 127257 h 127257"/>
                  <a:gd name="connsiteX6" fmla="*/ 7599 w 567124"/>
                  <a:gd name="connsiteY6" fmla="*/ 127257 h 127257"/>
                  <a:gd name="connsiteX7" fmla="*/ 0 w 567124"/>
                  <a:gd name="connsiteY7" fmla="*/ 119658 h 127257"/>
                  <a:gd name="connsiteX8" fmla="*/ 0 w 567124"/>
                  <a:gd name="connsiteY8" fmla="*/ 7599 h 127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7124" h="127257" fill="none" extrusionOk="0">
                    <a:moveTo>
                      <a:pt x="0" y="7599"/>
                    </a:moveTo>
                    <a:cubicBezTo>
                      <a:pt x="129" y="2969"/>
                      <a:pt x="3472" y="26"/>
                      <a:pt x="7599" y="0"/>
                    </a:cubicBezTo>
                    <a:cubicBezTo>
                      <a:pt x="90571" y="-8399"/>
                      <a:pt x="425793" y="-41343"/>
                      <a:pt x="559525" y="0"/>
                    </a:cubicBezTo>
                    <a:cubicBezTo>
                      <a:pt x="564070" y="-405"/>
                      <a:pt x="567166" y="2783"/>
                      <a:pt x="567124" y="7599"/>
                    </a:cubicBezTo>
                    <a:cubicBezTo>
                      <a:pt x="576789" y="20623"/>
                      <a:pt x="557165" y="102043"/>
                      <a:pt x="567124" y="119658"/>
                    </a:cubicBezTo>
                    <a:cubicBezTo>
                      <a:pt x="567135" y="123562"/>
                      <a:pt x="564020" y="127869"/>
                      <a:pt x="559525" y="127257"/>
                    </a:cubicBezTo>
                    <a:cubicBezTo>
                      <a:pt x="493752" y="104348"/>
                      <a:pt x="117620" y="149132"/>
                      <a:pt x="7599" y="127257"/>
                    </a:cubicBezTo>
                    <a:cubicBezTo>
                      <a:pt x="3474" y="126458"/>
                      <a:pt x="-40" y="123921"/>
                      <a:pt x="0" y="119658"/>
                    </a:cubicBezTo>
                    <a:cubicBezTo>
                      <a:pt x="3085" y="94922"/>
                      <a:pt x="-3423" y="45053"/>
                      <a:pt x="0" y="7599"/>
                    </a:cubicBezTo>
                    <a:close/>
                  </a:path>
                  <a:path w="567124" h="127257" stroke="0" extrusionOk="0">
                    <a:moveTo>
                      <a:pt x="0" y="7599"/>
                    </a:moveTo>
                    <a:cubicBezTo>
                      <a:pt x="354" y="2732"/>
                      <a:pt x="3089" y="605"/>
                      <a:pt x="7599" y="0"/>
                    </a:cubicBezTo>
                    <a:cubicBezTo>
                      <a:pt x="278827" y="-20693"/>
                      <a:pt x="415831" y="7962"/>
                      <a:pt x="559525" y="0"/>
                    </a:cubicBezTo>
                    <a:cubicBezTo>
                      <a:pt x="563656" y="122"/>
                      <a:pt x="567064" y="3410"/>
                      <a:pt x="567124" y="7599"/>
                    </a:cubicBezTo>
                    <a:cubicBezTo>
                      <a:pt x="573087" y="53741"/>
                      <a:pt x="567562" y="66297"/>
                      <a:pt x="567124" y="119658"/>
                    </a:cubicBezTo>
                    <a:cubicBezTo>
                      <a:pt x="566765" y="123468"/>
                      <a:pt x="563910" y="127746"/>
                      <a:pt x="559525" y="127257"/>
                    </a:cubicBezTo>
                    <a:cubicBezTo>
                      <a:pt x="423575" y="139444"/>
                      <a:pt x="204671" y="108024"/>
                      <a:pt x="7599" y="127257"/>
                    </a:cubicBezTo>
                    <a:cubicBezTo>
                      <a:pt x="3346" y="127048"/>
                      <a:pt x="-78" y="123811"/>
                      <a:pt x="0" y="119658"/>
                    </a:cubicBezTo>
                    <a:cubicBezTo>
                      <a:pt x="-9227" y="106367"/>
                      <a:pt x="-4194" y="22484"/>
                      <a:pt x="0" y="7599"/>
                    </a:cubicBezTo>
                    <a:close/>
                  </a:path>
                </a:pathLst>
              </a:custGeom>
              <a:solidFill>
                <a:srgbClr val="E5E5E5"/>
              </a:solidFill>
              <a:ln>
                <a:solidFill>
                  <a:schemeClr val="bg1">
                    <a:lumMod val="95000"/>
                    <a:alpha val="0"/>
                  </a:schemeClr>
                </a:solidFill>
                <a:extLst>
                  <a:ext uri="{C807C97D-BFC1-408E-A445-0C87EB9F89A2}">
                    <ask:lineSketchStyleProps xmlns:ask="http://schemas.microsoft.com/office/drawing/2018/sketchyshapes" sd="2024747198">
                      <a:prstGeom prst="roundRect">
                        <a:avLst>
                          <a:gd name="adj" fmla="val 5971"/>
                        </a:avLst>
                      </a:prstGeom>
                      <ask:type>
                        <ask:lineSketchCurved/>
                      </ask:type>
                      <ask:seed>2024747198</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lIns="45720" rtlCol="0" anchor="ctr"/>
              <a:lstStyle/>
              <a:p>
                <a:r>
                  <a:rPr lang="en-US" sz="470" dirty="0">
                    <a:solidFill>
                      <a:schemeClr val="tx1">
                        <a:lumMod val="75000"/>
                        <a:lumOff val="25000"/>
                      </a:schemeClr>
                    </a:solidFill>
                  </a:rPr>
                  <a:t>Filter Option</a:t>
                </a:r>
              </a:p>
            </p:txBody>
          </p:sp>
          <p:sp>
            <p:nvSpPr>
              <p:cNvPr id="708" name="Close Icon">
                <a:extLst>
                  <a:ext uri="{FF2B5EF4-FFF2-40B4-BE49-F238E27FC236}">
                    <a16:creationId xmlns:a16="http://schemas.microsoft.com/office/drawing/2014/main" id="{DCCA3FD1-7CF7-4ACC-BD86-CB9B85D68860}"/>
                  </a:ext>
                </a:extLst>
              </p:cNvPr>
              <p:cNvSpPr/>
              <p:nvPr/>
            </p:nvSpPr>
            <p:spPr>
              <a:xfrm rot="16200000">
                <a:off x="6320215" y="3589378"/>
                <a:ext cx="91349" cy="91349"/>
              </a:xfrm>
              <a:prstGeom prst="mathMultiply">
                <a:avLst>
                  <a:gd name="adj1" fmla="val 13291"/>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40" dirty="0">
                  <a:solidFill>
                    <a:schemeClr val="tx1"/>
                  </a:solidFill>
                </a:endParaRPr>
              </a:p>
            </p:txBody>
          </p:sp>
        </p:grpSp>
        <p:grpSp>
          <p:nvGrpSpPr>
            <p:cNvPr id="471" name="Shopping Item 5">
              <a:extLst>
                <a:ext uri="{FF2B5EF4-FFF2-40B4-BE49-F238E27FC236}">
                  <a16:creationId xmlns:a16="http://schemas.microsoft.com/office/drawing/2014/main" id="{5EB0C4BD-79C9-4998-B140-2BE83265A7CB}"/>
                </a:ext>
                <a:ext uri="{C183D7F6-B498-43B3-948B-1728B52AA6E4}">
                  <adec:decorative xmlns:adec="http://schemas.microsoft.com/office/drawing/2017/decorative" val="1"/>
                </a:ext>
              </a:extLst>
            </p:cNvPr>
            <p:cNvGrpSpPr/>
            <p:nvPr/>
          </p:nvGrpSpPr>
          <p:grpSpPr>
            <a:xfrm>
              <a:off x="9136956" y="4656645"/>
              <a:ext cx="645537" cy="1373036"/>
              <a:chOff x="9136956" y="4656645"/>
              <a:chExt cx="645537" cy="1373036"/>
            </a:xfrm>
          </p:grpSpPr>
          <p:sp>
            <p:nvSpPr>
              <p:cNvPr id="702" name="Text Placeholder">
                <a:extLst>
                  <a:ext uri="{FF2B5EF4-FFF2-40B4-BE49-F238E27FC236}">
                    <a16:creationId xmlns:a16="http://schemas.microsoft.com/office/drawing/2014/main" id="{B6252DF5-80D2-4075-814E-55C2D02AE9E4}"/>
                  </a:ext>
                </a:extLst>
              </p:cNvPr>
              <p:cNvSpPr txBox="1"/>
              <p:nvPr/>
            </p:nvSpPr>
            <p:spPr>
              <a:xfrm>
                <a:off x="9147421" y="5775765"/>
                <a:ext cx="603369" cy="253916"/>
              </a:xfrm>
              <a:prstGeom prst="rect">
                <a:avLst/>
              </a:prstGeom>
              <a:noFill/>
            </p:spPr>
            <p:txBody>
              <a:bodyPr wrap="square" lIns="0" tIns="0" rtlCol="0">
                <a:spAutoFit/>
              </a:bodyPr>
              <a:lstStyle/>
              <a:p>
                <a:r>
                  <a:rPr lang="en-US" sz="700" b="1" dirty="0">
                    <a:solidFill>
                      <a:schemeClr val="tx1">
                        <a:lumMod val="75000"/>
                        <a:lumOff val="25000"/>
                      </a:schemeClr>
                    </a:solidFill>
                  </a:rPr>
                  <a:t>Short Title</a:t>
                </a:r>
              </a:p>
              <a:p>
                <a:r>
                  <a:rPr lang="en-US" sz="650" dirty="0">
                    <a:solidFill>
                      <a:schemeClr val="tx1">
                        <a:lumMod val="75000"/>
                        <a:lumOff val="25000"/>
                      </a:schemeClr>
                    </a:solidFill>
                  </a:rPr>
                  <a:t>Subtitle</a:t>
                </a:r>
              </a:p>
            </p:txBody>
          </p:sp>
          <p:grpSp>
            <p:nvGrpSpPr>
              <p:cNvPr id="703" name="Tall Photo Placeholder">
                <a:extLst>
                  <a:ext uri="{FF2B5EF4-FFF2-40B4-BE49-F238E27FC236}">
                    <a16:creationId xmlns:a16="http://schemas.microsoft.com/office/drawing/2014/main" id="{9842F6F6-83D8-4747-88A6-466E123B5019}"/>
                  </a:ext>
                </a:extLst>
              </p:cNvPr>
              <p:cNvGrpSpPr/>
              <p:nvPr/>
            </p:nvGrpSpPr>
            <p:grpSpPr>
              <a:xfrm>
                <a:off x="9136956" y="4656645"/>
                <a:ext cx="645537" cy="963817"/>
                <a:chOff x="5841594" y="4162695"/>
                <a:chExt cx="757401" cy="1025588"/>
              </a:xfrm>
            </p:grpSpPr>
            <p:sp>
              <p:nvSpPr>
                <p:cNvPr id="705" name="Image Placeholder">
                  <a:extLst>
                    <a:ext uri="{FF2B5EF4-FFF2-40B4-BE49-F238E27FC236}">
                      <a16:creationId xmlns:a16="http://schemas.microsoft.com/office/drawing/2014/main" id="{08F40E46-7A0D-479F-9E7D-2A045164B2CE}"/>
                    </a:ext>
                  </a:extLst>
                </p:cNvPr>
                <p:cNvSpPr/>
                <p:nvPr/>
              </p:nvSpPr>
              <p:spPr>
                <a:xfrm>
                  <a:off x="5841594" y="4162695"/>
                  <a:ext cx="757401" cy="1025588"/>
                </a:xfrm>
                <a:custGeom>
                  <a:avLst/>
                  <a:gdLst>
                    <a:gd name="connsiteX0" fmla="*/ 0 w 757401"/>
                    <a:gd name="connsiteY0" fmla="*/ 7521 h 1025588"/>
                    <a:gd name="connsiteX1" fmla="*/ 7521 w 757401"/>
                    <a:gd name="connsiteY1" fmla="*/ 0 h 1025588"/>
                    <a:gd name="connsiteX2" fmla="*/ 386124 w 757401"/>
                    <a:gd name="connsiteY2" fmla="*/ 0 h 1025588"/>
                    <a:gd name="connsiteX3" fmla="*/ 749880 w 757401"/>
                    <a:gd name="connsiteY3" fmla="*/ 0 h 1025588"/>
                    <a:gd name="connsiteX4" fmla="*/ 757401 w 757401"/>
                    <a:gd name="connsiteY4" fmla="*/ 7521 h 1025588"/>
                    <a:gd name="connsiteX5" fmla="*/ 757401 w 757401"/>
                    <a:gd name="connsiteY5" fmla="*/ 492583 h 1025588"/>
                    <a:gd name="connsiteX6" fmla="*/ 757401 w 757401"/>
                    <a:gd name="connsiteY6" fmla="*/ 1018067 h 1025588"/>
                    <a:gd name="connsiteX7" fmla="*/ 749880 w 757401"/>
                    <a:gd name="connsiteY7" fmla="*/ 1025588 h 1025588"/>
                    <a:gd name="connsiteX8" fmla="*/ 371277 w 757401"/>
                    <a:gd name="connsiteY8" fmla="*/ 1025588 h 1025588"/>
                    <a:gd name="connsiteX9" fmla="*/ 7521 w 757401"/>
                    <a:gd name="connsiteY9" fmla="*/ 1025588 h 1025588"/>
                    <a:gd name="connsiteX10" fmla="*/ 0 w 757401"/>
                    <a:gd name="connsiteY10" fmla="*/ 1018067 h 1025588"/>
                    <a:gd name="connsiteX11" fmla="*/ 0 w 757401"/>
                    <a:gd name="connsiteY11" fmla="*/ 502689 h 1025588"/>
                    <a:gd name="connsiteX12" fmla="*/ 0 w 757401"/>
                    <a:gd name="connsiteY12" fmla="*/ 7521 h 1025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57401" h="1025588" fill="none" extrusionOk="0">
                      <a:moveTo>
                        <a:pt x="0" y="7521"/>
                      </a:moveTo>
                      <a:cubicBezTo>
                        <a:pt x="-1016" y="3534"/>
                        <a:pt x="3247" y="-83"/>
                        <a:pt x="7521" y="0"/>
                      </a:cubicBezTo>
                      <a:cubicBezTo>
                        <a:pt x="187530" y="-8745"/>
                        <a:pt x="233081" y="-10457"/>
                        <a:pt x="386124" y="0"/>
                      </a:cubicBezTo>
                      <a:cubicBezTo>
                        <a:pt x="539167" y="10457"/>
                        <a:pt x="656315" y="-7125"/>
                        <a:pt x="749880" y="0"/>
                      </a:cubicBezTo>
                      <a:cubicBezTo>
                        <a:pt x="753931" y="184"/>
                        <a:pt x="757488" y="3431"/>
                        <a:pt x="757401" y="7521"/>
                      </a:cubicBezTo>
                      <a:cubicBezTo>
                        <a:pt x="743992" y="134476"/>
                        <a:pt x="741887" y="266386"/>
                        <a:pt x="757401" y="492583"/>
                      </a:cubicBezTo>
                      <a:cubicBezTo>
                        <a:pt x="772915" y="718780"/>
                        <a:pt x="759736" y="810774"/>
                        <a:pt x="757401" y="1018067"/>
                      </a:cubicBezTo>
                      <a:cubicBezTo>
                        <a:pt x="757451" y="1022320"/>
                        <a:pt x="753424" y="1025910"/>
                        <a:pt x="749880" y="1025588"/>
                      </a:cubicBezTo>
                      <a:cubicBezTo>
                        <a:pt x="594359" y="1027675"/>
                        <a:pt x="480086" y="1013904"/>
                        <a:pt x="371277" y="1025588"/>
                      </a:cubicBezTo>
                      <a:cubicBezTo>
                        <a:pt x="262468" y="1037272"/>
                        <a:pt x="171071" y="1038994"/>
                        <a:pt x="7521" y="1025588"/>
                      </a:cubicBezTo>
                      <a:cubicBezTo>
                        <a:pt x="3264" y="1025795"/>
                        <a:pt x="-330" y="1021784"/>
                        <a:pt x="0" y="1018067"/>
                      </a:cubicBezTo>
                      <a:cubicBezTo>
                        <a:pt x="-23509" y="842559"/>
                        <a:pt x="519" y="615144"/>
                        <a:pt x="0" y="502689"/>
                      </a:cubicBezTo>
                      <a:cubicBezTo>
                        <a:pt x="-519" y="390234"/>
                        <a:pt x="18416" y="118324"/>
                        <a:pt x="0" y="7521"/>
                      </a:cubicBezTo>
                      <a:close/>
                    </a:path>
                    <a:path w="757401" h="1025588" stroke="0" extrusionOk="0">
                      <a:moveTo>
                        <a:pt x="0" y="7521"/>
                      </a:moveTo>
                      <a:cubicBezTo>
                        <a:pt x="-364" y="3143"/>
                        <a:pt x="2783" y="219"/>
                        <a:pt x="7521" y="0"/>
                      </a:cubicBezTo>
                      <a:cubicBezTo>
                        <a:pt x="152106" y="-14437"/>
                        <a:pt x="267837" y="-11196"/>
                        <a:pt x="393548" y="0"/>
                      </a:cubicBezTo>
                      <a:cubicBezTo>
                        <a:pt x="519259" y="11196"/>
                        <a:pt x="582880" y="3188"/>
                        <a:pt x="749880" y="0"/>
                      </a:cubicBezTo>
                      <a:cubicBezTo>
                        <a:pt x="753498" y="-293"/>
                        <a:pt x="758105" y="3704"/>
                        <a:pt x="757401" y="7521"/>
                      </a:cubicBezTo>
                      <a:cubicBezTo>
                        <a:pt x="780753" y="234814"/>
                        <a:pt x="735527" y="387450"/>
                        <a:pt x="757401" y="492583"/>
                      </a:cubicBezTo>
                      <a:cubicBezTo>
                        <a:pt x="779275" y="597716"/>
                        <a:pt x="759109" y="837573"/>
                        <a:pt x="757401" y="1018067"/>
                      </a:cubicBezTo>
                      <a:cubicBezTo>
                        <a:pt x="757304" y="1021297"/>
                        <a:pt x="753620" y="1026163"/>
                        <a:pt x="749880" y="1025588"/>
                      </a:cubicBezTo>
                      <a:cubicBezTo>
                        <a:pt x="581976" y="1028192"/>
                        <a:pt x="562833" y="1007991"/>
                        <a:pt x="393548" y="1025588"/>
                      </a:cubicBezTo>
                      <a:cubicBezTo>
                        <a:pt x="224263" y="1043185"/>
                        <a:pt x="166891" y="1017020"/>
                        <a:pt x="7521" y="1025588"/>
                      </a:cubicBezTo>
                      <a:cubicBezTo>
                        <a:pt x="3477" y="1025751"/>
                        <a:pt x="90" y="1023156"/>
                        <a:pt x="0" y="1018067"/>
                      </a:cubicBezTo>
                      <a:cubicBezTo>
                        <a:pt x="-22571" y="916292"/>
                        <a:pt x="16824" y="766110"/>
                        <a:pt x="0" y="543110"/>
                      </a:cubicBezTo>
                      <a:cubicBezTo>
                        <a:pt x="-16824" y="320110"/>
                        <a:pt x="-17751" y="226844"/>
                        <a:pt x="0" y="7521"/>
                      </a:cubicBezTo>
                      <a:close/>
                    </a:path>
                  </a:pathLst>
                </a:custGeom>
                <a:solidFill>
                  <a:schemeClr val="bg1">
                    <a:lumMod val="85000"/>
                  </a:schemeClr>
                </a:solidFill>
                <a:ln>
                  <a:solidFill>
                    <a:schemeClr val="tx1">
                      <a:lumMod val="75000"/>
                      <a:lumOff val="25000"/>
                    </a:schemeClr>
                  </a:solidFill>
                  <a:extLst>
                    <a:ext uri="{C807C97D-BFC1-408E-A445-0C87EB9F89A2}">
                      <ask:lineSketchStyleProps xmlns:ask="http://schemas.microsoft.com/office/drawing/2018/sketchyshapes" sd="1219033472">
                        <a:prstGeom prst="roundRect">
                          <a:avLst>
                            <a:gd name="adj" fmla="val 993"/>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06" name="Person Icon" descr="User">
                  <a:extLst>
                    <a:ext uri="{FF2B5EF4-FFF2-40B4-BE49-F238E27FC236}">
                      <a16:creationId xmlns:a16="http://schemas.microsoft.com/office/drawing/2014/main" id="{67A06BE0-01D5-4C9B-AF15-C7FB2646081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29735" y="4493487"/>
                  <a:ext cx="403085" cy="403085"/>
                </a:xfrm>
                <a:prstGeom prst="rect">
                  <a:avLst/>
                </a:prstGeom>
              </p:spPr>
            </p:pic>
          </p:grpSp>
          <p:sp>
            <p:nvSpPr>
              <p:cNvPr id="704" name="Highlighted Text">
                <a:extLst>
                  <a:ext uri="{FF2B5EF4-FFF2-40B4-BE49-F238E27FC236}">
                    <a16:creationId xmlns:a16="http://schemas.microsoft.com/office/drawing/2014/main" id="{9E348083-533C-4C43-AF4C-B274CCB59CE0}"/>
                  </a:ext>
                </a:extLst>
              </p:cNvPr>
              <p:cNvSpPr txBox="1"/>
              <p:nvPr/>
            </p:nvSpPr>
            <p:spPr>
              <a:xfrm>
                <a:off x="9136956" y="5679496"/>
                <a:ext cx="375193" cy="61555"/>
              </a:xfrm>
              <a:prstGeom prst="rect">
                <a:avLst/>
              </a:prstGeom>
              <a:solidFill>
                <a:srgbClr val="C8C8C8"/>
              </a:solidFill>
            </p:spPr>
            <p:txBody>
              <a:bodyPr wrap="square" lIns="0" tIns="0" rIns="0" bIns="0" rtlCol="0">
                <a:spAutoFit/>
              </a:bodyPr>
              <a:lstStyle/>
              <a:p>
                <a:pPr algn="ctr"/>
                <a:r>
                  <a:rPr lang="en-US" sz="400" dirty="0">
                    <a:solidFill>
                      <a:schemeClr val="tx1">
                        <a:lumMod val="75000"/>
                        <a:lumOff val="25000"/>
                      </a:schemeClr>
                    </a:solidFill>
                  </a:rPr>
                  <a:t>LOREM IPSUM</a:t>
                </a:r>
              </a:p>
            </p:txBody>
          </p:sp>
        </p:grpSp>
        <p:grpSp>
          <p:nvGrpSpPr>
            <p:cNvPr id="491" name="Shopping Item 4">
              <a:extLst>
                <a:ext uri="{FF2B5EF4-FFF2-40B4-BE49-F238E27FC236}">
                  <a16:creationId xmlns:a16="http://schemas.microsoft.com/office/drawing/2014/main" id="{D2824ED2-830B-45DD-AA70-BB9C0BFE6A8B}"/>
                </a:ext>
                <a:ext uri="{C183D7F6-B498-43B3-948B-1728B52AA6E4}">
                  <adec:decorative xmlns:adec="http://schemas.microsoft.com/office/drawing/2017/decorative" val="1"/>
                </a:ext>
              </a:extLst>
            </p:cNvPr>
            <p:cNvGrpSpPr/>
            <p:nvPr/>
          </p:nvGrpSpPr>
          <p:grpSpPr>
            <a:xfrm>
              <a:off x="8387415" y="4657778"/>
              <a:ext cx="645537" cy="1373037"/>
              <a:chOff x="8387415" y="4657778"/>
              <a:chExt cx="645537" cy="1373037"/>
            </a:xfrm>
          </p:grpSpPr>
          <p:sp>
            <p:nvSpPr>
              <p:cNvPr id="697" name="Text Placeholder">
                <a:extLst>
                  <a:ext uri="{FF2B5EF4-FFF2-40B4-BE49-F238E27FC236}">
                    <a16:creationId xmlns:a16="http://schemas.microsoft.com/office/drawing/2014/main" id="{FBB458D5-289F-4A45-8526-0C470BF065F9}"/>
                  </a:ext>
                </a:extLst>
              </p:cNvPr>
              <p:cNvSpPr txBox="1"/>
              <p:nvPr/>
            </p:nvSpPr>
            <p:spPr>
              <a:xfrm>
                <a:off x="8397880" y="5776899"/>
                <a:ext cx="603369" cy="253916"/>
              </a:xfrm>
              <a:prstGeom prst="rect">
                <a:avLst/>
              </a:prstGeom>
              <a:noFill/>
            </p:spPr>
            <p:txBody>
              <a:bodyPr wrap="square" lIns="0" tIns="0" rtlCol="0">
                <a:spAutoFit/>
              </a:bodyPr>
              <a:lstStyle/>
              <a:p>
                <a:r>
                  <a:rPr lang="en-US" sz="700" b="1" dirty="0">
                    <a:solidFill>
                      <a:schemeClr val="tx1">
                        <a:lumMod val="75000"/>
                        <a:lumOff val="25000"/>
                      </a:schemeClr>
                    </a:solidFill>
                  </a:rPr>
                  <a:t>Short Title</a:t>
                </a:r>
              </a:p>
              <a:p>
                <a:r>
                  <a:rPr lang="en-US" sz="650" dirty="0">
                    <a:solidFill>
                      <a:schemeClr val="tx1">
                        <a:lumMod val="75000"/>
                        <a:lumOff val="25000"/>
                      </a:schemeClr>
                    </a:solidFill>
                  </a:rPr>
                  <a:t>Subtitle</a:t>
                </a:r>
              </a:p>
            </p:txBody>
          </p:sp>
          <p:grpSp>
            <p:nvGrpSpPr>
              <p:cNvPr id="698" name="Tall Photo Placeholder">
                <a:extLst>
                  <a:ext uri="{FF2B5EF4-FFF2-40B4-BE49-F238E27FC236}">
                    <a16:creationId xmlns:a16="http://schemas.microsoft.com/office/drawing/2014/main" id="{A97D0E95-DF91-435A-85AB-355129FB1591}"/>
                  </a:ext>
                </a:extLst>
              </p:cNvPr>
              <p:cNvGrpSpPr/>
              <p:nvPr/>
            </p:nvGrpSpPr>
            <p:grpSpPr>
              <a:xfrm>
                <a:off x="8387415" y="4657778"/>
                <a:ext cx="645537" cy="963817"/>
                <a:chOff x="5841594" y="4162695"/>
                <a:chExt cx="757401" cy="1025588"/>
              </a:xfrm>
            </p:grpSpPr>
            <p:sp>
              <p:nvSpPr>
                <p:cNvPr id="700" name="Image Placeholder">
                  <a:extLst>
                    <a:ext uri="{FF2B5EF4-FFF2-40B4-BE49-F238E27FC236}">
                      <a16:creationId xmlns:a16="http://schemas.microsoft.com/office/drawing/2014/main" id="{7E7B1215-3012-4A51-8C44-4195AAC38E81}"/>
                    </a:ext>
                  </a:extLst>
                </p:cNvPr>
                <p:cNvSpPr/>
                <p:nvPr/>
              </p:nvSpPr>
              <p:spPr>
                <a:xfrm>
                  <a:off x="5841594" y="4162695"/>
                  <a:ext cx="757401" cy="1025588"/>
                </a:xfrm>
                <a:custGeom>
                  <a:avLst/>
                  <a:gdLst>
                    <a:gd name="connsiteX0" fmla="*/ 0 w 757401"/>
                    <a:gd name="connsiteY0" fmla="*/ 7521 h 1025588"/>
                    <a:gd name="connsiteX1" fmla="*/ 7521 w 757401"/>
                    <a:gd name="connsiteY1" fmla="*/ 0 h 1025588"/>
                    <a:gd name="connsiteX2" fmla="*/ 386124 w 757401"/>
                    <a:gd name="connsiteY2" fmla="*/ 0 h 1025588"/>
                    <a:gd name="connsiteX3" fmla="*/ 749880 w 757401"/>
                    <a:gd name="connsiteY3" fmla="*/ 0 h 1025588"/>
                    <a:gd name="connsiteX4" fmla="*/ 757401 w 757401"/>
                    <a:gd name="connsiteY4" fmla="*/ 7521 h 1025588"/>
                    <a:gd name="connsiteX5" fmla="*/ 757401 w 757401"/>
                    <a:gd name="connsiteY5" fmla="*/ 492583 h 1025588"/>
                    <a:gd name="connsiteX6" fmla="*/ 757401 w 757401"/>
                    <a:gd name="connsiteY6" fmla="*/ 1018067 h 1025588"/>
                    <a:gd name="connsiteX7" fmla="*/ 749880 w 757401"/>
                    <a:gd name="connsiteY7" fmla="*/ 1025588 h 1025588"/>
                    <a:gd name="connsiteX8" fmla="*/ 371277 w 757401"/>
                    <a:gd name="connsiteY8" fmla="*/ 1025588 h 1025588"/>
                    <a:gd name="connsiteX9" fmla="*/ 7521 w 757401"/>
                    <a:gd name="connsiteY9" fmla="*/ 1025588 h 1025588"/>
                    <a:gd name="connsiteX10" fmla="*/ 0 w 757401"/>
                    <a:gd name="connsiteY10" fmla="*/ 1018067 h 1025588"/>
                    <a:gd name="connsiteX11" fmla="*/ 0 w 757401"/>
                    <a:gd name="connsiteY11" fmla="*/ 502689 h 1025588"/>
                    <a:gd name="connsiteX12" fmla="*/ 0 w 757401"/>
                    <a:gd name="connsiteY12" fmla="*/ 7521 h 1025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57401" h="1025588" fill="none" extrusionOk="0">
                      <a:moveTo>
                        <a:pt x="0" y="7521"/>
                      </a:moveTo>
                      <a:cubicBezTo>
                        <a:pt x="-1016" y="3534"/>
                        <a:pt x="3247" y="-83"/>
                        <a:pt x="7521" y="0"/>
                      </a:cubicBezTo>
                      <a:cubicBezTo>
                        <a:pt x="187530" y="-8745"/>
                        <a:pt x="233081" y="-10457"/>
                        <a:pt x="386124" y="0"/>
                      </a:cubicBezTo>
                      <a:cubicBezTo>
                        <a:pt x="539167" y="10457"/>
                        <a:pt x="656315" y="-7125"/>
                        <a:pt x="749880" y="0"/>
                      </a:cubicBezTo>
                      <a:cubicBezTo>
                        <a:pt x="753931" y="184"/>
                        <a:pt x="757488" y="3431"/>
                        <a:pt x="757401" y="7521"/>
                      </a:cubicBezTo>
                      <a:cubicBezTo>
                        <a:pt x="743992" y="134476"/>
                        <a:pt x="741887" y="266386"/>
                        <a:pt x="757401" y="492583"/>
                      </a:cubicBezTo>
                      <a:cubicBezTo>
                        <a:pt x="772915" y="718780"/>
                        <a:pt x="759736" y="810774"/>
                        <a:pt x="757401" y="1018067"/>
                      </a:cubicBezTo>
                      <a:cubicBezTo>
                        <a:pt x="757451" y="1022320"/>
                        <a:pt x="753424" y="1025910"/>
                        <a:pt x="749880" y="1025588"/>
                      </a:cubicBezTo>
                      <a:cubicBezTo>
                        <a:pt x="594359" y="1027675"/>
                        <a:pt x="480086" y="1013904"/>
                        <a:pt x="371277" y="1025588"/>
                      </a:cubicBezTo>
                      <a:cubicBezTo>
                        <a:pt x="262468" y="1037272"/>
                        <a:pt x="171071" y="1038994"/>
                        <a:pt x="7521" y="1025588"/>
                      </a:cubicBezTo>
                      <a:cubicBezTo>
                        <a:pt x="3264" y="1025795"/>
                        <a:pt x="-330" y="1021784"/>
                        <a:pt x="0" y="1018067"/>
                      </a:cubicBezTo>
                      <a:cubicBezTo>
                        <a:pt x="-23509" y="842559"/>
                        <a:pt x="519" y="615144"/>
                        <a:pt x="0" y="502689"/>
                      </a:cubicBezTo>
                      <a:cubicBezTo>
                        <a:pt x="-519" y="390234"/>
                        <a:pt x="18416" y="118324"/>
                        <a:pt x="0" y="7521"/>
                      </a:cubicBezTo>
                      <a:close/>
                    </a:path>
                    <a:path w="757401" h="1025588" stroke="0" extrusionOk="0">
                      <a:moveTo>
                        <a:pt x="0" y="7521"/>
                      </a:moveTo>
                      <a:cubicBezTo>
                        <a:pt x="-364" y="3143"/>
                        <a:pt x="2783" y="219"/>
                        <a:pt x="7521" y="0"/>
                      </a:cubicBezTo>
                      <a:cubicBezTo>
                        <a:pt x="152106" y="-14437"/>
                        <a:pt x="267837" y="-11196"/>
                        <a:pt x="393548" y="0"/>
                      </a:cubicBezTo>
                      <a:cubicBezTo>
                        <a:pt x="519259" y="11196"/>
                        <a:pt x="582880" y="3188"/>
                        <a:pt x="749880" y="0"/>
                      </a:cubicBezTo>
                      <a:cubicBezTo>
                        <a:pt x="753498" y="-293"/>
                        <a:pt x="758105" y="3704"/>
                        <a:pt x="757401" y="7521"/>
                      </a:cubicBezTo>
                      <a:cubicBezTo>
                        <a:pt x="780753" y="234814"/>
                        <a:pt x="735527" y="387450"/>
                        <a:pt x="757401" y="492583"/>
                      </a:cubicBezTo>
                      <a:cubicBezTo>
                        <a:pt x="779275" y="597716"/>
                        <a:pt x="759109" y="837573"/>
                        <a:pt x="757401" y="1018067"/>
                      </a:cubicBezTo>
                      <a:cubicBezTo>
                        <a:pt x="757304" y="1021297"/>
                        <a:pt x="753620" y="1026163"/>
                        <a:pt x="749880" y="1025588"/>
                      </a:cubicBezTo>
                      <a:cubicBezTo>
                        <a:pt x="581976" y="1028192"/>
                        <a:pt x="562833" y="1007991"/>
                        <a:pt x="393548" y="1025588"/>
                      </a:cubicBezTo>
                      <a:cubicBezTo>
                        <a:pt x="224263" y="1043185"/>
                        <a:pt x="166891" y="1017020"/>
                        <a:pt x="7521" y="1025588"/>
                      </a:cubicBezTo>
                      <a:cubicBezTo>
                        <a:pt x="3477" y="1025751"/>
                        <a:pt x="90" y="1023156"/>
                        <a:pt x="0" y="1018067"/>
                      </a:cubicBezTo>
                      <a:cubicBezTo>
                        <a:pt x="-22571" y="916292"/>
                        <a:pt x="16824" y="766110"/>
                        <a:pt x="0" y="543110"/>
                      </a:cubicBezTo>
                      <a:cubicBezTo>
                        <a:pt x="-16824" y="320110"/>
                        <a:pt x="-17751" y="226844"/>
                        <a:pt x="0" y="7521"/>
                      </a:cubicBezTo>
                      <a:close/>
                    </a:path>
                  </a:pathLst>
                </a:custGeom>
                <a:solidFill>
                  <a:schemeClr val="bg1">
                    <a:lumMod val="85000"/>
                  </a:schemeClr>
                </a:solidFill>
                <a:ln>
                  <a:solidFill>
                    <a:schemeClr val="tx1">
                      <a:lumMod val="75000"/>
                      <a:lumOff val="25000"/>
                    </a:schemeClr>
                  </a:solidFill>
                  <a:extLst>
                    <a:ext uri="{C807C97D-BFC1-408E-A445-0C87EB9F89A2}">
                      <ask:lineSketchStyleProps xmlns:ask="http://schemas.microsoft.com/office/drawing/2018/sketchyshapes" sd="1219033472">
                        <a:prstGeom prst="roundRect">
                          <a:avLst>
                            <a:gd name="adj" fmla="val 993"/>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01" name="Person Icon" descr="User">
                  <a:extLst>
                    <a:ext uri="{FF2B5EF4-FFF2-40B4-BE49-F238E27FC236}">
                      <a16:creationId xmlns:a16="http://schemas.microsoft.com/office/drawing/2014/main" id="{F08F3E6E-93B2-4FE3-8341-8D81E65370A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29735" y="4493487"/>
                  <a:ext cx="403085" cy="403085"/>
                </a:xfrm>
                <a:prstGeom prst="rect">
                  <a:avLst/>
                </a:prstGeom>
              </p:spPr>
            </p:pic>
          </p:grpSp>
          <p:sp>
            <p:nvSpPr>
              <p:cNvPr id="699" name="Highlighted Text">
                <a:extLst>
                  <a:ext uri="{FF2B5EF4-FFF2-40B4-BE49-F238E27FC236}">
                    <a16:creationId xmlns:a16="http://schemas.microsoft.com/office/drawing/2014/main" id="{EB7C21B1-0124-43A7-8D71-5E184DAF87DF}"/>
                  </a:ext>
                </a:extLst>
              </p:cNvPr>
              <p:cNvSpPr txBox="1"/>
              <p:nvPr/>
            </p:nvSpPr>
            <p:spPr>
              <a:xfrm>
                <a:off x="8387415" y="5680062"/>
                <a:ext cx="375193" cy="61555"/>
              </a:xfrm>
              <a:prstGeom prst="rect">
                <a:avLst/>
              </a:prstGeom>
              <a:solidFill>
                <a:srgbClr val="C8C8C8"/>
              </a:solidFill>
            </p:spPr>
            <p:txBody>
              <a:bodyPr wrap="square" lIns="0" tIns="0" rIns="0" bIns="0" rtlCol="0">
                <a:spAutoFit/>
              </a:bodyPr>
              <a:lstStyle/>
              <a:p>
                <a:pPr algn="ctr"/>
                <a:r>
                  <a:rPr lang="en-US" sz="400" dirty="0">
                    <a:solidFill>
                      <a:schemeClr val="tx1">
                        <a:lumMod val="75000"/>
                        <a:lumOff val="25000"/>
                      </a:schemeClr>
                    </a:solidFill>
                  </a:rPr>
                  <a:t>LOREM IPSUM</a:t>
                </a:r>
              </a:p>
            </p:txBody>
          </p:sp>
        </p:grpSp>
        <p:grpSp>
          <p:nvGrpSpPr>
            <p:cNvPr id="493" name="Shopping Item 3">
              <a:extLst>
                <a:ext uri="{FF2B5EF4-FFF2-40B4-BE49-F238E27FC236}">
                  <a16:creationId xmlns:a16="http://schemas.microsoft.com/office/drawing/2014/main" id="{7DCB5971-84D2-4DCC-83B8-B30FC71E011D}"/>
                </a:ext>
                <a:ext uri="{C183D7F6-B498-43B3-948B-1728B52AA6E4}">
                  <adec:decorative xmlns:adec="http://schemas.microsoft.com/office/drawing/2017/decorative" val="1"/>
                </a:ext>
              </a:extLst>
            </p:cNvPr>
            <p:cNvGrpSpPr/>
            <p:nvPr/>
          </p:nvGrpSpPr>
          <p:grpSpPr>
            <a:xfrm>
              <a:off x="7637874" y="4658912"/>
              <a:ext cx="645537" cy="1373036"/>
              <a:chOff x="7637874" y="4658912"/>
              <a:chExt cx="645537" cy="1373036"/>
            </a:xfrm>
          </p:grpSpPr>
          <p:sp>
            <p:nvSpPr>
              <p:cNvPr id="692" name="Text Placeholder">
                <a:extLst>
                  <a:ext uri="{FF2B5EF4-FFF2-40B4-BE49-F238E27FC236}">
                    <a16:creationId xmlns:a16="http://schemas.microsoft.com/office/drawing/2014/main" id="{D3B9D609-BE9A-445B-928B-1DEB2A949CF4}"/>
                  </a:ext>
                </a:extLst>
              </p:cNvPr>
              <p:cNvSpPr txBox="1"/>
              <p:nvPr/>
            </p:nvSpPr>
            <p:spPr>
              <a:xfrm>
                <a:off x="7648339" y="5778032"/>
                <a:ext cx="603369" cy="253916"/>
              </a:xfrm>
              <a:prstGeom prst="rect">
                <a:avLst/>
              </a:prstGeom>
              <a:noFill/>
            </p:spPr>
            <p:txBody>
              <a:bodyPr wrap="square" lIns="0" tIns="0" rtlCol="0">
                <a:spAutoFit/>
              </a:bodyPr>
              <a:lstStyle/>
              <a:p>
                <a:r>
                  <a:rPr lang="en-US" sz="700" b="1" dirty="0">
                    <a:solidFill>
                      <a:schemeClr val="tx1">
                        <a:lumMod val="75000"/>
                        <a:lumOff val="25000"/>
                      </a:schemeClr>
                    </a:solidFill>
                  </a:rPr>
                  <a:t>Short Title</a:t>
                </a:r>
              </a:p>
              <a:p>
                <a:r>
                  <a:rPr lang="en-US" sz="650" dirty="0">
                    <a:solidFill>
                      <a:schemeClr val="tx1">
                        <a:lumMod val="75000"/>
                        <a:lumOff val="25000"/>
                      </a:schemeClr>
                    </a:solidFill>
                  </a:rPr>
                  <a:t>Subtitle</a:t>
                </a:r>
              </a:p>
            </p:txBody>
          </p:sp>
          <p:grpSp>
            <p:nvGrpSpPr>
              <p:cNvPr id="693" name="Tall Photo Placeholder">
                <a:extLst>
                  <a:ext uri="{FF2B5EF4-FFF2-40B4-BE49-F238E27FC236}">
                    <a16:creationId xmlns:a16="http://schemas.microsoft.com/office/drawing/2014/main" id="{CA6226A6-6E59-480E-AE4D-ED6A4D3947A8}"/>
                  </a:ext>
                </a:extLst>
              </p:cNvPr>
              <p:cNvGrpSpPr/>
              <p:nvPr/>
            </p:nvGrpSpPr>
            <p:grpSpPr>
              <a:xfrm>
                <a:off x="7637874" y="4658912"/>
                <a:ext cx="645537" cy="963817"/>
                <a:chOff x="5841594" y="4162695"/>
                <a:chExt cx="757401" cy="1025588"/>
              </a:xfrm>
            </p:grpSpPr>
            <p:sp>
              <p:nvSpPr>
                <p:cNvPr id="695" name="Image Placeholder">
                  <a:extLst>
                    <a:ext uri="{FF2B5EF4-FFF2-40B4-BE49-F238E27FC236}">
                      <a16:creationId xmlns:a16="http://schemas.microsoft.com/office/drawing/2014/main" id="{28729E37-D78A-4B60-9D11-8CBE846B4B83}"/>
                    </a:ext>
                  </a:extLst>
                </p:cNvPr>
                <p:cNvSpPr/>
                <p:nvPr/>
              </p:nvSpPr>
              <p:spPr>
                <a:xfrm>
                  <a:off x="5841594" y="4162695"/>
                  <a:ext cx="757401" cy="1025588"/>
                </a:xfrm>
                <a:custGeom>
                  <a:avLst/>
                  <a:gdLst>
                    <a:gd name="connsiteX0" fmla="*/ 0 w 757401"/>
                    <a:gd name="connsiteY0" fmla="*/ 7521 h 1025588"/>
                    <a:gd name="connsiteX1" fmla="*/ 7521 w 757401"/>
                    <a:gd name="connsiteY1" fmla="*/ 0 h 1025588"/>
                    <a:gd name="connsiteX2" fmla="*/ 386124 w 757401"/>
                    <a:gd name="connsiteY2" fmla="*/ 0 h 1025588"/>
                    <a:gd name="connsiteX3" fmla="*/ 749880 w 757401"/>
                    <a:gd name="connsiteY3" fmla="*/ 0 h 1025588"/>
                    <a:gd name="connsiteX4" fmla="*/ 757401 w 757401"/>
                    <a:gd name="connsiteY4" fmla="*/ 7521 h 1025588"/>
                    <a:gd name="connsiteX5" fmla="*/ 757401 w 757401"/>
                    <a:gd name="connsiteY5" fmla="*/ 492583 h 1025588"/>
                    <a:gd name="connsiteX6" fmla="*/ 757401 w 757401"/>
                    <a:gd name="connsiteY6" fmla="*/ 1018067 h 1025588"/>
                    <a:gd name="connsiteX7" fmla="*/ 749880 w 757401"/>
                    <a:gd name="connsiteY7" fmla="*/ 1025588 h 1025588"/>
                    <a:gd name="connsiteX8" fmla="*/ 371277 w 757401"/>
                    <a:gd name="connsiteY8" fmla="*/ 1025588 h 1025588"/>
                    <a:gd name="connsiteX9" fmla="*/ 7521 w 757401"/>
                    <a:gd name="connsiteY9" fmla="*/ 1025588 h 1025588"/>
                    <a:gd name="connsiteX10" fmla="*/ 0 w 757401"/>
                    <a:gd name="connsiteY10" fmla="*/ 1018067 h 1025588"/>
                    <a:gd name="connsiteX11" fmla="*/ 0 w 757401"/>
                    <a:gd name="connsiteY11" fmla="*/ 502689 h 1025588"/>
                    <a:gd name="connsiteX12" fmla="*/ 0 w 757401"/>
                    <a:gd name="connsiteY12" fmla="*/ 7521 h 1025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57401" h="1025588" fill="none" extrusionOk="0">
                      <a:moveTo>
                        <a:pt x="0" y="7521"/>
                      </a:moveTo>
                      <a:cubicBezTo>
                        <a:pt x="-1016" y="3534"/>
                        <a:pt x="3247" y="-83"/>
                        <a:pt x="7521" y="0"/>
                      </a:cubicBezTo>
                      <a:cubicBezTo>
                        <a:pt x="187530" y="-8745"/>
                        <a:pt x="233081" y="-10457"/>
                        <a:pt x="386124" y="0"/>
                      </a:cubicBezTo>
                      <a:cubicBezTo>
                        <a:pt x="539167" y="10457"/>
                        <a:pt x="656315" y="-7125"/>
                        <a:pt x="749880" y="0"/>
                      </a:cubicBezTo>
                      <a:cubicBezTo>
                        <a:pt x="753931" y="184"/>
                        <a:pt x="757488" y="3431"/>
                        <a:pt x="757401" y="7521"/>
                      </a:cubicBezTo>
                      <a:cubicBezTo>
                        <a:pt x="743992" y="134476"/>
                        <a:pt x="741887" y="266386"/>
                        <a:pt x="757401" y="492583"/>
                      </a:cubicBezTo>
                      <a:cubicBezTo>
                        <a:pt x="772915" y="718780"/>
                        <a:pt x="759736" y="810774"/>
                        <a:pt x="757401" y="1018067"/>
                      </a:cubicBezTo>
                      <a:cubicBezTo>
                        <a:pt x="757451" y="1022320"/>
                        <a:pt x="753424" y="1025910"/>
                        <a:pt x="749880" y="1025588"/>
                      </a:cubicBezTo>
                      <a:cubicBezTo>
                        <a:pt x="594359" y="1027675"/>
                        <a:pt x="480086" y="1013904"/>
                        <a:pt x="371277" y="1025588"/>
                      </a:cubicBezTo>
                      <a:cubicBezTo>
                        <a:pt x="262468" y="1037272"/>
                        <a:pt x="171071" y="1038994"/>
                        <a:pt x="7521" y="1025588"/>
                      </a:cubicBezTo>
                      <a:cubicBezTo>
                        <a:pt x="3264" y="1025795"/>
                        <a:pt x="-330" y="1021784"/>
                        <a:pt x="0" y="1018067"/>
                      </a:cubicBezTo>
                      <a:cubicBezTo>
                        <a:pt x="-23509" y="842559"/>
                        <a:pt x="519" y="615144"/>
                        <a:pt x="0" y="502689"/>
                      </a:cubicBezTo>
                      <a:cubicBezTo>
                        <a:pt x="-519" y="390234"/>
                        <a:pt x="18416" y="118324"/>
                        <a:pt x="0" y="7521"/>
                      </a:cubicBezTo>
                      <a:close/>
                    </a:path>
                    <a:path w="757401" h="1025588" stroke="0" extrusionOk="0">
                      <a:moveTo>
                        <a:pt x="0" y="7521"/>
                      </a:moveTo>
                      <a:cubicBezTo>
                        <a:pt x="-364" y="3143"/>
                        <a:pt x="2783" y="219"/>
                        <a:pt x="7521" y="0"/>
                      </a:cubicBezTo>
                      <a:cubicBezTo>
                        <a:pt x="152106" y="-14437"/>
                        <a:pt x="267837" y="-11196"/>
                        <a:pt x="393548" y="0"/>
                      </a:cubicBezTo>
                      <a:cubicBezTo>
                        <a:pt x="519259" y="11196"/>
                        <a:pt x="582880" y="3188"/>
                        <a:pt x="749880" y="0"/>
                      </a:cubicBezTo>
                      <a:cubicBezTo>
                        <a:pt x="753498" y="-293"/>
                        <a:pt x="758105" y="3704"/>
                        <a:pt x="757401" y="7521"/>
                      </a:cubicBezTo>
                      <a:cubicBezTo>
                        <a:pt x="780753" y="234814"/>
                        <a:pt x="735527" y="387450"/>
                        <a:pt x="757401" y="492583"/>
                      </a:cubicBezTo>
                      <a:cubicBezTo>
                        <a:pt x="779275" y="597716"/>
                        <a:pt x="759109" y="837573"/>
                        <a:pt x="757401" y="1018067"/>
                      </a:cubicBezTo>
                      <a:cubicBezTo>
                        <a:pt x="757304" y="1021297"/>
                        <a:pt x="753620" y="1026163"/>
                        <a:pt x="749880" y="1025588"/>
                      </a:cubicBezTo>
                      <a:cubicBezTo>
                        <a:pt x="581976" y="1028192"/>
                        <a:pt x="562833" y="1007991"/>
                        <a:pt x="393548" y="1025588"/>
                      </a:cubicBezTo>
                      <a:cubicBezTo>
                        <a:pt x="224263" y="1043185"/>
                        <a:pt x="166891" y="1017020"/>
                        <a:pt x="7521" y="1025588"/>
                      </a:cubicBezTo>
                      <a:cubicBezTo>
                        <a:pt x="3477" y="1025751"/>
                        <a:pt x="90" y="1023156"/>
                        <a:pt x="0" y="1018067"/>
                      </a:cubicBezTo>
                      <a:cubicBezTo>
                        <a:pt x="-22571" y="916292"/>
                        <a:pt x="16824" y="766110"/>
                        <a:pt x="0" y="543110"/>
                      </a:cubicBezTo>
                      <a:cubicBezTo>
                        <a:pt x="-16824" y="320110"/>
                        <a:pt x="-17751" y="226844"/>
                        <a:pt x="0" y="7521"/>
                      </a:cubicBezTo>
                      <a:close/>
                    </a:path>
                  </a:pathLst>
                </a:custGeom>
                <a:solidFill>
                  <a:schemeClr val="bg1">
                    <a:lumMod val="85000"/>
                  </a:schemeClr>
                </a:solidFill>
                <a:ln>
                  <a:solidFill>
                    <a:schemeClr val="tx1">
                      <a:lumMod val="75000"/>
                      <a:lumOff val="25000"/>
                    </a:schemeClr>
                  </a:solidFill>
                  <a:extLst>
                    <a:ext uri="{C807C97D-BFC1-408E-A445-0C87EB9F89A2}">
                      <ask:lineSketchStyleProps xmlns:ask="http://schemas.microsoft.com/office/drawing/2018/sketchyshapes" sd="1219033472">
                        <a:prstGeom prst="roundRect">
                          <a:avLst>
                            <a:gd name="adj" fmla="val 993"/>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96" name="Person Icon" descr="User">
                  <a:extLst>
                    <a:ext uri="{FF2B5EF4-FFF2-40B4-BE49-F238E27FC236}">
                      <a16:creationId xmlns:a16="http://schemas.microsoft.com/office/drawing/2014/main" id="{33494180-2B90-4A69-8D6B-2F03B92DD1A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29735" y="4493487"/>
                  <a:ext cx="403085" cy="403085"/>
                </a:xfrm>
                <a:prstGeom prst="rect">
                  <a:avLst/>
                </a:prstGeom>
              </p:spPr>
            </p:pic>
          </p:grpSp>
          <p:sp>
            <p:nvSpPr>
              <p:cNvPr id="694" name="Highlighted Text">
                <a:extLst>
                  <a:ext uri="{FF2B5EF4-FFF2-40B4-BE49-F238E27FC236}">
                    <a16:creationId xmlns:a16="http://schemas.microsoft.com/office/drawing/2014/main" id="{F211D70C-A29D-4EBD-9C2D-7F20C89E714C}"/>
                  </a:ext>
                </a:extLst>
              </p:cNvPr>
              <p:cNvSpPr txBox="1"/>
              <p:nvPr/>
            </p:nvSpPr>
            <p:spPr>
              <a:xfrm>
                <a:off x="7637874" y="5680629"/>
                <a:ext cx="375193" cy="61555"/>
              </a:xfrm>
              <a:prstGeom prst="rect">
                <a:avLst/>
              </a:prstGeom>
              <a:solidFill>
                <a:srgbClr val="C8C8C8"/>
              </a:solidFill>
            </p:spPr>
            <p:txBody>
              <a:bodyPr wrap="square" lIns="0" tIns="0" rIns="0" bIns="0" rtlCol="0">
                <a:spAutoFit/>
              </a:bodyPr>
              <a:lstStyle/>
              <a:p>
                <a:pPr algn="ctr"/>
                <a:r>
                  <a:rPr lang="en-US" sz="400" dirty="0">
                    <a:solidFill>
                      <a:schemeClr val="tx1">
                        <a:lumMod val="75000"/>
                        <a:lumOff val="25000"/>
                      </a:schemeClr>
                    </a:solidFill>
                  </a:rPr>
                  <a:t>LOREM IPSUM</a:t>
                </a:r>
              </a:p>
            </p:txBody>
          </p:sp>
        </p:grpSp>
        <p:grpSp>
          <p:nvGrpSpPr>
            <p:cNvPr id="494" name="Shopping Item 2">
              <a:extLst>
                <a:ext uri="{FF2B5EF4-FFF2-40B4-BE49-F238E27FC236}">
                  <a16:creationId xmlns:a16="http://schemas.microsoft.com/office/drawing/2014/main" id="{0FDC59FD-6983-46EC-8867-38F156141F0C}"/>
                </a:ext>
                <a:ext uri="{C183D7F6-B498-43B3-948B-1728B52AA6E4}">
                  <adec:decorative xmlns:adec="http://schemas.microsoft.com/office/drawing/2017/decorative" val="1"/>
                </a:ext>
              </a:extLst>
            </p:cNvPr>
            <p:cNvGrpSpPr/>
            <p:nvPr/>
          </p:nvGrpSpPr>
          <p:grpSpPr>
            <a:xfrm>
              <a:off x="6888333" y="4660045"/>
              <a:ext cx="645537" cy="1373036"/>
              <a:chOff x="6888333" y="4660045"/>
              <a:chExt cx="645537" cy="1373036"/>
            </a:xfrm>
          </p:grpSpPr>
          <p:sp>
            <p:nvSpPr>
              <p:cNvPr id="687" name="Text Placeholder">
                <a:extLst>
                  <a:ext uri="{FF2B5EF4-FFF2-40B4-BE49-F238E27FC236}">
                    <a16:creationId xmlns:a16="http://schemas.microsoft.com/office/drawing/2014/main" id="{80276A01-0824-4E57-8BD5-9FFC798D49D2}"/>
                  </a:ext>
                </a:extLst>
              </p:cNvPr>
              <p:cNvSpPr txBox="1"/>
              <p:nvPr/>
            </p:nvSpPr>
            <p:spPr>
              <a:xfrm>
                <a:off x="6898798" y="5779165"/>
                <a:ext cx="603369" cy="253916"/>
              </a:xfrm>
              <a:prstGeom prst="rect">
                <a:avLst/>
              </a:prstGeom>
              <a:noFill/>
            </p:spPr>
            <p:txBody>
              <a:bodyPr wrap="square" lIns="0" tIns="0" rtlCol="0">
                <a:spAutoFit/>
              </a:bodyPr>
              <a:lstStyle/>
              <a:p>
                <a:r>
                  <a:rPr lang="en-US" sz="700" b="1" dirty="0">
                    <a:solidFill>
                      <a:schemeClr val="tx1">
                        <a:lumMod val="75000"/>
                        <a:lumOff val="25000"/>
                      </a:schemeClr>
                    </a:solidFill>
                  </a:rPr>
                  <a:t>Short Title</a:t>
                </a:r>
              </a:p>
              <a:p>
                <a:r>
                  <a:rPr lang="en-US" sz="650" dirty="0">
                    <a:solidFill>
                      <a:schemeClr val="tx1">
                        <a:lumMod val="75000"/>
                        <a:lumOff val="25000"/>
                      </a:schemeClr>
                    </a:solidFill>
                  </a:rPr>
                  <a:t>Subtitle</a:t>
                </a:r>
              </a:p>
            </p:txBody>
          </p:sp>
          <p:grpSp>
            <p:nvGrpSpPr>
              <p:cNvPr id="688" name="Tall Photo Placeholder">
                <a:extLst>
                  <a:ext uri="{FF2B5EF4-FFF2-40B4-BE49-F238E27FC236}">
                    <a16:creationId xmlns:a16="http://schemas.microsoft.com/office/drawing/2014/main" id="{253982A0-F508-4CFD-B4C7-2F6C974DAE2E}"/>
                  </a:ext>
                </a:extLst>
              </p:cNvPr>
              <p:cNvGrpSpPr/>
              <p:nvPr/>
            </p:nvGrpSpPr>
            <p:grpSpPr>
              <a:xfrm>
                <a:off x="6888333" y="4660045"/>
                <a:ext cx="645537" cy="963817"/>
                <a:chOff x="5841594" y="4162695"/>
                <a:chExt cx="757401" cy="1025588"/>
              </a:xfrm>
            </p:grpSpPr>
            <p:sp>
              <p:nvSpPr>
                <p:cNvPr id="690" name="Image Placeholder">
                  <a:extLst>
                    <a:ext uri="{FF2B5EF4-FFF2-40B4-BE49-F238E27FC236}">
                      <a16:creationId xmlns:a16="http://schemas.microsoft.com/office/drawing/2014/main" id="{B9E835E7-3AE4-429C-96EF-0B4FF416B185}"/>
                    </a:ext>
                  </a:extLst>
                </p:cNvPr>
                <p:cNvSpPr/>
                <p:nvPr/>
              </p:nvSpPr>
              <p:spPr>
                <a:xfrm>
                  <a:off x="5841594" y="4162695"/>
                  <a:ext cx="757401" cy="1025588"/>
                </a:xfrm>
                <a:custGeom>
                  <a:avLst/>
                  <a:gdLst>
                    <a:gd name="connsiteX0" fmla="*/ 0 w 757401"/>
                    <a:gd name="connsiteY0" fmla="*/ 7521 h 1025588"/>
                    <a:gd name="connsiteX1" fmla="*/ 7521 w 757401"/>
                    <a:gd name="connsiteY1" fmla="*/ 0 h 1025588"/>
                    <a:gd name="connsiteX2" fmla="*/ 386124 w 757401"/>
                    <a:gd name="connsiteY2" fmla="*/ 0 h 1025588"/>
                    <a:gd name="connsiteX3" fmla="*/ 749880 w 757401"/>
                    <a:gd name="connsiteY3" fmla="*/ 0 h 1025588"/>
                    <a:gd name="connsiteX4" fmla="*/ 757401 w 757401"/>
                    <a:gd name="connsiteY4" fmla="*/ 7521 h 1025588"/>
                    <a:gd name="connsiteX5" fmla="*/ 757401 w 757401"/>
                    <a:gd name="connsiteY5" fmla="*/ 492583 h 1025588"/>
                    <a:gd name="connsiteX6" fmla="*/ 757401 w 757401"/>
                    <a:gd name="connsiteY6" fmla="*/ 1018067 h 1025588"/>
                    <a:gd name="connsiteX7" fmla="*/ 749880 w 757401"/>
                    <a:gd name="connsiteY7" fmla="*/ 1025588 h 1025588"/>
                    <a:gd name="connsiteX8" fmla="*/ 371277 w 757401"/>
                    <a:gd name="connsiteY8" fmla="*/ 1025588 h 1025588"/>
                    <a:gd name="connsiteX9" fmla="*/ 7521 w 757401"/>
                    <a:gd name="connsiteY9" fmla="*/ 1025588 h 1025588"/>
                    <a:gd name="connsiteX10" fmla="*/ 0 w 757401"/>
                    <a:gd name="connsiteY10" fmla="*/ 1018067 h 1025588"/>
                    <a:gd name="connsiteX11" fmla="*/ 0 w 757401"/>
                    <a:gd name="connsiteY11" fmla="*/ 502689 h 1025588"/>
                    <a:gd name="connsiteX12" fmla="*/ 0 w 757401"/>
                    <a:gd name="connsiteY12" fmla="*/ 7521 h 1025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57401" h="1025588" fill="none" extrusionOk="0">
                      <a:moveTo>
                        <a:pt x="0" y="7521"/>
                      </a:moveTo>
                      <a:cubicBezTo>
                        <a:pt x="-1016" y="3534"/>
                        <a:pt x="3247" y="-83"/>
                        <a:pt x="7521" y="0"/>
                      </a:cubicBezTo>
                      <a:cubicBezTo>
                        <a:pt x="187530" y="-8745"/>
                        <a:pt x="233081" y="-10457"/>
                        <a:pt x="386124" y="0"/>
                      </a:cubicBezTo>
                      <a:cubicBezTo>
                        <a:pt x="539167" y="10457"/>
                        <a:pt x="656315" y="-7125"/>
                        <a:pt x="749880" y="0"/>
                      </a:cubicBezTo>
                      <a:cubicBezTo>
                        <a:pt x="753931" y="184"/>
                        <a:pt x="757488" y="3431"/>
                        <a:pt x="757401" y="7521"/>
                      </a:cubicBezTo>
                      <a:cubicBezTo>
                        <a:pt x="743992" y="134476"/>
                        <a:pt x="741887" y="266386"/>
                        <a:pt x="757401" y="492583"/>
                      </a:cubicBezTo>
                      <a:cubicBezTo>
                        <a:pt x="772915" y="718780"/>
                        <a:pt x="759736" y="810774"/>
                        <a:pt x="757401" y="1018067"/>
                      </a:cubicBezTo>
                      <a:cubicBezTo>
                        <a:pt x="757451" y="1022320"/>
                        <a:pt x="753424" y="1025910"/>
                        <a:pt x="749880" y="1025588"/>
                      </a:cubicBezTo>
                      <a:cubicBezTo>
                        <a:pt x="594359" y="1027675"/>
                        <a:pt x="480086" y="1013904"/>
                        <a:pt x="371277" y="1025588"/>
                      </a:cubicBezTo>
                      <a:cubicBezTo>
                        <a:pt x="262468" y="1037272"/>
                        <a:pt x="171071" y="1038994"/>
                        <a:pt x="7521" y="1025588"/>
                      </a:cubicBezTo>
                      <a:cubicBezTo>
                        <a:pt x="3264" y="1025795"/>
                        <a:pt x="-330" y="1021784"/>
                        <a:pt x="0" y="1018067"/>
                      </a:cubicBezTo>
                      <a:cubicBezTo>
                        <a:pt x="-23509" y="842559"/>
                        <a:pt x="519" y="615144"/>
                        <a:pt x="0" y="502689"/>
                      </a:cubicBezTo>
                      <a:cubicBezTo>
                        <a:pt x="-519" y="390234"/>
                        <a:pt x="18416" y="118324"/>
                        <a:pt x="0" y="7521"/>
                      </a:cubicBezTo>
                      <a:close/>
                    </a:path>
                    <a:path w="757401" h="1025588" stroke="0" extrusionOk="0">
                      <a:moveTo>
                        <a:pt x="0" y="7521"/>
                      </a:moveTo>
                      <a:cubicBezTo>
                        <a:pt x="-364" y="3143"/>
                        <a:pt x="2783" y="219"/>
                        <a:pt x="7521" y="0"/>
                      </a:cubicBezTo>
                      <a:cubicBezTo>
                        <a:pt x="152106" y="-14437"/>
                        <a:pt x="267837" y="-11196"/>
                        <a:pt x="393548" y="0"/>
                      </a:cubicBezTo>
                      <a:cubicBezTo>
                        <a:pt x="519259" y="11196"/>
                        <a:pt x="582880" y="3188"/>
                        <a:pt x="749880" y="0"/>
                      </a:cubicBezTo>
                      <a:cubicBezTo>
                        <a:pt x="753498" y="-293"/>
                        <a:pt x="758105" y="3704"/>
                        <a:pt x="757401" y="7521"/>
                      </a:cubicBezTo>
                      <a:cubicBezTo>
                        <a:pt x="780753" y="234814"/>
                        <a:pt x="735527" y="387450"/>
                        <a:pt x="757401" y="492583"/>
                      </a:cubicBezTo>
                      <a:cubicBezTo>
                        <a:pt x="779275" y="597716"/>
                        <a:pt x="759109" y="837573"/>
                        <a:pt x="757401" y="1018067"/>
                      </a:cubicBezTo>
                      <a:cubicBezTo>
                        <a:pt x="757304" y="1021297"/>
                        <a:pt x="753620" y="1026163"/>
                        <a:pt x="749880" y="1025588"/>
                      </a:cubicBezTo>
                      <a:cubicBezTo>
                        <a:pt x="581976" y="1028192"/>
                        <a:pt x="562833" y="1007991"/>
                        <a:pt x="393548" y="1025588"/>
                      </a:cubicBezTo>
                      <a:cubicBezTo>
                        <a:pt x="224263" y="1043185"/>
                        <a:pt x="166891" y="1017020"/>
                        <a:pt x="7521" y="1025588"/>
                      </a:cubicBezTo>
                      <a:cubicBezTo>
                        <a:pt x="3477" y="1025751"/>
                        <a:pt x="90" y="1023156"/>
                        <a:pt x="0" y="1018067"/>
                      </a:cubicBezTo>
                      <a:cubicBezTo>
                        <a:pt x="-22571" y="916292"/>
                        <a:pt x="16824" y="766110"/>
                        <a:pt x="0" y="543110"/>
                      </a:cubicBezTo>
                      <a:cubicBezTo>
                        <a:pt x="-16824" y="320110"/>
                        <a:pt x="-17751" y="226844"/>
                        <a:pt x="0" y="7521"/>
                      </a:cubicBezTo>
                      <a:close/>
                    </a:path>
                  </a:pathLst>
                </a:custGeom>
                <a:solidFill>
                  <a:schemeClr val="bg1">
                    <a:lumMod val="85000"/>
                  </a:schemeClr>
                </a:solidFill>
                <a:ln>
                  <a:solidFill>
                    <a:schemeClr val="tx1">
                      <a:lumMod val="75000"/>
                      <a:lumOff val="25000"/>
                    </a:schemeClr>
                  </a:solidFill>
                  <a:extLst>
                    <a:ext uri="{C807C97D-BFC1-408E-A445-0C87EB9F89A2}">
                      <ask:lineSketchStyleProps xmlns:ask="http://schemas.microsoft.com/office/drawing/2018/sketchyshapes" sd="1219033472">
                        <a:prstGeom prst="roundRect">
                          <a:avLst>
                            <a:gd name="adj" fmla="val 993"/>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91" name="Person Icon" descr="User">
                  <a:extLst>
                    <a:ext uri="{FF2B5EF4-FFF2-40B4-BE49-F238E27FC236}">
                      <a16:creationId xmlns:a16="http://schemas.microsoft.com/office/drawing/2014/main" id="{2967DBC7-1BC6-48FC-A4FD-911BF9ED97A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29735" y="4493487"/>
                  <a:ext cx="403085" cy="403085"/>
                </a:xfrm>
                <a:prstGeom prst="rect">
                  <a:avLst/>
                </a:prstGeom>
              </p:spPr>
            </p:pic>
          </p:grpSp>
          <p:sp>
            <p:nvSpPr>
              <p:cNvPr id="689" name="Highlighted Text">
                <a:extLst>
                  <a:ext uri="{FF2B5EF4-FFF2-40B4-BE49-F238E27FC236}">
                    <a16:creationId xmlns:a16="http://schemas.microsoft.com/office/drawing/2014/main" id="{2E40D198-2EC4-4FD2-BC01-DFD0F0275F92}"/>
                  </a:ext>
                </a:extLst>
              </p:cNvPr>
              <p:cNvSpPr txBox="1"/>
              <p:nvPr/>
            </p:nvSpPr>
            <p:spPr>
              <a:xfrm>
                <a:off x="6888333" y="5682740"/>
                <a:ext cx="375193" cy="61555"/>
              </a:xfrm>
              <a:prstGeom prst="rect">
                <a:avLst/>
              </a:prstGeom>
              <a:solidFill>
                <a:srgbClr val="C8C8C8"/>
              </a:solidFill>
            </p:spPr>
            <p:txBody>
              <a:bodyPr wrap="square" lIns="0" tIns="0" rIns="0" bIns="0" rtlCol="0">
                <a:spAutoFit/>
              </a:bodyPr>
              <a:lstStyle/>
              <a:p>
                <a:pPr algn="ctr"/>
                <a:r>
                  <a:rPr lang="en-US" sz="400" dirty="0">
                    <a:solidFill>
                      <a:schemeClr val="tx1">
                        <a:lumMod val="75000"/>
                        <a:lumOff val="25000"/>
                      </a:schemeClr>
                    </a:solidFill>
                  </a:rPr>
                  <a:t>LOREM IPSUM</a:t>
                </a:r>
              </a:p>
            </p:txBody>
          </p:sp>
        </p:grpSp>
        <p:grpSp>
          <p:nvGrpSpPr>
            <p:cNvPr id="495" name="Shopping Item 1">
              <a:extLst>
                <a:ext uri="{FF2B5EF4-FFF2-40B4-BE49-F238E27FC236}">
                  <a16:creationId xmlns:a16="http://schemas.microsoft.com/office/drawing/2014/main" id="{F6659476-3EA5-4FDD-9927-6D728DB26584}"/>
                </a:ext>
                <a:ext uri="{C183D7F6-B498-43B3-948B-1728B52AA6E4}">
                  <adec:decorative xmlns:adec="http://schemas.microsoft.com/office/drawing/2017/decorative" val="1"/>
                </a:ext>
              </a:extLst>
            </p:cNvPr>
            <p:cNvGrpSpPr/>
            <p:nvPr/>
          </p:nvGrpSpPr>
          <p:grpSpPr>
            <a:xfrm>
              <a:off x="6132876" y="4670586"/>
              <a:ext cx="645537" cy="1373036"/>
              <a:chOff x="6132876" y="4670586"/>
              <a:chExt cx="645537" cy="1373036"/>
            </a:xfrm>
          </p:grpSpPr>
          <p:sp>
            <p:nvSpPr>
              <p:cNvPr id="677" name="Text Placeholder">
                <a:extLst>
                  <a:ext uri="{FF2B5EF4-FFF2-40B4-BE49-F238E27FC236}">
                    <a16:creationId xmlns:a16="http://schemas.microsoft.com/office/drawing/2014/main" id="{77755C54-018A-4CD1-9261-59D7187E618C}"/>
                  </a:ext>
                </a:extLst>
              </p:cNvPr>
              <p:cNvSpPr txBox="1"/>
              <p:nvPr/>
            </p:nvSpPr>
            <p:spPr>
              <a:xfrm>
                <a:off x="6160159" y="5789706"/>
                <a:ext cx="603369" cy="253916"/>
              </a:xfrm>
              <a:prstGeom prst="rect">
                <a:avLst/>
              </a:prstGeom>
              <a:noFill/>
            </p:spPr>
            <p:txBody>
              <a:bodyPr wrap="square" lIns="0" tIns="0" rtlCol="0">
                <a:spAutoFit/>
              </a:bodyPr>
              <a:lstStyle/>
              <a:p>
                <a:r>
                  <a:rPr lang="en-US" sz="700" b="1" dirty="0">
                    <a:solidFill>
                      <a:schemeClr val="tx1">
                        <a:lumMod val="75000"/>
                        <a:lumOff val="25000"/>
                      </a:schemeClr>
                    </a:solidFill>
                  </a:rPr>
                  <a:t>Short Title</a:t>
                </a:r>
              </a:p>
              <a:p>
                <a:r>
                  <a:rPr lang="en-US" sz="650" dirty="0">
                    <a:solidFill>
                      <a:schemeClr val="tx1">
                        <a:lumMod val="75000"/>
                        <a:lumOff val="25000"/>
                      </a:schemeClr>
                    </a:solidFill>
                  </a:rPr>
                  <a:t>Subtitle</a:t>
                </a:r>
              </a:p>
            </p:txBody>
          </p:sp>
          <p:grpSp>
            <p:nvGrpSpPr>
              <p:cNvPr id="678" name="Tall Photo Placeholder">
                <a:extLst>
                  <a:ext uri="{FF2B5EF4-FFF2-40B4-BE49-F238E27FC236}">
                    <a16:creationId xmlns:a16="http://schemas.microsoft.com/office/drawing/2014/main" id="{E5082866-D439-4542-BA2B-70D4F8AC2CB0}"/>
                  </a:ext>
                </a:extLst>
              </p:cNvPr>
              <p:cNvGrpSpPr/>
              <p:nvPr/>
            </p:nvGrpSpPr>
            <p:grpSpPr>
              <a:xfrm>
                <a:off x="6132876" y="4670586"/>
                <a:ext cx="645537" cy="963817"/>
                <a:chOff x="5841594" y="4162695"/>
                <a:chExt cx="757401" cy="1025588"/>
              </a:xfrm>
            </p:grpSpPr>
            <p:sp>
              <p:nvSpPr>
                <p:cNvPr id="685" name="Photo Placeholder">
                  <a:extLst>
                    <a:ext uri="{FF2B5EF4-FFF2-40B4-BE49-F238E27FC236}">
                      <a16:creationId xmlns:a16="http://schemas.microsoft.com/office/drawing/2014/main" id="{C8AC8EC2-A8B1-4670-9C19-8ABE909C9D32}"/>
                    </a:ext>
                  </a:extLst>
                </p:cNvPr>
                <p:cNvSpPr/>
                <p:nvPr/>
              </p:nvSpPr>
              <p:spPr>
                <a:xfrm>
                  <a:off x="5841594" y="4162695"/>
                  <a:ext cx="757401" cy="1025588"/>
                </a:xfrm>
                <a:custGeom>
                  <a:avLst/>
                  <a:gdLst>
                    <a:gd name="connsiteX0" fmla="*/ 0 w 757401"/>
                    <a:gd name="connsiteY0" fmla="*/ 7521 h 1025588"/>
                    <a:gd name="connsiteX1" fmla="*/ 7521 w 757401"/>
                    <a:gd name="connsiteY1" fmla="*/ 0 h 1025588"/>
                    <a:gd name="connsiteX2" fmla="*/ 386124 w 757401"/>
                    <a:gd name="connsiteY2" fmla="*/ 0 h 1025588"/>
                    <a:gd name="connsiteX3" fmla="*/ 749880 w 757401"/>
                    <a:gd name="connsiteY3" fmla="*/ 0 h 1025588"/>
                    <a:gd name="connsiteX4" fmla="*/ 757401 w 757401"/>
                    <a:gd name="connsiteY4" fmla="*/ 7521 h 1025588"/>
                    <a:gd name="connsiteX5" fmla="*/ 757401 w 757401"/>
                    <a:gd name="connsiteY5" fmla="*/ 492583 h 1025588"/>
                    <a:gd name="connsiteX6" fmla="*/ 757401 w 757401"/>
                    <a:gd name="connsiteY6" fmla="*/ 1018067 h 1025588"/>
                    <a:gd name="connsiteX7" fmla="*/ 749880 w 757401"/>
                    <a:gd name="connsiteY7" fmla="*/ 1025588 h 1025588"/>
                    <a:gd name="connsiteX8" fmla="*/ 371277 w 757401"/>
                    <a:gd name="connsiteY8" fmla="*/ 1025588 h 1025588"/>
                    <a:gd name="connsiteX9" fmla="*/ 7521 w 757401"/>
                    <a:gd name="connsiteY9" fmla="*/ 1025588 h 1025588"/>
                    <a:gd name="connsiteX10" fmla="*/ 0 w 757401"/>
                    <a:gd name="connsiteY10" fmla="*/ 1018067 h 1025588"/>
                    <a:gd name="connsiteX11" fmla="*/ 0 w 757401"/>
                    <a:gd name="connsiteY11" fmla="*/ 502689 h 1025588"/>
                    <a:gd name="connsiteX12" fmla="*/ 0 w 757401"/>
                    <a:gd name="connsiteY12" fmla="*/ 7521 h 1025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57401" h="1025588" fill="none" extrusionOk="0">
                      <a:moveTo>
                        <a:pt x="0" y="7521"/>
                      </a:moveTo>
                      <a:cubicBezTo>
                        <a:pt x="-1016" y="3534"/>
                        <a:pt x="3247" y="-83"/>
                        <a:pt x="7521" y="0"/>
                      </a:cubicBezTo>
                      <a:cubicBezTo>
                        <a:pt x="187530" y="-8745"/>
                        <a:pt x="233081" y="-10457"/>
                        <a:pt x="386124" y="0"/>
                      </a:cubicBezTo>
                      <a:cubicBezTo>
                        <a:pt x="539167" y="10457"/>
                        <a:pt x="656315" y="-7125"/>
                        <a:pt x="749880" y="0"/>
                      </a:cubicBezTo>
                      <a:cubicBezTo>
                        <a:pt x="753931" y="184"/>
                        <a:pt x="757488" y="3431"/>
                        <a:pt x="757401" y="7521"/>
                      </a:cubicBezTo>
                      <a:cubicBezTo>
                        <a:pt x="743992" y="134476"/>
                        <a:pt x="741887" y="266386"/>
                        <a:pt x="757401" y="492583"/>
                      </a:cubicBezTo>
                      <a:cubicBezTo>
                        <a:pt x="772915" y="718780"/>
                        <a:pt x="759736" y="810774"/>
                        <a:pt x="757401" y="1018067"/>
                      </a:cubicBezTo>
                      <a:cubicBezTo>
                        <a:pt x="757451" y="1022320"/>
                        <a:pt x="753424" y="1025910"/>
                        <a:pt x="749880" y="1025588"/>
                      </a:cubicBezTo>
                      <a:cubicBezTo>
                        <a:pt x="594359" y="1027675"/>
                        <a:pt x="480086" y="1013904"/>
                        <a:pt x="371277" y="1025588"/>
                      </a:cubicBezTo>
                      <a:cubicBezTo>
                        <a:pt x="262468" y="1037272"/>
                        <a:pt x="171071" y="1038994"/>
                        <a:pt x="7521" y="1025588"/>
                      </a:cubicBezTo>
                      <a:cubicBezTo>
                        <a:pt x="3264" y="1025795"/>
                        <a:pt x="-330" y="1021784"/>
                        <a:pt x="0" y="1018067"/>
                      </a:cubicBezTo>
                      <a:cubicBezTo>
                        <a:pt x="-23509" y="842559"/>
                        <a:pt x="519" y="615144"/>
                        <a:pt x="0" y="502689"/>
                      </a:cubicBezTo>
                      <a:cubicBezTo>
                        <a:pt x="-519" y="390234"/>
                        <a:pt x="18416" y="118324"/>
                        <a:pt x="0" y="7521"/>
                      </a:cubicBezTo>
                      <a:close/>
                    </a:path>
                    <a:path w="757401" h="1025588" stroke="0" extrusionOk="0">
                      <a:moveTo>
                        <a:pt x="0" y="7521"/>
                      </a:moveTo>
                      <a:cubicBezTo>
                        <a:pt x="-364" y="3143"/>
                        <a:pt x="2783" y="219"/>
                        <a:pt x="7521" y="0"/>
                      </a:cubicBezTo>
                      <a:cubicBezTo>
                        <a:pt x="152106" y="-14437"/>
                        <a:pt x="267837" y="-11196"/>
                        <a:pt x="393548" y="0"/>
                      </a:cubicBezTo>
                      <a:cubicBezTo>
                        <a:pt x="519259" y="11196"/>
                        <a:pt x="582880" y="3188"/>
                        <a:pt x="749880" y="0"/>
                      </a:cubicBezTo>
                      <a:cubicBezTo>
                        <a:pt x="753498" y="-293"/>
                        <a:pt x="758105" y="3704"/>
                        <a:pt x="757401" y="7521"/>
                      </a:cubicBezTo>
                      <a:cubicBezTo>
                        <a:pt x="780753" y="234814"/>
                        <a:pt x="735527" y="387450"/>
                        <a:pt x="757401" y="492583"/>
                      </a:cubicBezTo>
                      <a:cubicBezTo>
                        <a:pt x="779275" y="597716"/>
                        <a:pt x="759109" y="837573"/>
                        <a:pt x="757401" y="1018067"/>
                      </a:cubicBezTo>
                      <a:cubicBezTo>
                        <a:pt x="757304" y="1021297"/>
                        <a:pt x="753620" y="1026163"/>
                        <a:pt x="749880" y="1025588"/>
                      </a:cubicBezTo>
                      <a:cubicBezTo>
                        <a:pt x="581976" y="1028192"/>
                        <a:pt x="562833" y="1007991"/>
                        <a:pt x="393548" y="1025588"/>
                      </a:cubicBezTo>
                      <a:cubicBezTo>
                        <a:pt x="224263" y="1043185"/>
                        <a:pt x="166891" y="1017020"/>
                        <a:pt x="7521" y="1025588"/>
                      </a:cubicBezTo>
                      <a:cubicBezTo>
                        <a:pt x="3477" y="1025751"/>
                        <a:pt x="90" y="1023156"/>
                        <a:pt x="0" y="1018067"/>
                      </a:cubicBezTo>
                      <a:cubicBezTo>
                        <a:pt x="-22571" y="916292"/>
                        <a:pt x="16824" y="766110"/>
                        <a:pt x="0" y="543110"/>
                      </a:cubicBezTo>
                      <a:cubicBezTo>
                        <a:pt x="-16824" y="320110"/>
                        <a:pt x="-17751" y="226844"/>
                        <a:pt x="0" y="7521"/>
                      </a:cubicBezTo>
                      <a:close/>
                    </a:path>
                  </a:pathLst>
                </a:custGeom>
                <a:solidFill>
                  <a:schemeClr val="bg1">
                    <a:lumMod val="85000"/>
                  </a:schemeClr>
                </a:solidFill>
                <a:ln>
                  <a:solidFill>
                    <a:schemeClr val="tx1">
                      <a:lumMod val="75000"/>
                      <a:lumOff val="25000"/>
                    </a:schemeClr>
                  </a:solidFill>
                  <a:extLst>
                    <a:ext uri="{C807C97D-BFC1-408E-A445-0C87EB9F89A2}">
                      <ask:lineSketchStyleProps xmlns:ask="http://schemas.microsoft.com/office/drawing/2018/sketchyshapes" sd="1219033472">
                        <a:prstGeom prst="roundRect">
                          <a:avLst>
                            <a:gd name="adj" fmla="val 993"/>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86" name="Person Icon" descr="User">
                  <a:extLst>
                    <a:ext uri="{FF2B5EF4-FFF2-40B4-BE49-F238E27FC236}">
                      <a16:creationId xmlns:a16="http://schemas.microsoft.com/office/drawing/2014/main" id="{2EE6B819-9BC5-4FBE-87F1-62E6AE0FF6D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29735" y="4493487"/>
                  <a:ext cx="403085" cy="403085"/>
                </a:xfrm>
                <a:prstGeom prst="rect">
                  <a:avLst/>
                </a:prstGeom>
              </p:spPr>
            </p:pic>
          </p:grpSp>
          <p:sp>
            <p:nvSpPr>
              <p:cNvPr id="679" name="Highlighted Text">
                <a:extLst>
                  <a:ext uri="{FF2B5EF4-FFF2-40B4-BE49-F238E27FC236}">
                    <a16:creationId xmlns:a16="http://schemas.microsoft.com/office/drawing/2014/main" id="{DB489A14-1E2D-4521-AD19-086226640B52}"/>
                  </a:ext>
                </a:extLst>
              </p:cNvPr>
              <p:cNvSpPr txBox="1"/>
              <p:nvPr/>
            </p:nvSpPr>
            <p:spPr>
              <a:xfrm>
                <a:off x="6137387" y="5682740"/>
                <a:ext cx="375193" cy="61555"/>
              </a:xfrm>
              <a:prstGeom prst="rect">
                <a:avLst/>
              </a:prstGeom>
              <a:solidFill>
                <a:srgbClr val="C8C8C8"/>
              </a:solidFill>
            </p:spPr>
            <p:txBody>
              <a:bodyPr wrap="square" lIns="0" tIns="0" rIns="0" bIns="0" rtlCol="0">
                <a:spAutoFit/>
              </a:bodyPr>
              <a:lstStyle/>
              <a:p>
                <a:pPr algn="ctr"/>
                <a:r>
                  <a:rPr lang="en-US" sz="400" dirty="0">
                    <a:solidFill>
                      <a:schemeClr val="tx1">
                        <a:lumMod val="75000"/>
                        <a:lumOff val="25000"/>
                      </a:schemeClr>
                    </a:solidFill>
                  </a:rPr>
                  <a:t>LOREM IPSUM</a:t>
                </a:r>
              </a:p>
            </p:txBody>
          </p:sp>
          <p:grpSp>
            <p:nvGrpSpPr>
              <p:cNvPr id="680" name="Quick Look Button">
                <a:extLst>
                  <a:ext uri="{FF2B5EF4-FFF2-40B4-BE49-F238E27FC236}">
                    <a16:creationId xmlns:a16="http://schemas.microsoft.com/office/drawing/2014/main" id="{5E9D4FBD-9D41-4C5F-A161-C5AEF919DF85}"/>
                  </a:ext>
                </a:extLst>
              </p:cNvPr>
              <p:cNvGrpSpPr/>
              <p:nvPr/>
            </p:nvGrpSpPr>
            <p:grpSpPr>
              <a:xfrm>
                <a:off x="6184637" y="5274886"/>
                <a:ext cx="537036" cy="139451"/>
                <a:chOff x="6184637" y="5274886"/>
                <a:chExt cx="537036" cy="139451"/>
              </a:xfrm>
            </p:grpSpPr>
            <p:sp>
              <p:nvSpPr>
                <p:cNvPr id="681" name="Quick Look Box and Text">
                  <a:extLst>
                    <a:ext uri="{FF2B5EF4-FFF2-40B4-BE49-F238E27FC236}">
                      <a16:creationId xmlns:a16="http://schemas.microsoft.com/office/drawing/2014/main" id="{F366259B-CA4D-4AF3-95D9-EE094DAC5FEC}"/>
                    </a:ext>
                  </a:extLst>
                </p:cNvPr>
                <p:cNvSpPr/>
                <p:nvPr/>
              </p:nvSpPr>
              <p:spPr>
                <a:xfrm>
                  <a:off x="6184637" y="5274886"/>
                  <a:ext cx="537036" cy="139451"/>
                </a:xfrm>
                <a:prstGeom prst="roundRect">
                  <a:avLst>
                    <a:gd name="adj" fmla="val 5971"/>
                  </a:avLst>
                </a:prstGeom>
                <a:solidFill>
                  <a:schemeClr val="bg1">
                    <a:lumMod val="95000"/>
                  </a:schemeClr>
                </a:solidFill>
                <a:ln>
                  <a:solidFill>
                    <a:schemeClr val="bg1">
                      <a:lumMod val="95000"/>
                    </a:schemeClr>
                  </a:solidFill>
                  <a:extLst>
                    <a:ext uri="{C807C97D-BFC1-408E-A445-0C87EB9F89A2}">
                      <ask:lineSketchStyleProps xmlns:ask="http://schemas.microsoft.com/office/drawing/2018/sketchyshapes" sd="2024747198">
                        <a:custGeom>
                          <a:avLst/>
                          <a:gdLst>
                            <a:gd name="connsiteX0" fmla="*/ 0 w 1087393"/>
                            <a:gd name="connsiteY0" fmla="*/ 9720 h 222624"/>
                            <a:gd name="connsiteX1" fmla="*/ 9720 w 1087393"/>
                            <a:gd name="connsiteY1" fmla="*/ 0 h 222624"/>
                            <a:gd name="connsiteX2" fmla="*/ 522337 w 1087393"/>
                            <a:gd name="connsiteY2" fmla="*/ 0 h 222624"/>
                            <a:gd name="connsiteX3" fmla="*/ 1077673 w 1087393"/>
                            <a:gd name="connsiteY3" fmla="*/ 0 h 222624"/>
                            <a:gd name="connsiteX4" fmla="*/ 1087393 w 1087393"/>
                            <a:gd name="connsiteY4" fmla="*/ 9720 h 222624"/>
                            <a:gd name="connsiteX5" fmla="*/ 1087393 w 1087393"/>
                            <a:gd name="connsiteY5" fmla="*/ 212904 h 222624"/>
                            <a:gd name="connsiteX6" fmla="*/ 1077673 w 1087393"/>
                            <a:gd name="connsiteY6" fmla="*/ 222624 h 222624"/>
                            <a:gd name="connsiteX7" fmla="*/ 522337 w 1087393"/>
                            <a:gd name="connsiteY7" fmla="*/ 222624 h 222624"/>
                            <a:gd name="connsiteX8" fmla="*/ 9720 w 1087393"/>
                            <a:gd name="connsiteY8" fmla="*/ 222624 h 222624"/>
                            <a:gd name="connsiteX9" fmla="*/ 0 w 1087393"/>
                            <a:gd name="connsiteY9" fmla="*/ 212904 h 222624"/>
                            <a:gd name="connsiteX10" fmla="*/ 0 w 1087393"/>
                            <a:gd name="connsiteY10" fmla="*/ 9720 h 222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7393" h="222624" fill="none" extrusionOk="0">
                              <a:moveTo>
                                <a:pt x="0" y="9720"/>
                              </a:moveTo>
                              <a:cubicBezTo>
                                <a:pt x="60" y="3476"/>
                                <a:pt x="3747" y="1064"/>
                                <a:pt x="9720" y="0"/>
                              </a:cubicBezTo>
                              <a:cubicBezTo>
                                <a:pt x="136064" y="-4207"/>
                                <a:pt x="410953" y="-21449"/>
                                <a:pt x="522337" y="0"/>
                              </a:cubicBezTo>
                              <a:cubicBezTo>
                                <a:pt x="633721" y="21449"/>
                                <a:pt x="851849" y="13656"/>
                                <a:pt x="1077673" y="0"/>
                              </a:cubicBezTo>
                              <a:cubicBezTo>
                                <a:pt x="1082205" y="223"/>
                                <a:pt x="1087479" y="3398"/>
                                <a:pt x="1087393" y="9720"/>
                              </a:cubicBezTo>
                              <a:cubicBezTo>
                                <a:pt x="1082580" y="58902"/>
                                <a:pt x="1088751" y="143893"/>
                                <a:pt x="1087393" y="212904"/>
                              </a:cubicBezTo>
                              <a:cubicBezTo>
                                <a:pt x="1086895" y="219491"/>
                                <a:pt x="1083673" y="223688"/>
                                <a:pt x="1077673" y="222624"/>
                              </a:cubicBezTo>
                              <a:cubicBezTo>
                                <a:pt x="898233" y="210408"/>
                                <a:pt x="648669" y="242746"/>
                                <a:pt x="522337" y="222624"/>
                              </a:cubicBezTo>
                              <a:cubicBezTo>
                                <a:pt x="396005" y="202502"/>
                                <a:pt x="261719" y="230989"/>
                                <a:pt x="9720" y="222624"/>
                              </a:cubicBezTo>
                              <a:cubicBezTo>
                                <a:pt x="4359" y="223352"/>
                                <a:pt x="1104" y="217943"/>
                                <a:pt x="0" y="212904"/>
                              </a:cubicBezTo>
                              <a:cubicBezTo>
                                <a:pt x="10115" y="121888"/>
                                <a:pt x="-2116" y="106678"/>
                                <a:pt x="0" y="9720"/>
                              </a:cubicBezTo>
                              <a:close/>
                            </a:path>
                            <a:path w="1087393" h="222624" stroke="0" extrusionOk="0">
                              <a:moveTo>
                                <a:pt x="0" y="9720"/>
                              </a:moveTo>
                              <a:cubicBezTo>
                                <a:pt x="609" y="3201"/>
                                <a:pt x="3755" y="1152"/>
                                <a:pt x="9720" y="0"/>
                              </a:cubicBezTo>
                              <a:cubicBezTo>
                                <a:pt x="208498" y="-24618"/>
                                <a:pt x="301101" y="25266"/>
                                <a:pt x="554376" y="0"/>
                              </a:cubicBezTo>
                              <a:cubicBezTo>
                                <a:pt x="807651" y="-25266"/>
                                <a:pt x="882934" y="-2660"/>
                                <a:pt x="1077673" y="0"/>
                              </a:cubicBezTo>
                              <a:cubicBezTo>
                                <a:pt x="1083816" y="-217"/>
                                <a:pt x="1087815" y="4680"/>
                                <a:pt x="1087393" y="9720"/>
                              </a:cubicBezTo>
                              <a:cubicBezTo>
                                <a:pt x="1094347" y="110363"/>
                                <a:pt x="1088724" y="114396"/>
                                <a:pt x="1087393" y="212904"/>
                              </a:cubicBezTo>
                              <a:cubicBezTo>
                                <a:pt x="1086374" y="218130"/>
                                <a:pt x="1082853" y="222737"/>
                                <a:pt x="1077673" y="222624"/>
                              </a:cubicBezTo>
                              <a:cubicBezTo>
                                <a:pt x="878819" y="241731"/>
                                <a:pt x="756354" y="212666"/>
                                <a:pt x="522337" y="222624"/>
                              </a:cubicBezTo>
                              <a:cubicBezTo>
                                <a:pt x="288320" y="232582"/>
                                <a:pt x="180490" y="236260"/>
                                <a:pt x="9720" y="222624"/>
                              </a:cubicBezTo>
                              <a:cubicBezTo>
                                <a:pt x="4207" y="223205"/>
                                <a:pt x="-1195" y="218151"/>
                                <a:pt x="0" y="212904"/>
                              </a:cubicBezTo>
                              <a:cubicBezTo>
                                <a:pt x="-4823" y="150566"/>
                                <a:pt x="-4117" y="87626"/>
                                <a:pt x="0" y="9720"/>
                              </a:cubicBezTo>
                              <a:close/>
                            </a:path>
                          </a:pathLst>
                        </a:custGeom>
                        <ask:type>
                          <ask:lineSketchNone/>
                        </ask:type>
                        <ask:seed>2024747198</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lIns="45720" rtlCol="0" anchor="ctr"/>
                <a:lstStyle/>
                <a:p>
                  <a:r>
                    <a:rPr lang="en-US" sz="580" dirty="0">
                      <a:solidFill>
                        <a:schemeClr val="tx1">
                          <a:lumMod val="75000"/>
                          <a:lumOff val="25000"/>
                        </a:schemeClr>
                      </a:solidFill>
                    </a:rPr>
                    <a:t> Quick Look</a:t>
                  </a:r>
                </a:p>
              </p:txBody>
            </p:sp>
            <p:grpSp>
              <p:nvGrpSpPr>
                <p:cNvPr id="682" name="Quick Look Arrow">
                  <a:extLst>
                    <a:ext uri="{FF2B5EF4-FFF2-40B4-BE49-F238E27FC236}">
                      <a16:creationId xmlns:a16="http://schemas.microsoft.com/office/drawing/2014/main" id="{CBA62DC3-8068-4E29-94DB-D164C36A8D6C}"/>
                    </a:ext>
                  </a:extLst>
                </p:cNvPr>
                <p:cNvGrpSpPr/>
                <p:nvPr/>
              </p:nvGrpSpPr>
              <p:grpSpPr>
                <a:xfrm rot="13229624">
                  <a:off x="6620628" y="5323187"/>
                  <a:ext cx="45822" cy="45822"/>
                  <a:chOff x="1411369" y="3109610"/>
                  <a:chExt cx="182868" cy="191529"/>
                </a:xfrm>
              </p:grpSpPr>
              <p:cxnSp>
                <p:nvCxnSpPr>
                  <p:cNvPr id="683" name="Line 2">
                    <a:extLst>
                      <a:ext uri="{FF2B5EF4-FFF2-40B4-BE49-F238E27FC236}">
                        <a16:creationId xmlns:a16="http://schemas.microsoft.com/office/drawing/2014/main" id="{0F9EA860-F77E-4BDB-9300-9FB73764D997}"/>
                      </a:ext>
                    </a:extLst>
                  </p:cNvPr>
                  <p:cNvCxnSpPr>
                    <a:cxnSpLocks/>
                  </p:cNvCxnSpPr>
                  <p:nvPr/>
                </p:nvCxnSpPr>
                <p:spPr>
                  <a:xfrm rot="19092243">
                    <a:off x="1484509" y="3191411"/>
                    <a:ext cx="109728" cy="109728"/>
                  </a:xfrm>
                  <a:prstGeom prst="line">
                    <a:avLst/>
                  </a:prstGeom>
                  <a:ln w="15875" cap="rnd">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84" name="Line 1">
                    <a:extLst>
                      <a:ext uri="{FF2B5EF4-FFF2-40B4-BE49-F238E27FC236}">
                        <a16:creationId xmlns:a16="http://schemas.microsoft.com/office/drawing/2014/main" id="{53EE6001-02D1-4003-B027-7BA2BAAFB502}"/>
                      </a:ext>
                    </a:extLst>
                  </p:cNvPr>
                  <p:cNvCxnSpPr>
                    <a:cxnSpLocks/>
                  </p:cNvCxnSpPr>
                  <p:nvPr/>
                </p:nvCxnSpPr>
                <p:spPr>
                  <a:xfrm rot="19092243" flipV="1">
                    <a:off x="1411369" y="3109610"/>
                    <a:ext cx="109728" cy="109729"/>
                  </a:xfrm>
                  <a:prstGeom prst="line">
                    <a:avLst/>
                  </a:prstGeom>
                  <a:ln w="15875" cap="rnd">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grpSp>
        </p:grpSp>
        <p:grpSp>
          <p:nvGrpSpPr>
            <p:cNvPr id="496" name="Dropdown Box">
              <a:extLst>
                <a:ext uri="{FF2B5EF4-FFF2-40B4-BE49-F238E27FC236}">
                  <a16:creationId xmlns:a16="http://schemas.microsoft.com/office/drawing/2014/main" id="{DFE52616-D21F-4D01-AFE5-C933D1A422D1}"/>
                </a:ext>
                <a:ext uri="{C183D7F6-B498-43B3-948B-1728B52AA6E4}">
                  <adec:decorative xmlns:adec="http://schemas.microsoft.com/office/drawing/2017/decorative" val="1"/>
                </a:ext>
              </a:extLst>
            </p:cNvPr>
            <p:cNvGrpSpPr/>
            <p:nvPr/>
          </p:nvGrpSpPr>
          <p:grpSpPr>
            <a:xfrm>
              <a:off x="5196803" y="6136503"/>
              <a:ext cx="667435" cy="147568"/>
              <a:chOff x="5196803" y="6136503"/>
              <a:chExt cx="667435" cy="147568"/>
            </a:xfrm>
          </p:grpSpPr>
          <p:sp>
            <p:nvSpPr>
              <p:cNvPr id="673" name="Dropdown Box and Text">
                <a:extLst>
                  <a:ext uri="{FF2B5EF4-FFF2-40B4-BE49-F238E27FC236}">
                    <a16:creationId xmlns:a16="http://schemas.microsoft.com/office/drawing/2014/main" id="{20762C1F-0C37-49A6-A92D-5A3EC22EFC93}"/>
                  </a:ext>
                </a:extLst>
              </p:cNvPr>
              <p:cNvSpPr/>
              <p:nvPr/>
            </p:nvSpPr>
            <p:spPr>
              <a:xfrm>
                <a:off x="5196803" y="6136503"/>
                <a:ext cx="667435" cy="147568"/>
              </a:xfrm>
              <a:custGeom>
                <a:avLst/>
                <a:gdLst>
                  <a:gd name="connsiteX0" fmla="*/ 0 w 667435"/>
                  <a:gd name="connsiteY0" fmla="*/ 8811 h 147568"/>
                  <a:gd name="connsiteX1" fmla="*/ 8811 w 667435"/>
                  <a:gd name="connsiteY1" fmla="*/ 0 h 147568"/>
                  <a:gd name="connsiteX2" fmla="*/ 658624 w 667435"/>
                  <a:gd name="connsiteY2" fmla="*/ 0 h 147568"/>
                  <a:gd name="connsiteX3" fmla="*/ 667435 w 667435"/>
                  <a:gd name="connsiteY3" fmla="*/ 8811 h 147568"/>
                  <a:gd name="connsiteX4" fmla="*/ 667435 w 667435"/>
                  <a:gd name="connsiteY4" fmla="*/ 138757 h 147568"/>
                  <a:gd name="connsiteX5" fmla="*/ 658624 w 667435"/>
                  <a:gd name="connsiteY5" fmla="*/ 147568 h 147568"/>
                  <a:gd name="connsiteX6" fmla="*/ 8811 w 667435"/>
                  <a:gd name="connsiteY6" fmla="*/ 147568 h 147568"/>
                  <a:gd name="connsiteX7" fmla="*/ 0 w 667435"/>
                  <a:gd name="connsiteY7" fmla="*/ 138757 h 147568"/>
                  <a:gd name="connsiteX8" fmla="*/ 0 w 667435"/>
                  <a:gd name="connsiteY8" fmla="*/ 8811 h 147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7435" h="147568" fill="none" extrusionOk="0">
                    <a:moveTo>
                      <a:pt x="0" y="8811"/>
                    </a:moveTo>
                    <a:cubicBezTo>
                      <a:pt x="-163" y="3909"/>
                      <a:pt x="4025" y="-773"/>
                      <a:pt x="8811" y="0"/>
                    </a:cubicBezTo>
                    <a:cubicBezTo>
                      <a:pt x="182064" y="-14014"/>
                      <a:pt x="339039" y="-24489"/>
                      <a:pt x="658624" y="0"/>
                    </a:cubicBezTo>
                    <a:cubicBezTo>
                      <a:pt x="663572" y="176"/>
                      <a:pt x="667767" y="4820"/>
                      <a:pt x="667435" y="8811"/>
                    </a:cubicBezTo>
                    <a:cubicBezTo>
                      <a:pt x="672639" y="61165"/>
                      <a:pt x="673379" y="92514"/>
                      <a:pt x="667435" y="138757"/>
                    </a:cubicBezTo>
                    <a:cubicBezTo>
                      <a:pt x="666510" y="143869"/>
                      <a:pt x="663559" y="146798"/>
                      <a:pt x="658624" y="147568"/>
                    </a:cubicBezTo>
                    <a:cubicBezTo>
                      <a:pt x="337322" y="175721"/>
                      <a:pt x="148791" y="171699"/>
                      <a:pt x="8811" y="147568"/>
                    </a:cubicBezTo>
                    <a:cubicBezTo>
                      <a:pt x="3730" y="148094"/>
                      <a:pt x="406" y="144307"/>
                      <a:pt x="0" y="138757"/>
                    </a:cubicBezTo>
                    <a:cubicBezTo>
                      <a:pt x="4341" y="103900"/>
                      <a:pt x="3477" y="45891"/>
                      <a:pt x="0" y="8811"/>
                    </a:cubicBezTo>
                    <a:close/>
                  </a:path>
                  <a:path w="667435" h="147568" stroke="0" extrusionOk="0">
                    <a:moveTo>
                      <a:pt x="0" y="8811"/>
                    </a:moveTo>
                    <a:cubicBezTo>
                      <a:pt x="271" y="3433"/>
                      <a:pt x="3541" y="781"/>
                      <a:pt x="8811" y="0"/>
                    </a:cubicBezTo>
                    <a:cubicBezTo>
                      <a:pt x="303039" y="18060"/>
                      <a:pt x="485430" y="-4822"/>
                      <a:pt x="658624" y="0"/>
                    </a:cubicBezTo>
                    <a:cubicBezTo>
                      <a:pt x="662900" y="-26"/>
                      <a:pt x="667635" y="2747"/>
                      <a:pt x="667435" y="8811"/>
                    </a:cubicBezTo>
                    <a:cubicBezTo>
                      <a:pt x="662949" y="68177"/>
                      <a:pt x="661440" y="106157"/>
                      <a:pt x="667435" y="138757"/>
                    </a:cubicBezTo>
                    <a:cubicBezTo>
                      <a:pt x="667585" y="144012"/>
                      <a:pt x="663323" y="146468"/>
                      <a:pt x="658624" y="147568"/>
                    </a:cubicBezTo>
                    <a:cubicBezTo>
                      <a:pt x="486615" y="132795"/>
                      <a:pt x="210394" y="126564"/>
                      <a:pt x="8811" y="147568"/>
                    </a:cubicBezTo>
                    <a:cubicBezTo>
                      <a:pt x="3942" y="147288"/>
                      <a:pt x="-12" y="143312"/>
                      <a:pt x="0" y="138757"/>
                    </a:cubicBezTo>
                    <a:cubicBezTo>
                      <a:pt x="-1276" y="105839"/>
                      <a:pt x="1505" y="36826"/>
                      <a:pt x="0" y="8811"/>
                    </a:cubicBezTo>
                    <a:close/>
                  </a:path>
                </a:pathLst>
              </a:custGeom>
              <a:solidFill>
                <a:schemeClr val="bg1">
                  <a:lumMod val="95000"/>
                </a:schemeClr>
              </a:solidFill>
              <a:ln>
                <a:solidFill>
                  <a:srgbClr val="F2F2F2">
                    <a:alpha val="0"/>
                  </a:srgbClr>
                </a:solidFill>
                <a:extLst>
                  <a:ext uri="{C807C97D-BFC1-408E-A445-0C87EB9F89A2}">
                    <ask:lineSketchStyleProps xmlns:ask="http://schemas.microsoft.com/office/drawing/2018/sketchyshapes" sd="2024747198">
                      <a:prstGeom prst="roundRect">
                        <a:avLst>
                          <a:gd name="adj" fmla="val 5971"/>
                        </a:avLst>
                      </a:prstGeom>
                      <ask:type>
                        <ask:lineSketchFreehand/>
                      </ask:type>
                      <ask:seed>2024747198</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lIns="45720" rtlCol="0" anchor="ctr"/>
              <a:lstStyle/>
              <a:p>
                <a:r>
                  <a:rPr lang="en-US" sz="530" dirty="0">
                    <a:solidFill>
                      <a:schemeClr val="tx1">
                        <a:lumMod val="75000"/>
                        <a:lumOff val="25000"/>
                      </a:schemeClr>
                    </a:solidFill>
                  </a:rPr>
                  <a:t>        Dropdown</a:t>
                </a:r>
              </a:p>
            </p:txBody>
          </p:sp>
          <p:grpSp>
            <p:nvGrpSpPr>
              <p:cNvPr id="674" name="Dropdown Icon">
                <a:extLst>
                  <a:ext uri="{FF2B5EF4-FFF2-40B4-BE49-F238E27FC236}">
                    <a16:creationId xmlns:a16="http://schemas.microsoft.com/office/drawing/2014/main" id="{75D4B354-DEB7-4D15-9FD3-7F3213F55C02}"/>
                  </a:ext>
                </a:extLst>
              </p:cNvPr>
              <p:cNvGrpSpPr/>
              <p:nvPr/>
            </p:nvGrpSpPr>
            <p:grpSpPr>
              <a:xfrm rot="18629624">
                <a:off x="5258420" y="6188246"/>
                <a:ext cx="54014" cy="48256"/>
                <a:chOff x="1410993" y="3115414"/>
                <a:chExt cx="173443" cy="190603"/>
              </a:xfrm>
            </p:grpSpPr>
            <p:cxnSp>
              <p:nvCxnSpPr>
                <p:cNvPr id="675" name="Line 2">
                  <a:extLst>
                    <a:ext uri="{FF2B5EF4-FFF2-40B4-BE49-F238E27FC236}">
                      <a16:creationId xmlns:a16="http://schemas.microsoft.com/office/drawing/2014/main" id="{9A6539C4-DDDA-435B-B1DF-335BA5FD4A24}"/>
                    </a:ext>
                  </a:extLst>
                </p:cNvPr>
                <p:cNvCxnSpPr>
                  <a:cxnSpLocks/>
                </p:cNvCxnSpPr>
                <p:nvPr/>
              </p:nvCxnSpPr>
              <p:spPr>
                <a:xfrm rot="19092243">
                  <a:off x="1474709" y="3196292"/>
                  <a:ext cx="109727" cy="109725"/>
                </a:xfrm>
                <a:prstGeom prst="line">
                  <a:avLst/>
                </a:prstGeom>
                <a:ln w="6350" cap="rnd">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76" name="Line 1">
                  <a:extLst>
                    <a:ext uri="{FF2B5EF4-FFF2-40B4-BE49-F238E27FC236}">
                      <a16:creationId xmlns:a16="http://schemas.microsoft.com/office/drawing/2014/main" id="{256B2111-C842-4C76-A655-9E3243534247}"/>
                    </a:ext>
                  </a:extLst>
                </p:cNvPr>
                <p:cNvCxnSpPr>
                  <a:cxnSpLocks/>
                </p:cNvCxnSpPr>
                <p:nvPr/>
              </p:nvCxnSpPr>
              <p:spPr>
                <a:xfrm rot="19092243" flipV="1">
                  <a:off x="1410993" y="3115414"/>
                  <a:ext cx="109727" cy="109729"/>
                </a:xfrm>
                <a:prstGeom prst="line">
                  <a:avLst/>
                </a:prstGeom>
                <a:ln w="6350" cap="rnd">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grpSp>
        <p:sp>
          <p:nvSpPr>
            <p:cNvPr id="497" name="Separator Line">
              <a:extLst>
                <a:ext uri="{FF2B5EF4-FFF2-40B4-BE49-F238E27FC236}">
                  <a16:creationId xmlns:a16="http://schemas.microsoft.com/office/drawing/2014/main" id="{5A36F158-77C0-42FD-A00C-C35D3EF24B45}"/>
                </a:ext>
                <a:ext uri="{C183D7F6-B498-43B3-948B-1728B52AA6E4}">
                  <adec:decorative xmlns:adec="http://schemas.microsoft.com/office/drawing/2017/decorative" val="1"/>
                </a:ext>
              </a:extLst>
            </p:cNvPr>
            <p:cNvSpPr/>
            <p:nvPr/>
          </p:nvSpPr>
          <p:spPr>
            <a:xfrm>
              <a:off x="5196803" y="6090117"/>
              <a:ext cx="676656" cy="15993"/>
            </a:xfrm>
            <a:custGeom>
              <a:avLst/>
              <a:gdLst>
                <a:gd name="connsiteX0" fmla="*/ 0 w 676656"/>
                <a:gd name="connsiteY0" fmla="*/ 0 h 15993"/>
                <a:gd name="connsiteX1" fmla="*/ 676656 w 676656"/>
                <a:gd name="connsiteY1" fmla="*/ 0 h 15993"/>
                <a:gd name="connsiteX2" fmla="*/ 676656 w 676656"/>
                <a:gd name="connsiteY2" fmla="*/ 15993 h 15993"/>
                <a:gd name="connsiteX3" fmla="*/ 0 w 676656"/>
                <a:gd name="connsiteY3" fmla="*/ 15993 h 15993"/>
                <a:gd name="connsiteX4" fmla="*/ 0 w 676656"/>
                <a:gd name="connsiteY4" fmla="*/ 0 h 159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6656" h="15993" fill="none" extrusionOk="0">
                  <a:moveTo>
                    <a:pt x="0" y="0"/>
                  </a:moveTo>
                  <a:cubicBezTo>
                    <a:pt x="310914" y="-4588"/>
                    <a:pt x="340019" y="32749"/>
                    <a:pt x="676656" y="0"/>
                  </a:cubicBezTo>
                  <a:cubicBezTo>
                    <a:pt x="676108" y="4133"/>
                    <a:pt x="677142" y="12529"/>
                    <a:pt x="676656" y="15993"/>
                  </a:cubicBezTo>
                  <a:cubicBezTo>
                    <a:pt x="475182" y="44309"/>
                    <a:pt x="298691" y="-11813"/>
                    <a:pt x="0" y="15993"/>
                  </a:cubicBezTo>
                  <a:cubicBezTo>
                    <a:pt x="472" y="10916"/>
                    <a:pt x="565" y="6401"/>
                    <a:pt x="0" y="0"/>
                  </a:cubicBezTo>
                  <a:close/>
                </a:path>
                <a:path w="676656" h="15993" stroke="0" extrusionOk="0">
                  <a:moveTo>
                    <a:pt x="0" y="0"/>
                  </a:moveTo>
                  <a:cubicBezTo>
                    <a:pt x="259497" y="3666"/>
                    <a:pt x="385878" y="3047"/>
                    <a:pt x="676656" y="0"/>
                  </a:cubicBezTo>
                  <a:cubicBezTo>
                    <a:pt x="676447" y="5241"/>
                    <a:pt x="676075" y="9118"/>
                    <a:pt x="676656" y="15993"/>
                  </a:cubicBezTo>
                  <a:cubicBezTo>
                    <a:pt x="489388" y="27860"/>
                    <a:pt x="204401" y="2759"/>
                    <a:pt x="0" y="15993"/>
                  </a:cubicBezTo>
                  <a:cubicBezTo>
                    <a:pt x="448" y="12321"/>
                    <a:pt x="557" y="5801"/>
                    <a:pt x="0" y="0"/>
                  </a:cubicBezTo>
                  <a:close/>
                </a:path>
              </a:pathLst>
            </a:custGeom>
            <a:solidFill>
              <a:srgbClr val="E6E6E6"/>
            </a:solidFill>
            <a:ln>
              <a:solidFill>
                <a:srgbClr val="E6E6E6">
                  <a:alpha val="0"/>
                </a:srgb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98" name="Dropdown Box">
              <a:extLst>
                <a:ext uri="{FF2B5EF4-FFF2-40B4-BE49-F238E27FC236}">
                  <a16:creationId xmlns:a16="http://schemas.microsoft.com/office/drawing/2014/main" id="{ADF8DF26-E3B9-460D-8B4A-80ADF7E70A91}"/>
                </a:ext>
                <a:ext uri="{C183D7F6-B498-43B3-948B-1728B52AA6E4}">
                  <adec:decorative xmlns:adec="http://schemas.microsoft.com/office/drawing/2017/decorative" val="1"/>
                </a:ext>
              </a:extLst>
            </p:cNvPr>
            <p:cNvGrpSpPr/>
            <p:nvPr/>
          </p:nvGrpSpPr>
          <p:grpSpPr>
            <a:xfrm>
              <a:off x="5200986" y="5898276"/>
              <a:ext cx="667435" cy="147568"/>
              <a:chOff x="5200986" y="5898276"/>
              <a:chExt cx="667435" cy="147568"/>
            </a:xfrm>
          </p:grpSpPr>
          <p:sp>
            <p:nvSpPr>
              <p:cNvPr id="669" name="Dropdown Box and Text">
                <a:extLst>
                  <a:ext uri="{FF2B5EF4-FFF2-40B4-BE49-F238E27FC236}">
                    <a16:creationId xmlns:a16="http://schemas.microsoft.com/office/drawing/2014/main" id="{434FC620-0936-42E3-9BE6-95A4F0F29A09}"/>
                  </a:ext>
                </a:extLst>
              </p:cNvPr>
              <p:cNvSpPr/>
              <p:nvPr/>
            </p:nvSpPr>
            <p:spPr>
              <a:xfrm>
                <a:off x="5200986" y="5898276"/>
                <a:ext cx="667435" cy="147568"/>
              </a:xfrm>
              <a:custGeom>
                <a:avLst/>
                <a:gdLst>
                  <a:gd name="connsiteX0" fmla="*/ 0 w 667435"/>
                  <a:gd name="connsiteY0" fmla="*/ 8811 h 147568"/>
                  <a:gd name="connsiteX1" fmla="*/ 8811 w 667435"/>
                  <a:gd name="connsiteY1" fmla="*/ 0 h 147568"/>
                  <a:gd name="connsiteX2" fmla="*/ 658624 w 667435"/>
                  <a:gd name="connsiteY2" fmla="*/ 0 h 147568"/>
                  <a:gd name="connsiteX3" fmla="*/ 667435 w 667435"/>
                  <a:gd name="connsiteY3" fmla="*/ 8811 h 147568"/>
                  <a:gd name="connsiteX4" fmla="*/ 667435 w 667435"/>
                  <a:gd name="connsiteY4" fmla="*/ 138757 h 147568"/>
                  <a:gd name="connsiteX5" fmla="*/ 658624 w 667435"/>
                  <a:gd name="connsiteY5" fmla="*/ 147568 h 147568"/>
                  <a:gd name="connsiteX6" fmla="*/ 8811 w 667435"/>
                  <a:gd name="connsiteY6" fmla="*/ 147568 h 147568"/>
                  <a:gd name="connsiteX7" fmla="*/ 0 w 667435"/>
                  <a:gd name="connsiteY7" fmla="*/ 138757 h 147568"/>
                  <a:gd name="connsiteX8" fmla="*/ 0 w 667435"/>
                  <a:gd name="connsiteY8" fmla="*/ 8811 h 147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7435" h="147568" fill="none" extrusionOk="0">
                    <a:moveTo>
                      <a:pt x="0" y="8811"/>
                    </a:moveTo>
                    <a:cubicBezTo>
                      <a:pt x="-163" y="3909"/>
                      <a:pt x="4025" y="-773"/>
                      <a:pt x="8811" y="0"/>
                    </a:cubicBezTo>
                    <a:cubicBezTo>
                      <a:pt x="182064" y="-14014"/>
                      <a:pt x="339039" y="-24489"/>
                      <a:pt x="658624" y="0"/>
                    </a:cubicBezTo>
                    <a:cubicBezTo>
                      <a:pt x="663572" y="176"/>
                      <a:pt x="667767" y="4820"/>
                      <a:pt x="667435" y="8811"/>
                    </a:cubicBezTo>
                    <a:cubicBezTo>
                      <a:pt x="672639" y="61165"/>
                      <a:pt x="673379" y="92514"/>
                      <a:pt x="667435" y="138757"/>
                    </a:cubicBezTo>
                    <a:cubicBezTo>
                      <a:pt x="666510" y="143869"/>
                      <a:pt x="663559" y="146798"/>
                      <a:pt x="658624" y="147568"/>
                    </a:cubicBezTo>
                    <a:cubicBezTo>
                      <a:pt x="337322" y="175721"/>
                      <a:pt x="148791" y="171699"/>
                      <a:pt x="8811" y="147568"/>
                    </a:cubicBezTo>
                    <a:cubicBezTo>
                      <a:pt x="3730" y="148094"/>
                      <a:pt x="406" y="144307"/>
                      <a:pt x="0" y="138757"/>
                    </a:cubicBezTo>
                    <a:cubicBezTo>
                      <a:pt x="4341" y="103900"/>
                      <a:pt x="3477" y="45891"/>
                      <a:pt x="0" y="8811"/>
                    </a:cubicBezTo>
                    <a:close/>
                  </a:path>
                  <a:path w="667435" h="147568" stroke="0" extrusionOk="0">
                    <a:moveTo>
                      <a:pt x="0" y="8811"/>
                    </a:moveTo>
                    <a:cubicBezTo>
                      <a:pt x="271" y="3433"/>
                      <a:pt x="3541" y="781"/>
                      <a:pt x="8811" y="0"/>
                    </a:cubicBezTo>
                    <a:cubicBezTo>
                      <a:pt x="303039" y="18060"/>
                      <a:pt x="485430" y="-4822"/>
                      <a:pt x="658624" y="0"/>
                    </a:cubicBezTo>
                    <a:cubicBezTo>
                      <a:pt x="662900" y="-26"/>
                      <a:pt x="667635" y="2747"/>
                      <a:pt x="667435" y="8811"/>
                    </a:cubicBezTo>
                    <a:cubicBezTo>
                      <a:pt x="662949" y="68177"/>
                      <a:pt x="661440" y="106157"/>
                      <a:pt x="667435" y="138757"/>
                    </a:cubicBezTo>
                    <a:cubicBezTo>
                      <a:pt x="667585" y="144012"/>
                      <a:pt x="663323" y="146468"/>
                      <a:pt x="658624" y="147568"/>
                    </a:cubicBezTo>
                    <a:cubicBezTo>
                      <a:pt x="486615" y="132795"/>
                      <a:pt x="210394" y="126564"/>
                      <a:pt x="8811" y="147568"/>
                    </a:cubicBezTo>
                    <a:cubicBezTo>
                      <a:pt x="3942" y="147288"/>
                      <a:pt x="-12" y="143312"/>
                      <a:pt x="0" y="138757"/>
                    </a:cubicBezTo>
                    <a:cubicBezTo>
                      <a:pt x="-1276" y="105839"/>
                      <a:pt x="1505" y="36826"/>
                      <a:pt x="0" y="8811"/>
                    </a:cubicBezTo>
                    <a:close/>
                  </a:path>
                </a:pathLst>
              </a:custGeom>
              <a:solidFill>
                <a:schemeClr val="bg1">
                  <a:lumMod val="95000"/>
                </a:schemeClr>
              </a:solidFill>
              <a:ln>
                <a:solidFill>
                  <a:srgbClr val="F2F2F2">
                    <a:alpha val="0"/>
                  </a:srgbClr>
                </a:solidFill>
                <a:extLst>
                  <a:ext uri="{C807C97D-BFC1-408E-A445-0C87EB9F89A2}">
                    <ask:lineSketchStyleProps xmlns:ask="http://schemas.microsoft.com/office/drawing/2018/sketchyshapes" sd="2024747198">
                      <a:prstGeom prst="roundRect">
                        <a:avLst>
                          <a:gd name="adj" fmla="val 5971"/>
                        </a:avLst>
                      </a:prstGeom>
                      <ask:type>
                        <ask:lineSketchFreehand/>
                      </ask:type>
                      <ask:seed>2024747198</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lIns="45720" rtlCol="0" anchor="ctr"/>
              <a:lstStyle/>
              <a:p>
                <a:r>
                  <a:rPr lang="en-US" sz="530" dirty="0">
                    <a:solidFill>
                      <a:schemeClr val="tx1">
                        <a:lumMod val="75000"/>
                        <a:lumOff val="25000"/>
                      </a:schemeClr>
                    </a:solidFill>
                  </a:rPr>
                  <a:t>        Dropdown</a:t>
                </a:r>
              </a:p>
            </p:txBody>
          </p:sp>
          <p:grpSp>
            <p:nvGrpSpPr>
              <p:cNvPr id="670" name="Dropdown Icon">
                <a:extLst>
                  <a:ext uri="{FF2B5EF4-FFF2-40B4-BE49-F238E27FC236}">
                    <a16:creationId xmlns:a16="http://schemas.microsoft.com/office/drawing/2014/main" id="{F5179DEA-3BDC-47A4-85BA-2092B063EFB9}"/>
                  </a:ext>
                </a:extLst>
              </p:cNvPr>
              <p:cNvGrpSpPr/>
              <p:nvPr/>
            </p:nvGrpSpPr>
            <p:grpSpPr>
              <a:xfrm rot="13229624">
                <a:off x="5261332" y="5947358"/>
                <a:ext cx="55481" cy="48374"/>
                <a:chOff x="1416080" y="3110065"/>
                <a:chExt cx="178157" cy="191074"/>
              </a:xfrm>
            </p:grpSpPr>
            <p:cxnSp>
              <p:nvCxnSpPr>
                <p:cNvPr id="671" name="Line 2">
                  <a:extLst>
                    <a:ext uri="{FF2B5EF4-FFF2-40B4-BE49-F238E27FC236}">
                      <a16:creationId xmlns:a16="http://schemas.microsoft.com/office/drawing/2014/main" id="{8AB10C8C-3B2C-4277-B99E-6F06A6759360}"/>
                    </a:ext>
                  </a:extLst>
                </p:cNvPr>
                <p:cNvCxnSpPr>
                  <a:cxnSpLocks/>
                </p:cNvCxnSpPr>
                <p:nvPr/>
              </p:nvCxnSpPr>
              <p:spPr>
                <a:xfrm rot="19092243">
                  <a:off x="1484509" y="3191411"/>
                  <a:ext cx="109728" cy="109728"/>
                </a:xfrm>
                <a:prstGeom prst="line">
                  <a:avLst/>
                </a:prstGeom>
                <a:ln w="6350" cap="rnd">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72" name="Line 1">
                  <a:extLst>
                    <a:ext uri="{FF2B5EF4-FFF2-40B4-BE49-F238E27FC236}">
                      <a16:creationId xmlns:a16="http://schemas.microsoft.com/office/drawing/2014/main" id="{040B2239-48EA-4732-98F5-43FF61A061B6}"/>
                    </a:ext>
                  </a:extLst>
                </p:cNvPr>
                <p:cNvCxnSpPr>
                  <a:cxnSpLocks/>
                </p:cNvCxnSpPr>
                <p:nvPr/>
              </p:nvCxnSpPr>
              <p:spPr>
                <a:xfrm rot="19092243" flipV="1">
                  <a:off x="1416080" y="3110065"/>
                  <a:ext cx="109730" cy="109730"/>
                </a:xfrm>
                <a:prstGeom prst="line">
                  <a:avLst/>
                </a:prstGeom>
                <a:ln w="6350" cap="rnd">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grpSp>
        <p:sp>
          <p:nvSpPr>
            <p:cNvPr id="499" name="Separator Line">
              <a:extLst>
                <a:ext uri="{FF2B5EF4-FFF2-40B4-BE49-F238E27FC236}">
                  <a16:creationId xmlns:a16="http://schemas.microsoft.com/office/drawing/2014/main" id="{3A0F25D9-F0A7-4FCE-A800-227942863B9A}"/>
                </a:ext>
                <a:ext uri="{C183D7F6-B498-43B3-948B-1728B52AA6E4}">
                  <adec:decorative xmlns:adec="http://schemas.microsoft.com/office/drawing/2017/decorative" val="1"/>
                </a:ext>
              </a:extLst>
            </p:cNvPr>
            <p:cNvSpPr/>
            <p:nvPr/>
          </p:nvSpPr>
          <p:spPr>
            <a:xfrm>
              <a:off x="5198956" y="5849549"/>
              <a:ext cx="676656" cy="15993"/>
            </a:xfrm>
            <a:custGeom>
              <a:avLst/>
              <a:gdLst>
                <a:gd name="connsiteX0" fmla="*/ 0 w 676656"/>
                <a:gd name="connsiteY0" fmla="*/ 0 h 15993"/>
                <a:gd name="connsiteX1" fmla="*/ 676656 w 676656"/>
                <a:gd name="connsiteY1" fmla="*/ 0 h 15993"/>
                <a:gd name="connsiteX2" fmla="*/ 676656 w 676656"/>
                <a:gd name="connsiteY2" fmla="*/ 15993 h 15993"/>
                <a:gd name="connsiteX3" fmla="*/ 0 w 676656"/>
                <a:gd name="connsiteY3" fmla="*/ 15993 h 15993"/>
                <a:gd name="connsiteX4" fmla="*/ 0 w 676656"/>
                <a:gd name="connsiteY4" fmla="*/ 0 h 159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6656" h="15993" fill="none" extrusionOk="0">
                  <a:moveTo>
                    <a:pt x="0" y="0"/>
                  </a:moveTo>
                  <a:cubicBezTo>
                    <a:pt x="310914" y="-4588"/>
                    <a:pt x="340019" y="32749"/>
                    <a:pt x="676656" y="0"/>
                  </a:cubicBezTo>
                  <a:cubicBezTo>
                    <a:pt x="676108" y="4133"/>
                    <a:pt x="677142" y="12529"/>
                    <a:pt x="676656" y="15993"/>
                  </a:cubicBezTo>
                  <a:cubicBezTo>
                    <a:pt x="475182" y="44309"/>
                    <a:pt x="298691" y="-11813"/>
                    <a:pt x="0" y="15993"/>
                  </a:cubicBezTo>
                  <a:cubicBezTo>
                    <a:pt x="472" y="10916"/>
                    <a:pt x="565" y="6401"/>
                    <a:pt x="0" y="0"/>
                  </a:cubicBezTo>
                  <a:close/>
                </a:path>
                <a:path w="676656" h="15993" stroke="0" extrusionOk="0">
                  <a:moveTo>
                    <a:pt x="0" y="0"/>
                  </a:moveTo>
                  <a:cubicBezTo>
                    <a:pt x="259497" y="3666"/>
                    <a:pt x="385878" y="3047"/>
                    <a:pt x="676656" y="0"/>
                  </a:cubicBezTo>
                  <a:cubicBezTo>
                    <a:pt x="676447" y="5241"/>
                    <a:pt x="676075" y="9118"/>
                    <a:pt x="676656" y="15993"/>
                  </a:cubicBezTo>
                  <a:cubicBezTo>
                    <a:pt x="489388" y="27860"/>
                    <a:pt x="204401" y="2759"/>
                    <a:pt x="0" y="15993"/>
                  </a:cubicBezTo>
                  <a:cubicBezTo>
                    <a:pt x="448" y="12321"/>
                    <a:pt x="557" y="5801"/>
                    <a:pt x="0" y="0"/>
                  </a:cubicBezTo>
                  <a:close/>
                </a:path>
              </a:pathLst>
            </a:custGeom>
            <a:solidFill>
              <a:srgbClr val="E6E6E6"/>
            </a:solidFill>
            <a:ln>
              <a:solidFill>
                <a:srgbClr val="E6E6E6">
                  <a:alpha val="0"/>
                </a:srgb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0" name="Clear Filter Text">
              <a:extLst>
                <a:ext uri="{FF2B5EF4-FFF2-40B4-BE49-F238E27FC236}">
                  <a16:creationId xmlns:a16="http://schemas.microsoft.com/office/drawing/2014/main" id="{12C05F28-5723-4AB5-9FD7-0965CCEF4B31}"/>
                </a:ext>
              </a:extLst>
            </p:cNvPr>
            <p:cNvSpPr txBox="1"/>
            <p:nvPr/>
          </p:nvSpPr>
          <p:spPr>
            <a:xfrm>
              <a:off x="5203835" y="5729188"/>
              <a:ext cx="639346" cy="66111"/>
            </a:xfrm>
            <a:prstGeom prst="rect">
              <a:avLst/>
            </a:prstGeom>
            <a:noFill/>
          </p:spPr>
          <p:txBody>
            <a:bodyPr wrap="square" lIns="0" tIns="0" rIns="0" bIns="0" rtlCol="0">
              <a:spAutoFit/>
            </a:bodyPr>
            <a:lstStyle/>
            <a:p>
              <a:pPr>
                <a:lnSpc>
                  <a:spcPct val="110000"/>
                </a:lnSpc>
              </a:pPr>
              <a:r>
                <a:rPr lang="en-US" sz="470" dirty="0">
                  <a:solidFill>
                    <a:srgbClr val="286428"/>
                  </a:solidFill>
                </a:rPr>
                <a:t>CLEAR FILTERS</a:t>
              </a:r>
            </a:p>
          </p:txBody>
        </p:sp>
        <p:sp>
          <p:nvSpPr>
            <p:cNvPr id="501" name="Filters Heading Text">
              <a:extLst>
                <a:ext uri="{FF2B5EF4-FFF2-40B4-BE49-F238E27FC236}">
                  <a16:creationId xmlns:a16="http://schemas.microsoft.com/office/drawing/2014/main" id="{FE39ECD5-048E-4318-818F-65F3CCF6A792}"/>
                </a:ext>
              </a:extLst>
            </p:cNvPr>
            <p:cNvSpPr txBox="1"/>
            <p:nvPr/>
          </p:nvSpPr>
          <p:spPr>
            <a:xfrm>
              <a:off x="5198956" y="5570773"/>
              <a:ext cx="670913" cy="106316"/>
            </a:xfrm>
            <a:prstGeom prst="rect">
              <a:avLst/>
            </a:prstGeom>
            <a:noFill/>
          </p:spPr>
          <p:txBody>
            <a:bodyPr wrap="square" lIns="0" tIns="0" rIns="0" bIns="0" rtlCol="0">
              <a:spAutoFit/>
            </a:bodyPr>
            <a:lstStyle/>
            <a:p>
              <a:r>
                <a:rPr lang="en-US" sz="790" dirty="0">
                  <a:solidFill>
                    <a:srgbClr val="484848"/>
                  </a:solidFill>
                </a:rPr>
                <a:t>Filters</a:t>
              </a:r>
            </a:p>
          </p:txBody>
        </p:sp>
        <p:grpSp>
          <p:nvGrpSpPr>
            <p:cNvPr id="502" name="All Games Text Listing">
              <a:extLst>
                <a:ext uri="{FF2B5EF4-FFF2-40B4-BE49-F238E27FC236}">
                  <a16:creationId xmlns:a16="http://schemas.microsoft.com/office/drawing/2014/main" id="{A10C1E75-C765-4207-9758-E31D3233AA58}"/>
                </a:ext>
                <a:ext uri="{C183D7F6-B498-43B3-948B-1728B52AA6E4}">
                  <adec:decorative xmlns:adec="http://schemas.microsoft.com/office/drawing/2017/decorative" val="1"/>
                </a:ext>
              </a:extLst>
            </p:cNvPr>
            <p:cNvGrpSpPr/>
            <p:nvPr/>
          </p:nvGrpSpPr>
          <p:grpSpPr>
            <a:xfrm>
              <a:off x="5234155" y="4664983"/>
              <a:ext cx="644507" cy="800417"/>
              <a:chOff x="5234155" y="4664983"/>
              <a:chExt cx="644507" cy="800417"/>
            </a:xfrm>
          </p:grpSpPr>
          <p:sp>
            <p:nvSpPr>
              <p:cNvPr id="663" name="Option 5 Text">
                <a:extLst>
                  <a:ext uri="{FF2B5EF4-FFF2-40B4-BE49-F238E27FC236}">
                    <a16:creationId xmlns:a16="http://schemas.microsoft.com/office/drawing/2014/main" id="{51ED909E-129C-4302-82BD-BDCF3359581E}"/>
                  </a:ext>
                </a:extLst>
              </p:cNvPr>
              <p:cNvSpPr txBox="1"/>
              <p:nvPr/>
            </p:nvSpPr>
            <p:spPr>
              <a:xfrm>
                <a:off x="5238273" y="5389802"/>
                <a:ext cx="634266" cy="75598"/>
              </a:xfrm>
              <a:prstGeom prst="rect">
                <a:avLst/>
              </a:prstGeom>
              <a:noFill/>
            </p:spPr>
            <p:txBody>
              <a:bodyPr wrap="square" lIns="0" tIns="0" rIns="0" bIns="0" rtlCol="0">
                <a:spAutoFit/>
              </a:bodyPr>
              <a:lstStyle/>
              <a:p>
                <a:pPr>
                  <a:lnSpc>
                    <a:spcPct val="110000"/>
                  </a:lnSpc>
                </a:pPr>
                <a:r>
                  <a:rPr lang="en-US" sz="470" dirty="0">
                    <a:solidFill>
                      <a:srgbClr val="515151"/>
                    </a:solidFill>
                  </a:rPr>
                  <a:t>Option 5</a:t>
                </a:r>
              </a:p>
            </p:txBody>
          </p:sp>
          <p:sp>
            <p:nvSpPr>
              <p:cNvPr id="664" name="Option 4 Text">
                <a:extLst>
                  <a:ext uri="{FF2B5EF4-FFF2-40B4-BE49-F238E27FC236}">
                    <a16:creationId xmlns:a16="http://schemas.microsoft.com/office/drawing/2014/main" id="{CEBC2DC9-903E-4518-A583-7E7ED75C40DF}"/>
                  </a:ext>
                </a:extLst>
              </p:cNvPr>
              <p:cNvSpPr txBox="1"/>
              <p:nvPr/>
            </p:nvSpPr>
            <p:spPr>
              <a:xfrm>
                <a:off x="5234155" y="5245578"/>
                <a:ext cx="634266" cy="75598"/>
              </a:xfrm>
              <a:prstGeom prst="rect">
                <a:avLst/>
              </a:prstGeom>
              <a:noFill/>
            </p:spPr>
            <p:txBody>
              <a:bodyPr wrap="square" lIns="0" tIns="0" rIns="0" bIns="0" rtlCol="0">
                <a:spAutoFit/>
              </a:bodyPr>
              <a:lstStyle/>
              <a:p>
                <a:pPr>
                  <a:lnSpc>
                    <a:spcPct val="110000"/>
                  </a:lnSpc>
                </a:pPr>
                <a:r>
                  <a:rPr lang="en-US" sz="470" dirty="0">
                    <a:solidFill>
                      <a:srgbClr val="515151"/>
                    </a:solidFill>
                  </a:rPr>
                  <a:t>Option 4</a:t>
                </a:r>
              </a:p>
            </p:txBody>
          </p:sp>
          <p:sp>
            <p:nvSpPr>
              <p:cNvPr id="665" name="Option 3 Text">
                <a:extLst>
                  <a:ext uri="{FF2B5EF4-FFF2-40B4-BE49-F238E27FC236}">
                    <a16:creationId xmlns:a16="http://schemas.microsoft.com/office/drawing/2014/main" id="{43666F91-70AB-4FBE-A9B5-DF7A6689BEE9}"/>
                  </a:ext>
                </a:extLst>
              </p:cNvPr>
              <p:cNvSpPr txBox="1"/>
              <p:nvPr/>
            </p:nvSpPr>
            <p:spPr>
              <a:xfrm>
                <a:off x="5236291" y="5100429"/>
                <a:ext cx="634266" cy="75598"/>
              </a:xfrm>
              <a:prstGeom prst="rect">
                <a:avLst/>
              </a:prstGeom>
              <a:noFill/>
            </p:spPr>
            <p:txBody>
              <a:bodyPr wrap="square" lIns="0" tIns="0" rIns="0" bIns="0" rtlCol="0">
                <a:spAutoFit/>
              </a:bodyPr>
              <a:lstStyle/>
              <a:p>
                <a:pPr>
                  <a:lnSpc>
                    <a:spcPct val="110000"/>
                  </a:lnSpc>
                </a:pPr>
                <a:r>
                  <a:rPr lang="en-US" sz="470" dirty="0">
                    <a:solidFill>
                      <a:srgbClr val="515151"/>
                    </a:solidFill>
                  </a:rPr>
                  <a:t>Option 3</a:t>
                </a:r>
              </a:p>
            </p:txBody>
          </p:sp>
          <p:sp>
            <p:nvSpPr>
              <p:cNvPr id="666" name="Option 2 Text">
                <a:extLst>
                  <a:ext uri="{FF2B5EF4-FFF2-40B4-BE49-F238E27FC236}">
                    <a16:creationId xmlns:a16="http://schemas.microsoft.com/office/drawing/2014/main" id="{9EC1609C-CB92-4E40-885D-18D1A1EEFB61}"/>
                  </a:ext>
                </a:extLst>
              </p:cNvPr>
              <p:cNvSpPr txBox="1"/>
              <p:nvPr/>
            </p:nvSpPr>
            <p:spPr>
              <a:xfrm>
                <a:off x="5238273" y="4955281"/>
                <a:ext cx="634266" cy="75598"/>
              </a:xfrm>
              <a:prstGeom prst="rect">
                <a:avLst/>
              </a:prstGeom>
              <a:noFill/>
            </p:spPr>
            <p:txBody>
              <a:bodyPr wrap="square" lIns="0" tIns="0" rIns="0" bIns="0" rtlCol="0">
                <a:spAutoFit/>
              </a:bodyPr>
              <a:lstStyle/>
              <a:p>
                <a:pPr>
                  <a:lnSpc>
                    <a:spcPct val="110000"/>
                  </a:lnSpc>
                </a:pPr>
                <a:r>
                  <a:rPr lang="en-US" sz="470" dirty="0">
                    <a:solidFill>
                      <a:srgbClr val="515151"/>
                    </a:solidFill>
                  </a:rPr>
                  <a:t>Option 2</a:t>
                </a:r>
              </a:p>
            </p:txBody>
          </p:sp>
          <p:sp>
            <p:nvSpPr>
              <p:cNvPr id="667" name="Option 1 Text">
                <a:extLst>
                  <a:ext uri="{FF2B5EF4-FFF2-40B4-BE49-F238E27FC236}">
                    <a16:creationId xmlns:a16="http://schemas.microsoft.com/office/drawing/2014/main" id="{5C38C239-270E-4F53-A10C-132B72FFD41F}"/>
                  </a:ext>
                </a:extLst>
              </p:cNvPr>
              <p:cNvSpPr txBox="1"/>
              <p:nvPr/>
            </p:nvSpPr>
            <p:spPr>
              <a:xfrm>
                <a:off x="5238273" y="4810132"/>
                <a:ext cx="634266" cy="66111"/>
              </a:xfrm>
              <a:prstGeom prst="rect">
                <a:avLst/>
              </a:prstGeom>
              <a:noFill/>
            </p:spPr>
            <p:txBody>
              <a:bodyPr wrap="square" lIns="0" tIns="0" rIns="0" bIns="0" rtlCol="0">
                <a:spAutoFit/>
              </a:bodyPr>
              <a:lstStyle/>
              <a:p>
                <a:pPr>
                  <a:lnSpc>
                    <a:spcPct val="110000"/>
                  </a:lnSpc>
                </a:pPr>
                <a:r>
                  <a:rPr lang="en-US" sz="470" dirty="0">
                    <a:solidFill>
                      <a:srgbClr val="515151"/>
                    </a:solidFill>
                  </a:rPr>
                  <a:t>Option 1</a:t>
                </a:r>
              </a:p>
            </p:txBody>
          </p:sp>
          <p:sp>
            <p:nvSpPr>
              <p:cNvPr id="668" name="All Xbox Games Text">
                <a:extLst>
                  <a:ext uri="{FF2B5EF4-FFF2-40B4-BE49-F238E27FC236}">
                    <a16:creationId xmlns:a16="http://schemas.microsoft.com/office/drawing/2014/main" id="{450A084E-34FA-48BF-BB63-7A8B9B2065F3}"/>
                  </a:ext>
                </a:extLst>
              </p:cNvPr>
              <p:cNvSpPr txBox="1"/>
              <p:nvPr/>
            </p:nvSpPr>
            <p:spPr>
              <a:xfrm>
                <a:off x="5239316" y="4664983"/>
                <a:ext cx="639346" cy="75598"/>
              </a:xfrm>
              <a:prstGeom prst="rect">
                <a:avLst/>
              </a:prstGeom>
              <a:noFill/>
            </p:spPr>
            <p:txBody>
              <a:bodyPr wrap="square" lIns="0" tIns="0" rIns="0" bIns="0" rtlCol="0">
                <a:spAutoFit/>
              </a:bodyPr>
              <a:lstStyle/>
              <a:p>
                <a:pPr>
                  <a:lnSpc>
                    <a:spcPct val="110000"/>
                  </a:lnSpc>
                </a:pPr>
                <a:r>
                  <a:rPr lang="en-US" sz="470" dirty="0">
                    <a:solidFill>
                      <a:srgbClr val="286428"/>
                    </a:solidFill>
                  </a:rPr>
                  <a:t>All Contoso Products</a:t>
                </a:r>
              </a:p>
            </p:txBody>
          </p:sp>
        </p:grpSp>
        <p:sp>
          <p:nvSpPr>
            <p:cNvPr id="503" name="Separator Line">
              <a:extLst>
                <a:ext uri="{FF2B5EF4-FFF2-40B4-BE49-F238E27FC236}">
                  <a16:creationId xmlns:a16="http://schemas.microsoft.com/office/drawing/2014/main" id="{AB7679BE-B910-470B-A1A9-98614957DC26}"/>
                </a:ext>
                <a:ext uri="{C183D7F6-B498-43B3-948B-1728B52AA6E4}">
                  <adec:decorative xmlns:adec="http://schemas.microsoft.com/office/drawing/2017/decorative" val="1"/>
                </a:ext>
              </a:extLst>
            </p:cNvPr>
            <p:cNvSpPr/>
            <p:nvPr/>
          </p:nvSpPr>
          <p:spPr>
            <a:xfrm>
              <a:off x="5198956" y="4578991"/>
              <a:ext cx="676656" cy="15993"/>
            </a:xfrm>
            <a:custGeom>
              <a:avLst/>
              <a:gdLst>
                <a:gd name="connsiteX0" fmla="*/ 0 w 676656"/>
                <a:gd name="connsiteY0" fmla="*/ 0 h 15993"/>
                <a:gd name="connsiteX1" fmla="*/ 676656 w 676656"/>
                <a:gd name="connsiteY1" fmla="*/ 0 h 15993"/>
                <a:gd name="connsiteX2" fmla="*/ 676656 w 676656"/>
                <a:gd name="connsiteY2" fmla="*/ 15993 h 15993"/>
                <a:gd name="connsiteX3" fmla="*/ 0 w 676656"/>
                <a:gd name="connsiteY3" fmla="*/ 15993 h 15993"/>
                <a:gd name="connsiteX4" fmla="*/ 0 w 676656"/>
                <a:gd name="connsiteY4" fmla="*/ 0 h 159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6656" h="15993" fill="none" extrusionOk="0">
                  <a:moveTo>
                    <a:pt x="0" y="0"/>
                  </a:moveTo>
                  <a:cubicBezTo>
                    <a:pt x="310914" y="-4588"/>
                    <a:pt x="340019" y="32749"/>
                    <a:pt x="676656" y="0"/>
                  </a:cubicBezTo>
                  <a:cubicBezTo>
                    <a:pt x="676108" y="4133"/>
                    <a:pt x="677142" y="12529"/>
                    <a:pt x="676656" y="15993"/>
                  </a:cubicBezTo>
                  <a:cubicBezTo>
                    <a:pt x="475182" y="44309"/>
                    <a:pt x="298691" y="-11813"/>
                    <a:pt x="0" y="15993"/>
                  </a:cubicBezTo>
                  <a:cubicBezTo>
                    <a:pt x="472" y="10916"/>
                    <a:pt x="565" y="6401"/>
                    <a:pt x="0" y="0"/>
                  </a:cubicBezTo>
                  <a:close/>
                </a:path>
                <a:path w="676656" h="15993" stroke="0" extrusionOk="0">
                  <a:moveTo>
                    <a:pt x="0" y="0"/>
                  </a:moveTo>
                  <a:cubicBezTo>
                    <a:pt x="259497" y="3666"/>
                    <a:pt x="385878" y="3047"/>
                    <a:pt x="676656" y="0"/>
                  </a:cubicBezTo>
                  <a:cubicBezTo>
                    <a:pt x="676447" y="5241"/>
                    <a:pt x="676075" y="9118"/>
                    <a:pt x="676656" y="15993"/>
                  </a:cubicBezTo>
                  <a:cubicBezTo>
                    <a:pt x="489388" y="27860"/>
                    <a:pt x="204401" y="2759"/>
                    <a:pt x="0" y="15993"/>
                  </a:cubicBezTo>
                  <a:cubicBezTo>
                    <a:pt x="448" y="12321"/>
                    <a:pt x="557" y="5801"/>
                    <a:pt x="0" y="0"/>
                  </a:cubicBezTo>
                  <a:close/>
                </a:path>
              </a:pathLst>
            </a:custGeom>
            <a:solidFill>
              <a:srgbClr val="E6E6E6"/>
            </a:solidFill>
            <a:ln>
              <a:solidFill>
                <a:srgbClr val="E6E6E6">
                  <a:alpha val="0"/>
                </a:srgb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4" name="Collections Subtitle">
              <a:extLst>
                <a:ext uri="{FF2B5EF4-FFF2-40B4-BE49-F238E27FC236}">
                  <a16:creationId xmlns:a16="http://schemas.microsoft.com/office/drawing/2014/main" id="{C03B5560-2202-44C2-B823-E0B5C69B3126}"/>
                </a:ext>
              </a:extLst>
            </p:cNvPr>
            <p:cNvSpPr txBox="1"/>
            <p:nvPr/>
          </p:nvSpPr>
          <p:spPr>
            <a:xfrm>
              <a:off x="5201199" y="4356363"/>
              <a:ext cx="670913" cy="199735"/>
            </a:xfrm>
            <a:prstGeom prst="rect">
              <a:avLst/>
            </a:prstGeom>
            <a:noFill/>
          </p:spPr>
          <p:txBody>
            <a:bodyPr wrap="square" lIns="0" tIns="0" rIns="0" bIns="0" rtlCol="0">
              <a:spAutoFit/>
            </a:bodyPr>
            <a:lstStyle/>
            <a:p>
              <a:pPr>
                <a:lnSpc>
                  <a:spcPct val="110000"/>
                </a:lnSpc>
              </a:pPr>
              <a:r>
                <a:rPr lang="en-US" sz="400" dirty="0">
                  <a:solidFill>
                    <a:srgbClr val="2E2E2E"/>
                  </a:solidFill>
                </a:rPr>
                <a:t>Duis aute irure dolor in reprehenderit in voluptate velit esse cillum dolore eu fugiat.</a:t>
              </a:r>
            </a:p>
          </p:txBody>
        </p:sp>
        <p:sp>
          <p:nvSpPr>
            <p:cNvPr id="505" name="Collections Title Text">
              <a:extLst>
                <a:ext uri="{FF2B5EF4-FFF2-40B4-BE49-F238E27FC236}">
                  <a16:creationId xmlns:a16="http://schemas.microsoft.com/office/drawing/2014/main" id="{70ECB46D-8074-464C-A026-BE27AE0D60FA}"/>
                </a:ext>
              </a:extLst>
            </p:cNvPr>
            <p:cNvSpPr txBox="1"/>
            <p:nvPr/>
          </p:nvSpPr>
          <p:spPr>
            <a:xfrm>
              <a:off x="5197508" y="4166612"/>
              <a:ext cx="670913" cy="106316"/>
            </a:xfrm>
            <a:prstGeom prst="rect">
              <a:avLst/>
            </a:prstGeom>
            <a:noFill/>
          </p:spPr>
          <p:txBody>
            <a:bodyPr wrap="square" lIns="0" tIns="0" rIns="0" bIns="0" rtlCol="0">
              <a:spAutoFit/>
            </a:bodyPr>
            <a:lstStyle/>
            <a:p>
              <a:r>
                <a:rPr lang="en-US" sz="790" dirty="0">
                  <a:solidFill>
                    <a:srgbClr val="484848"/>
                  </a:solidFill>
                </a:rPr>
                <a:t>Collections</a:t>
              </a:r>
            </a:p>
          </p:txBody>
        </p:sp>
        <p:sp>
          <p:nvSpPr>
            <p:cNvPr id="506" name="Viewing Results Text">
              <a:extLst>
                <a:ext uri="{FF2B5EF4-FFF2-40B4-BE49-F238E27FC236}">
                  <a16:creationId xmlns:a16="http://schemas.microsoft.com/office/drawing/2014/main" id="{AA533465-C716-4087-84B6-AA2E548EBDB3}"/>
                </a:ext>
              </a:extLst>
            </p:cNvPr>
            <p:cNvSpPr txBox="1"/>
            <p:nvPr/>
          </p:nvSpPr>
          <p:spPr>
            <a:xfrm>
              <a:off x="6137662" y="4200717"/>
              <a:ext cx="634266" cy="69186"/>
            </a:xfrm>
            <a:prstGeom prst="rect">
              <a:avLst/>
            </a:prstGeom>
            <a:noFill/>
          </p:spPr>
          <p:txBody>
            <a:bodyPr wrap="square" lIns="0" tIns="0" rIns="0" bIns="0" rtlCol="0">
              <a:spAutoFit/>
            </a:bodyPr>
            <a:lstStyle/>
            <a:p>
              <a:pPr>
                <a:lnSpc>
                  <a:spcPct val="110000"/>
                </a:lnSpc>
              </a:pPr>
              <a:r>
                <a:rPr lang="en-US" sz="430" dirty="0">
                  <a:solidFill>
                    <a:srgbClr val="636363"/>
                  </a:solidFill>
                </a:rPr>
                <a:t>Viewing 1-50 of 837 results</a:t>
              </a:r>
            </a:p>
          </p:txBody>
        </p:sp>
        <p:grpSp>
          <p:nvGrpSpPr>
            <p:cNvPr id="507" name="Sort Text">
              <a:extLst>
                <a:ext uri="{FF2B5EF4-FFF2-40B4-BE49-F238E27FC236}">
                  <a16:creationId xmlns:a16="http://schemas.microsoft.com/office/drawing/2014/main" id="{C77AC3B5-D1AE-41A6-8F86-9FBF33F62B50}"/>
                </a:ext>
                <a:ext uri="{C183D7F6-B498-43B3-948B-1728B52AA6E4}">
                  <adec:decorative xmlns:adec="http://schemas.microsoft.com/office/drawing/2017/decorative" val="1"/>
                </a:ext>
              </a:extLst>
            </p:cNvPr>
            <p:cNvGrpSpPr/>
            <p:nvPr/>
          </p:nvGrpSpPr>
          <p:grpSpPr>
            <a:xfrm>
              <a:off x="9488362" y="4307732"/>
              <a:ext cx="506027" cy="66111"/>
              <a:chOff x="9488362" y="4307732"/>
              <a:chExt cx="506027" cy="66111"/>
            </a:xfrm>
          </p:grpSpPr>
          <p:sp>
            <p:nvSpPr>
              <p:cNvPr id="659" name="Sort by Newest Text">
                <a:extLst>
                  <a:ext uri="{FF2B5EF4-FFF2-40B4-BE49-F238E27FC236}">
                    <a16:creationId xmlns:a16="http://schemas.microsoft.com/office/drawing/2014/main" id="{D5F1A2DF-A9BD-4184-8596-E738F68FB8C9}"/>
                  </a:ext>
                </a:extLst>
              </p:cNvPr>
              <p:cNvSpPr txBox="1"/>
              <p:nvPr/>
            </p:nvSpPr>
            <p:spPr>
              <a:xfrm>
                <a:off x="9488362" y="4307732"/>
                <a:ext cx="458996" cy="66111"/>
              </a:xfrm>
              <a:prstGeom prst="rect">
                <a:avLst/>
              </a:prstGeom>
              <a:noFill/>
            </p:spPr>
            <p:txBody>
              <a:bodyPr wrap="square" lIns="0" tIns="0" rIns="0" bIns="0" rtlCol="0">
                <a:spAutoFit/>
              </a:bodyPr>
              <a:lstStyle/>
              <a:p>
                <a:pPr algn="r">
                  <a:lnSpc>
                    <a:spcPct val="110000"/>
                  </a:lnSpc>
                </a:pPr>
                <a:r>
                  <a:rPr lang="en-US" sz="400" dirty="0">
                    <a:solidFill>
                      <a:srgbClr val="636363"/>
                    </a:solidFill>
                  </a:rPr>
                  <a:t>Sort: Newest</a:t>
                </a:r>
              </a:p>
            </p:txBody>
          </p:sp>
          <p:grpSp>
            <p:nvGrpSpPr>
              <p:cNvPr id="660" name="Dropdown Icon">
                <a:extLst>
                  <a:ext uri="{FF2B5EF4-FFF2-40B4-BE49-F238E27FC236}">
                    <a16:creationId xmlns:a16="http://schemas.microsoft.com/office/drawing/2014/main" id="{212CC1A4-CAF6-4850-8646-F0ACD7056D29}"/>
                  </a:ext>
                </a:extLst>
              </p:cNvPr>
              <p:cNvGrpSpPr/>
              <p:nvPr/>
            </p:nvGrpSpPr>
            <p:grpSpPr>
              <a:xfrm rot="18629624">
                <a:off x="9970399" y="4330876"/>
                <a:ext cx="23989" cy="23990"/>
                <a:chOff x="1411369" y="3109610"/>
                <a:chExt cx="182868" cy="191529"/>
              </a:xfrm>
            </p:grpSpPr>
            <p:cxnSp>
              <p:nvCxnSpPr>
                <p:cNvPr id="661" name="Line 2">
                  <a:extLst>
                    <a:ext uri="{FF2B5EF4-FFF2-40B4-BE49-F238E27FC236}">
                      <a16:creationId xmlns:a16="http://schemas.microsoft.com/office/drawing/2014/main" id="{D4C2E866-FC39-4733-8278-7DA5747D061A}"/>
                    </a:ext>
                  </a:extLst>
                </p:cNvPr>
                <p:cNvCxnSpPr>
                  <a:cxnSpLocks/>
                </p:cNvCxnSpPr>
                <p:nvPr/>
              </p:nvCxnSpPr>
              <p:spPr>
                <a:xfrm rot="19092243">
                  <a:off x="1484509" y="3191411"/>
                  <a:ext cx="109728" cy="109728"/>
                </a:xfrm>
                <a:prstGeom prst="line">
                  <a:avLst/>
                </a:prstGeom>
                <a:ln w="6350" cap="rnd">
                  <a:solidFill>
                    <a:srgbClr val="858585"/>
                  </a:solidFill>
                </a:ln>
              </p:spPr>
              <p:style>
                <a:lnRef idx="1">
                  <a:schemeClr val="accent1"/>
                </a:lnRef>
                <a:fillRef idx="0">
                  <a:schemeClr val="accent1"/>
                </a:fillRef>
                <a:effectRef idx="0">
                  <a:schemeClr val="accent1"/>
                </a:effectRef>
                <a:fontRef idx="minor">
                  <a:schemeClr val="tx1"/>
                </a:fontRef>
              </p:style>
            </p:cxnSp>
            <p:cxnSp>
              <p:nvCxnSpPr>
                <p:cNvPr id="662" name="Line 1">
                  <a:extLst>
                    <a:ext uri="{FF2B5EF4-FFF2-40B4-BE49-F238E27FC236}">
                      <a16:creationId xmlns:a16="http://schemas.microsoft.com/office/drawing/2014/main" id="{89356456-B83E-4B37-A695-ECFF4FCCF63A}"/>
                    </a:ext>
                  </a:extLst>
                </p:cNvPr>
                <p:cNvCxnSpPr>
                  <a:cxnSpLocks/>
                </p:cNvCxnSpPr>
                <p:nvPr/>
              </p:nvCxnSpPr>
              <p:spPr>
                <a:xfrm rot="19092243" flipV="1">
                  <a:off x="1411369" y="3109610"/>
                  <a:ext cx="109728" cy="109729"/>
                </a:xfrm>
                <a:prstGeom prst="line">
                  <a:avLst/>
                </a:prstGeom>
                <a:ln w="6350" cap="rnd">
                  <a:solidFill>
                    <a:srgbClr val="858585"/>
                  </a:solidFill>
                </a:ln>
              </p:spPr>
              <p:style>
                <a:lnRef idx="1">
                  <a:schemeClr val="accent1"/>
                </a:lnRef>
                <a:fillRef idx="0">
                  <a:schemeClr val="accent1"/>
                </a:fillRef>
                <a:effectRef idx="0">
                  <a:schemeClr val="accent1"/>
                </a:effectRef>
                <a:fontRef idx="minor">
                  <a:schemeClr val="tx1"/>
                </a:fontRef>
              </p:style>
            </p:cxnSp>
          </p:grpSp>
        </p:grpSp>
        <p:grpSp>
          <p:nvGrpSpPr>
            <p:cNvPr id="508" name="Microsoft Logo">
              <a:extLst>
                <a:ext uri="{FF2B5EF4-FFF2-40B4-BE49-F238E27FC236}">
                  <a16:creationId xmlns:a16="http://schemas.microsoft.com/office/drawing/2014/main" id="{08886E45-C173-4109-8FF8-889D17867B01}"/>
                </a:ext>
                <a:ext uri="{C183D7F6-B498-43B3-948B-1728B52AA6E4}">
                  <adec:decorative xmlns:adec="http://schemas.microsoft.com/office/drawing/2017/decorative" val="1"/>
                </a:ext>
              </a:extLst>
            </p:cNvPr>
            <p:cNvGrpSpPr/>
            <p:nvPr/>
          </p:nvGrpSpPr>
          <p:grpSpPr>
            <a:xfrm>
              <a:off x="5254540" y="2544923"/>
              <a:ext cx="421697" cy="85793"/>
              <a:chOff x="5254540" y="2544923"/>
              <a:chExt cx="421697" cy="85793"/>
            </a:xfrm>
          </p:grpSpPr>
          <p:grpSp>
            <p:nvGrpSpPr>
              <p:cNvPr id="654" name="Microsoft Logo Placeholder">
                <a:extLst>
                  <a:ext uri="{FF2B5EF4-FFF2-40B4-BE49-F238E27FC236}">
                    <a16:creationId xmlns:a16="http://schemas.microsoft.com/office/drawing/2014/main" id="{70EE7570-4504-4ECB-BB91-AFA93167475C}"/>
                  </a:ext>
                </a:extLst>
              </p:cNvPr>
              <p:cNvGrpSpPr/>
              <p:nvPr/>
            </p:nvGrpSpPr>
            <p:grpSpPr>
              <a:xfrm>
                <a:off x="5254540" y="2548929"/>
                <a:ext cx="81411" cy="79956"/>
                <a:chOff x="1950533" y="1912092"/>
                <a:chExt cx="144420" cy="141838"/>
              </a:xfrm>
            </p:grpSpPr>
            <p:sp>
              <p:nvSpPr>
                <p:cNvPr id="656" name="Square">
                  <a:extLst>
                    <a:ext uri="{FF2B5EF4-FFF2-40B4-BE49-F238E27FC236}">
                      <a16:creationId xmlns:a16="http://schemas.microsoft.com/office/drawing/2014/main" id="{2298F7DD-1EAE-4A6D-82A3-D65D0306F735}"/>
                    </a:ext>
                  </a:extLst>
                </p:cNvPr>
                <p:cNvSpPr/>
                <p:nvPr/>
              </p:nvSpPr>
              <p:spPr>
                <a:xfrm>
                  <a:off x="1952625" y="1913132"/>
                  <a:ext cx="141684" cy="140798"/>
                </a:xfrm>
                <a:custGeom>
                  <a:avLst/>
                  <a:gdLst>
                    <a:gd name="connsiteX0" fmla="*/ 0 w 141684"/>
                    <a:gd name="connsiteY0" fmla="*/ 0 h 140798"/>
                    <a:gd name="connsiteX1" fmla="*/ 141684 w 141684"/>
                    <a:gd name="connsiteY1" fmla="*/ 0 h 140798"/>
                    <a:gd name="connsiteX2" fmla="*/ 141684 w 141684"/>
                    <a:gd name="connsiteY2" fmla="*/ 140798 h 140798"/>
                    <a:gd name="connsiteX3" fmla="*/ 0 w 141684"/>
                    <a:gd name="connsiteY3" fmla="*/ 140798 h 140798"/>
                    <a:gd name="connsiteX4" fmla="*/ 0 w 141684"/>
                    <a:gd name="connsiteY4" fmla="*/ 0 h 140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84" h="140798" fill="none" extrusionOk="0">
                      <a:moveTo>
                        <a:pt x="0" y="0"/>
                      </a:moveTo>
                      <a:cubicBezTo>
                        <a:pt x="45991" y="1878"/>
                        <a:pt x="96569" y="5713"/>
                        <a:pt x="141684" y="0"/>
                      </a:cubicBezTo>
                      <a:cubicBezTo>
                        <a:pt x="138845" y="57765"/>
                        <a:pt x="145173" y="72590"/>
                        <a:pt x="141684" y="140798"/>
                      </a:cubicBezTo>
                      <a:cubicBezTo>
                        <a:pt x="80807" y="141118"/>
                        <a:pt x="31063" y="140290"/>
                        <a:pt x="0" y="140798"/>
                      </a:cubicBezTo>
                      <a:cubicBezTo>
                        <a:pt x="1379" y="91549"/>
                        <a:pt x="-187" y="55626"/>
                        <a:pt x="0" y="0"/>
                      </a:cubicBezTo>
                      <a:close/>
                    </a:path>
                    <a:path w="141684" h="140798" stroke="0" extrusionOk="0">
                      <a:moveTo>
                        <a:pt x="0" y="0"/>
                      </a:moveTo>
                      <a:cubicBezTo>
                        <a:pt x="62393" y="2102"/>
                        <a:pt x="83537" y="-1382"/>
                        <a:pt x="141684" y="0"/>
                      </a:cubicBezTo>
                      <a:cubicBezTo>
                        <a:pt x="135837" y="59974"/>
                        <a:pt x="144028" y="102945"/>
                        <a:pt x="141684" y="140798"/>
                      </a:cubicBezTo>
                      <a:cubicBezTo>
                        <a:pt x="95486" y="144697"/>
                        <a:pt x="42034" y="141879"/>
                        <a:pt x="0" y="140798"/>
                      </a:cubicBezTo>
                      <a:cubicBezTo>
                        <a:pt x="-996" y="102443"/>
                        <a:pt x="5794" y="61365"/>
                        <a:pt x="0" y="0"/>
                      </a:cubicBezTo>
                      <a:close/>
                    </a:path>
                  </a:pathLst>
                </a:custGeom>
                <a:solidFill>
                  <a:schemeClr val="bg1"/>
                </a:solidFill>
                <a:ln w="6350">
                  <a:solidFill>
                    <a:srgbClr val="444446"/>
                  </a:solidFill>
                  <a:extLst>
                    <a:ext uri="{C807C97D-BFC1-408E-A445-0C87EB9F89A2}">
                      <ask:lineSketchStyleProps xmlns:ask="http://schemas.microsoft.com/office/drawing/2018/sketchyshapes" sd="1927782525">
                        <a:prstGeom prst="rect">
                          <a:avLst/>
                        </a:prstGeom>
                        <ask:type>
                          <ask:lineSketchFreehand/>
                        </ask:type>
                        <ask:seed>1927782525</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57" name="Line 2">
                  <a:extLst>
                    <a:ext uri="{FF2B5EF4-FFF2-40B4-BE49-F238E27FC236}">
                      <a16:creationId xmlns:a16="http://schemas.microsoft.com/office/drawing/2014/main" id="{38A90FA9-CE62-43A0-BAAB-0B85C6129271}"/>
                    </a:ext>
                  </a:extLst>
                </p:cNvPr>
                <p:cNvCxnSpPr/>
                <p:nvPr/>
              </p:nvCxnSpPr>
              <p:spPr>
                <a:xfrm>
                  <a:off x="1950533" y="1912092"/>
                  <a:ext cx="143776" cy="141838"/>
                </a:xfrm>
                <a:prstGeom prst="line">
                  <a:avLst/>
                </a:prstGeom>
                <a:ln>
                  <a:solidFill>
                    <a:srgbClr val="444446"/>
                  </a:solidFill>
                </a:ln>
              </p:spPr>
              <p:style>
                <a:lnRef idx="1">
                  <a:schemeClr val="accent1"/>
                </a:lnRef>
                <a:fillRef idx="0">
                  <a:schemeClr val="accent1"/>
                </a:fillRef>
                <a:effectRef idx="0">
                  <a:schemeClr val="accent1"/>
                </a:effectRef>
                <a:fontRef idx="minor">
                  <a:schemeClr val="tx1"/>
                </a:fontRef>
              </p:style>
            </p:cxnSp>
            <p:cxnSp>
              <p:nvCxnSpPr>
                <p:cNvPr id="658" name="Line 1">
                  <a:extLst>
                    <a:ext uri="{FF2B5EF4-FFF2-40B4-BE49-F238E27FC236}">
                      <a16:creationId xmlns:a16="http://schemas.microsoft.com/office/drawing/2014/main" id="{994567AC-925C-47DF-84C3-11D40F22DCC8}"/>
                    </a:ext>
                  </a:extLst>
                </p:cNvPr>
                <p:cNvCxnSpPr>
                  <a:cxnSpLocks/>
                </p:cNvCxnSpPr>
                <p:nvPr/>
              </p:nvCxnSpPr>
              <p:spPr>
                <a:xfrm flipV="1">
                  <a:off x="1951177" y="1912092"/>
                  <a:ext cx="143776" cy="141838"/>
                </a:xfrm>
                <a:prstGeom prst="line">
                  <a:avLst/>
                </a:prstGeom>
                <a:ln>
                  <a:solidFill>
                    <a:srgbClr val="444446"/>
                  </a:solidFill>
                </a:ln>
              </p:spPr>
              <p:style>
                <a:lnRef idx="1">
                  <a:schemeClr val="accent1"/>
                </a:lnRef>
                <a:fillRef idx="0">
                  <a:schemeClr val="accent1"/>
                </a:fillRef>
                <a:effectRef idx="0">
                  <a:schemeClr val="accent1"/>
                </a:effectRef>
                <a:fontRef idx="minor">
                  <a:schemeClr val="tx1"/>
                </a:fontRef>
              </p:style>
            </p:cxnSp>
          </p:grpSp>
          <p:sp>
            <p:nvSpPr>
              <p:cNvPr id="655" name="Microsoft Text">
                <a:extLst>
                  <a:ext uri="{FF2B5EF4-FFF2-40B4-BE49-F238E27FC236}">
                    <a16:creationId xmlns:a16="http://schemas.microsoft.com/office/drawing/2014/main" id="{4E9171D1-D9F6-46C5-B6FC-A3F2E90C5279}"/>
                  </a:ext>
                </a:extLst>
              </p:cNvPr>
              <p:cNvSpPr txBox="1"/>
              <p:nvPr/>
            </p:nvSpPr>
            <p:spPr>
              <a:xfrm>
                <a:off x="5355075" y="2544923"/>
                <a:ext cx="321162" cy="85793"/>
              </a:xfrm>
              <a:prstGeom prst="rect">
                <a:avLst/>
              </a:prstGeom>
              <a:noFill/>
            </p:spPr>
            <p:txBody>
              <a:bodyPr wrap="square" lIns="0" tIns="0" rIns="0" bIns="0" rtlCol="0">
                <a:spAutoFit/>
              </a:bodyPr>
              <a:lstStyle/>
              <a:p>
                <a:pPr>
                  <a:lnSpc>
                    <a:spcPct val="110000"/>
                  </a:lnSpc>
                </a:pPr>
                <a:r>
                  <a:rPr lang="en-US" sz="550" dirty="0">
                    <a:solidFill>
                      <a:srgbClr val="676767"/>
                    </a:solidFill>
                    <a:latin typeface="Segoe UI Semibold" panose="020B0702040204020203" pitchFamily="34" charset="0"/>
                    <a:cs typeface="Segoe UI Semibold" panose="020B0702040204020203" pitchFamily="34" charset="0"/>
                  </a:rPr>
                  <a:t>Contoso</a:t>
                </a:r>
              </a:p>
            </p:txBody>
          </p:sp>
        </p:grpSp>
        <p:grpSp>
          <p:nvGrpSpPr>
            <p:cNvPr id="509" name="Search Icon">
              <a:extLst>
                <a:ext uri="{FF2B5EF4-FFF2-40B4-BE49-F238E27FC236}">
                  <a16:creationId xmlns:a16="http://schemas.microsoft.com/office/drawing/2014/main" id="{6B3B62EC-D267-4F77-AD12-192611B68903}"/>
                </a:ext>
                <a:ext uri="{C183D7F6-B498-43B3-948B-1728B52AA6E4}">
                  <adec:decorative xmlns:adec="http://schemas.microsoft.com/office/drawing/2017/decorative" val="1"/>
                </a:ext>
              </a:extLst>
            </p:cNvPr>
            <p:cNvGrpSpPr/>
            <p:nvPr/>
          </p:nvGrpSpPr>
          <p:grpSpPr>
            <a:xfrm>
              <a:off x="9562129" y="2567893"/>
              <a:ext cx="50456" cy="47204"/>
              <a:chOff x="1450680" y="1960836"/>
              <a:chExt cx="92153" cy="86215"/>
            </a:xfrm>
          </p:grpSpPr>
          <p:sp>
            <p:nvSpPr>
              <p:cNvPr id="652" name="Circle">
                <a:extLst>
                  <a:ext uri="{FF2B5EF4-FFF2-40B4-BE49-F238E27FC236}">
                    <a16:creationId xmlns:a16="http://schemas.microsoft.com/office/drawing/2014/main" id="{636878E3-1714-49FB-BAD2-FCB700B8F5CA}"/>
                  </a:ext>
                </a:extLst>
              </p:cNvPr>
              <p:cNvSpPr/>
              <p:nvPr/>
            </p:nvSpPr>
            <p:spPr>
              <a:xfrm>
                <a:off x="1490446" y="1960836"/>
                <a:ext cx="52387" cy="54864"/>
              </a:xfrm>
              <a:custGeom>
                <a:avLst/>
                <a:gdLst>
                  <a:gd name="connsiteX0" fmla="*/ 0 w 52387"/>
                  <a:gd name="connsiteY0" fmla="*/ 27432 h 54864"/>
                  <a:gd name="connsiteX1" fmla="*/ 26194 w 52387"/>
                  <a:gd name="connsiteY1" fmla="*/ 0 h 54864"/>
                  <a:gd name="connsiteX2" fmla="*/ 52388 w 52387"/>
                  <a:gd name="connsiteY2" fmla="*/ 27432 h 54864"/>
                  <a:gd name="connsiteX3" fmla="*/ 26194 w 52387"/>
                  <a:gd name="connsiteY3" fmla="*/ 54864 h 54864"/>
                  <a:gd name="connsiteX4" fmla="*/ 0 w 52387"/>
                  <a:gd name="connsiteY4" fmla="*/ 27432 h 548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387" h="54864" fill="none" extrusionOk="0">
                    <a:moveTo>
                      <a:pt x="0" y="27432"/>
                    </a:moveTo>
                    <a:cubicBezTo>
                      <a:pt x="1623" y="12475"/>
                      <a:pt x="12451" y="-1489"/>
                      <a:pt x="26194" y="0"/>
                    </a:cubicBezTo>
                    <a:cubicBezTo>
                      <a:pt x="38956" y="-261"/>
                      <a:pt x="50255" y="14290"/>
                      <a:pt x="52388" y="27432"/>
                    </a:cubicBezTo>
                    <a:cubicBezTo>
                      <a:pt x="52337" y="42093"/>
                      <a:pt x="38581" y="57754"/>
                      <a:pt x="26194" y="54864"/>
                    </a:cubicBezTo>
                    <a:cubicBezTo>
                      <a:pt x="13802" y="56026"/>
                      <a:pt x="406" y="42680"/>
                      <a:pt x="0" y="27432"/>
                    </a:cubicBezTo>
                    <a:close/>
                  </a:path>
                  <a:path w="52387" h="54864" stroke="0" extrusionOk="0">
                    <a:moveTo>
                      <a:pt x="0" y="27432"/>
                    </a:moveTo>
                    <a:cubicBezTo>
                      <a:pt x="-2890" y="10499"/>
                      <a:pt x="10147" y="593"/>
                      <a:pt x="26194" y="0"/>
                    </a:cubicBezTo>
                    <a:cubicBezTo>
                      <a:pt x="42736" y="437"/>
                      <a:pt x="48929" y="12392"/>
                      <a:pt x="52388" y="27432"/>
                    </a:cubicBezTo>
                    <a:cubicBezTo>
                      <a:pt x="50325" y="44597"/>
                      <a:pt x="40499" y="55758"/>
                      <a:pt x="26194" y="54864"/>
                    </a:cubicBezTo>
                    <a:cubicBezTo>
                      <a:pt x="9789" y="53804"/>
                      <a:pt x="2557" y="43804"/>
                      <a:pt x="0" y="27432"/>
                    </a:cubicBezTo>
                    <a:close/>
                  </a:path>
                </a:pathLst>
              </a:custGeom>
              <a:solidFill>
                <a:schemeClr val="bg1"/>
              </a:solidFill>
              <a:ln w="6350">
                <a:solidFill>
                  <a:schemeClr val="tx1">
                    <a:lumMod val="50000"/>
                    <a:lumOff val="50000"/>
                  </a:schemeClr>
                </a:solidFill>
                <a:extLst>
                  <a:ext uri="{C807C97D-BFC1-408E-A445-0C87EB9F89A2}">
                    <ask:lineSketchStyleProps xmlns:ask="http://schemas.microsoft.com/office/drawing/2018/sketchyshapes" sd="1219033472">
                      <a:prstGeom prst="ellipse">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53" name="Line">
                <a:extLst>
                  <a:ext uri="{FF2B5EF4-FFF2-40B4-BE49-F238E27FC236}">
                    <a16:creationId xmlns:a16="http://schemas.microsoft.com/office/drawing/2014/main" id="{13E1F8DC-1C0A-409B-8775-12D406BDA525}"/>
                  </a:ext>
                </a:extLst>
              </p:cNvPr>
              <p:cNvCxnSpPr/>
              <p:nvPr/>
            </p:nvCxnSpPr>
            <p:spPr>
              <a:xfrm flipH="1">
                <a:off x="1450680" y="2007104"/>
                <a:ext cx="43554" cy="39947"/>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grpSp>
          <p:nvGrpSpPr>
            <p:cNvPr id="510" name="Add New Profile Picture">
              <a:extLst>
                <a:ext uri="{FF2B5EF4-FFF2-40B4-BE49-F238E27FC236}">
                  <a16:creationId xmlns:a16="http://schemas.microsoft.com/office/drawing/2014/main" id="{D144EEDD-C4AA-4169-BFE0-569C38D4D9B1}"/>
                </a:ext>
                <a:ext uri="{C183D7F6-B498-43B3-948B-1728B52AA6E4}">
                  <adec:decorative xmlns:adec="http://schemas.microsoft.com/office/drawing/2017/decorative" val="1"/>
                </a:ext>
              </a:extLst>
            </p:cNvPr>
            <p:cNvGrpSpPr/>
            <p:nvPr/>
          </p:nvGrpSpPr>
          <p:grpSpPr>
            <a:xfrm>
              <a:off x="10123870" y="2538212"/>
              <a:ext cx="97790" cy="97790"/>
              <a:chOff x="10123870" y="2538212"/>
              <a:chExt cx="97790" cy="97790"/>
            </a:xfrm>
          </p:grpSpPr>
          <p:sp>
            <p:nvSpPr>
              <p:cNvPr id="648" name="Circle">
                <a:extLst>
                  <a:ext uri="{FF2B5EF4-FFF2-40B4-BE49-F238E27FC236}">
                    <a16:creationId xmlns:a16="http://schemas.microsoft.com/office/drawing/2014/main" id="{4374A617-0F74-4079-89E5-6296DCB86F1B}"/>
                  </a:ext>
                </a:extLst>
              </p:cNvPr>
              <p:cNvSpPr/>
              <p:nvPr/>
            </p:nvSpPr>
            <p:spPr>
              <a:xfrm>
                <a:off x="10123870" y="2538212"/>
                <a:ext cx="97790" cy="97790"/>
              </a:xfrm>
              <a:custGeom>
                <a:avLst/>
                <a:gdLst>
                  <a:gd name="connsiteX0" fmla="*/ 0 w 97790"/>
                  <a:gd name="connsiteY0" fmla="*/ 48895 h 97790"/>
                  <a:gd name="connsiteX1" fmla="*/ 48895 w 97790"/>
                  <a:gd name="connsiteY1" fmla="*/ 0 h 97790"/>
                  <a:gd name="connsiteX2" fmla="*/ 97790 w 97790"/>
                  <a:gd name="connsiteY2" fmla="*/ 48895 h 97790"/>
                  <a:gd name="connsiteX3" fmla="*/ 48895 w 97790"/>
                  <a:gd name="connsiteY3" fmla="*/ 97790 h 97790"/>
                  <a:gd name="connsiteX4" fmla="*/ 0 w 97790"/>
                  <a:gd name="connsiteY4" fmla="*/ 48895 h 977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90" h="97790" fill="none" extrusionOk="0">
                    <a:moveTo>
                      <a:pt x="0" y="48895"/>
                    </a:moveTo>
                    <a:cubicBezTo>
                      <a:pt x="882" y="25000"/>
                      <a:pt x="17698" y="-1371"/>
                      <a:pt x="48895" y="0"/>
                    </a:cubicBezTo>
                    <a:cubicBezTo>
                      <a:pt x="78196" y="4506"/>
                      <a:pt x="95724" y="19193"/>
                      <a:pt x="97790" y="48895"/>
                    </a:cubicBezTo>
                    <a:cubicBezTo>
                      <a:pt x="98469" y="73463"/>
                      <a:pt x="77110" y="100495"/>
                      <a:pt x="48895" y="97790"/>
                    </a:cubicBezTo>
                    <a:cubicBezTo>
                      <a:pt x="21125" y="94829"/>
                      <a:pt x="407" y="73710"/>
                      <a:pt x="0" y="48895"/>
                    </a:cubicBezTo>
                    <a:close/>
                  </a:path>
                  <a:path w="97790" h="97790" stroke="0" extrusionOk="0">
                    <a:moveTo>
                      <a:pt x="0" y="48895"/>
                    </a:moveTo>
                    <a:cubicBezTo>
                      <a:pt x="-353" y="16685"/>
                      <a:pt x="23255" y="-4153"/>
                      <a:pt x="48895" y="0"/>
                    </a:cubicBezTo>
                    <a:cubicBezTo>
                      <a:pt x="79513" y="-1195"/>
                      <a:pt x="96488" y="20641"/>
                      <a:pt x="97790" y="48895"/>
                    </a:cubicBezTo>
                    <a:cubicBezTo>
                      <a:pt x="101877" y="72935"/>
                      <a:pt x="74757" y="95846"/>
                      <a:pt x="48895" y="97790"/>
                    </a:cubicBezTo>
                    <a:cubicBezTo>
                      <a:pt x="23962" y="101592"/>
                      <a:pt x="-20" y="79036"/>
                      <a:pt x="0" y="48895"/>
                    </a:cubicBezTo>
                    <a:close/>
                  </a:path>
                </a:pathLst>
              </a:custGeom>
              <a:solidFill>
                <a:schemeClr val="bg1"/>
              </a:solidFill>
              <a:ln w="3175">
                <a:solidFill>
                  <a:srgbClr val="737373"/>
                </a:solidFill>
                <a:extLst>
                  <a:ext uri="{C807C97D-BFC1-408E-A445-0C87EB9F89A2}">
                    <ask:lineSketchStyleProps xmlns:ask="http://schemas.microsoft.com/office/drawing/2018/sketchyshapes" sd="4121754831">
                      <a:prstGeom prst="ellipse">
                        <a:avLst/>
                      </a:prstGeom>
                      <ask:type>
                        <ask:lineSketchCurve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49" name="Add New Profile Picture">
                <a:extLst>
                  <a:ext uri="{FF2B5EF4-FFF2-40B4-BE49-F238E27FC236}">
                    <a16:creationId xmlns:a16="http://schemas.microsoft.com/office/drawing/2014/main" id="{D82F15D5-7BC6-42D8-A2BE-48CCEE6D0961}"/>
                  </a:ext>
                </a:extLst>
              </p:cNvPr>
              <p:cNvGrpSpPr/>
              <p:nvPr/>
            </p:nvGrpSpPr>
            <p:grpSpPr>
              <a:xfrm>
                <a:off x="10134459" y="2547547"/>
                <a:ext cx="73210" cy="60972"/>
                <a:chOff x="9251440" y="-1407160"/>
                <a:chExt cx="919926" cy="766149"/>
              </a:xfrm>
            </p:grpSpPr>
            <p:pic>
              <p:nvPicPr>
                <p:cNvPr id="650" name="Person Icon" descr="User">
                  <a:extLst>
                    <a:ext uri="{FF2B5EF4-FFF2-40B4-BE49-F238E27FC236}">
                      <a16:creationId xmlns:a16="http://schemas.microsoft.com/office/drawing/2014/main" id="{828F97F7-CEE0-4EB4-92C3-5A46928B63A0}"/>
                    </a:ext>
                  </a:extLst>
                </p:cNvPr>
                <p:cNvPicPr>
                  <a:picLocks noChangeAspect="1"/>
                </p:cNvPicPr>
                <p:nvPr/>
              </p:nvPicPr>
              <p:blipFill rotWithShape="1">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rcRect b="17074"/>
                <a:stretch/>
              </p:blipFill>
              <p:spPr>
                <a:xfrm>
                  <a:off x="9251440" y="-1407160"/>
                  <a:ext cx="914400" cy="758269"/>
                </a:xfrm>
                <a:custGeom>
                  <a:avLst/>
                  <a:gdLst>
                    <a:gd name="connsiteX0" fmla="*/ 0 w 914400"/>
                    <a:gd name="connsiteY0" fmla="*/ 0 h 758269"/>
                    <a:gd name="connsiteX1" fmla="*/ 914400 w 914400"/>
                    <a:gd name="connsiteY1" fmla="*/ 0 h 758269"/>
                    <a:gd name="connsiteX2" fmla="*/ 914400 w 914400"/>
                    <a:gd name="connsiteY2" fmla="*/ 758269 h 758269"/>
                    <a:gd name="connsiteX3" fmla="*/ 854392 w 914400"/>
                    <a:gd name="connsiteY3" fmla="*/ 758269 h 758269"/>
                    <a:gd name="connsiteX4" fmla="*/ 876500 w 914400"/>
                    <a:gd name="connsiteY4" fmla="*/ 742484 h 758269"/>
                    <a:gd name="connsiteX5" fmla="*/ 911670 w 914400"/>
                    <a:gd name="connsiteY5" fmla="*/ 652566 h 758269"/>
                    <a:gd name="connsiteX6" fmla="*/ 791593 w 914400"/>
                    <a:gd name="connsiteY6" fmla="*/ 525403 h 758269"/>
                    <a:gd name="connsiteX7" fmla="*/ 671516 w 914400"/>
                    <a:gd name="connsiteY7" fmla="*/ 652566 h 758269"/>
                    <a:gd name="connsiteX8" fmla="*/ 706686 w 914400"/>
                    <a:gd name="connsiteY8" fmla="*/ 742484 h 758269"/>
                    <a:gd name="connsiteX9" fmla="*/ 728794 w 914400"/>
                    <a:gd name="connsiteY9" fmla="*/ 758269 h 758269"/>
                    <a:gd name="connsiteX10" fmla="*/ 0 w 914400"/>
                    <a:gd name="connsiteY10" fmla="*/ 758269 h 758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14400" h="758269">
                      <a:moveTo>
                        <a:pt x="0" y="0"/>
                      </a:moveTo>
                      <a:lnTo>
                        <a:pt x="914400" y="0"/>
                      </a:lnTo>
                      <a:lnTo>
                        <a:pt x="914400" y="758269"/>
                      </a:lnTo>
                      <a:lnTo>
                        <a:pt x="854392" y="758269"/>
                      </a:lnTo>
                      <a:lnTo>
                        <a:pt x="876500" y="742484"/>
                      </a:lnTo>
                      <a:cubicBezTo>
                        <a:pt x="898230" y="719472"/>
                        <a:pt x="911670" y="687681"/>
                        <a:pt x="911670" y="652566"/>
                      </a:cubicBezTo>
                      <a:cubicBezTo>
                        <a:pt x="911670" y="582336"/>
                        <a:pt x="857910" y="525403"/>
                        <a:pt x="791593" y="525403"/>
                      </a:cubicBezTo>
                      <a:cubicBezTo>
                        <a:pt x="725276" y="525403"/>
                        <a:pt x="671516" y="582336"/>
                        <a:pt x="671516" y="652566"/>
                      </a:cubicBezTo>
                      <a:cubicBezTo>
                        <a:pt x="671516" y="687681"/>
                        <a:pt x="684956" y="719472"/>
                        <a:pt x="706686" y="742484"/>
                      </a:cubicBezTo>
                      <a:lnTo>
                        <a:pt x="728794" y="758269"/>
                      </a:lnTo>
                      <a:lnTo>
                        <a:pt x="0" y="758269"/>
                      </a:lnTo>
                      <a:close/>
                    </a:path>
                  </a:pathLst>
                </a:custGeom>
              </p:spPr>
            </p:pic>
            <p:sp>
              <p:nvSpPr>
                <p:cNvPr id="651" name="Add Button">
                  <a:extLst>
                    <a:ext uri="{FF2B5EF4-FFF2-40B4-BE49-F238E27FC236}">
                      <a16:creationId xmlns:a16="http://schemas.microsoft.com/office/drawing/2014/main" id="{4511C1E6-88F6-4121-957D-1895848224FB}"/>
                    </a:ext>
                  </a:extLst>
                </p:cNvPr>
                <p:cNvSpPr/>
                <p:nvPr/>
              </p:nvSpPr>
              <p:spPr>
                <a:xfrm>
                  <a:off x="9916890" y="-895487"/>
                  <a:ext cx="254476" cy="254476"/>
                </a:xfrm>
                <a:prstGeom prst="plus">
                  <a:avLst>
                    <a:gd name="adj" fmla="val 40191"/>
                  </a:avLst>
                </a:prstGeom>
                <a:solidFill>
                  <a:srgbClr val="6868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511" name="Line Separator">
              <a:extLst>
                <a:ext uri="{FF2B5EF4-FFF2-40B4-BE49-F238E27FC236}">
                  <a16:creationId xmlns:a16="http://schemas.microsoft.com/office/drawing/2014/main" id="{1F366B95-840D-4E96-B8F3-0C9C405AA4CF}"/>
                </a:ext>
                <a:ext uri="{C183D7F6-B498-43B3-948B-1728B52AA6E4}">
                  <adec:decorative xmlns:adec="http://schemas.microsoft.com/office/drawing/2017/decorative" val="1"/>
                </a:ext>
              </a:extLst>
            </p:cNvPr>
            <p:cNvSpPr/>
            <p:nvPr/>
          </p:nvSpPr>
          <p:spPr>
            <a:xfrm>
              <a:off x="5708696" y="2543514"/>
              <a:ext cx="7997" cy="8583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fill="none" extrusionOk="0">
                  <a:moveTo>
                    <a:pt x="0" y="0"/>
                  </a:moveTo>
                  <a:cubicBezTo>
                    <a:pt x="4791" y="327"/>
                    <a:pt x="6400" y="69"/>
                    <a:pt x="10000" y="0"/>
                  </a:cubicBezTo>
                  <a:cubicBezTo>
                    <a:pt x="9955" y="3464"/>
                    <a:pt x="10081" y="7866"/>
                    <a:pt x="10000" y="10000"/>
                  </a:cubicBezTo>
                  <a:cubicBezTo>
                    <a:pt x="6219" y="9793"/>
                    <a:pt x="4034" y="10351"/>
                    <a:pt x="0" y="10000"/>
                  </a:cubicBezTo>
                  <a:cubicBezTo>
                    <a:pt x="454" y="6185"/>
                    <a:pt x="74" y="2352"/>
                    <a:pt x="0" y="0"/>
                  </a:cubicBezTo>
                  <a:close/>
                </a:path>
                <a:path w="10000" h="10000" stroke="0" extrusionOk="0">
                  <a:moveTo>
                    <a:pt x="0" y="0"/>
                  </a:moveTo>
                  <a:cubicBezTo>
                    <a:pt x="3868" y="-313"/>
                    <a:pt x="7744" y="7"/>
                    <a:pt x="10000" y="0"/>
                  </a:cubicBezTo>
                  <a:cubicBezTo>
                    <a:pt x="10451" y="4945"/>
                    <a:pt x="10100" y="5440"/>
                    <a:pt x="10000" y="10000"/>
                  </a:cubicBezTo>
                  <a:cubicBezTo>
                    <a:pt x="7056" y="10499"/>
                    <a:pt x="4749" y="10060"/>
                    <a:pt x="0" y="10000"/>
                  </a:cubicBezTo>
                  <a:cubicBezTo>
                    <a:pt x="-33" y="7118"/>
                    <a:pt x="-309" y="3157"/>
                    <a:pt x="0" y="0"/>
                  </a:cubicBezTo>
                  <a:close/>
                </a:path>
              </a:pathLst>
            </a:custGeom>
            <a:solidFill>
              <a:srgbClr val="404040"/>
            </a:solidFill>
            <a:ln>
              <a:solidFill>
                <a:srgbClr val="404040">
                  <a:alpha val="0"/>
                </a:srgb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12" name="Dropdown Menu Item">
              <a:extLst>
                <a:ext uri="{FF2B5EF4-FFF2-40B4-BE49-F238E27FC236}">
                  <a16:creationId xmlns:a16="http://schemas.microsoft.com/office/drawing/2014/main" id="{E48D4522-ECDB-41BF-B355-20514870C590}"/>
                </a:ext>
                <a:ext uri="{C183D7F6-B498-43B3-948B-1728B52AA6E4}">
                  <adec:decorative xmlns:adec="http://schemas.microsoft.com/office/drawing/2017/decorative" val="1"/>
                </a:ext>
              </a:extLst>
            </p:cNvPr>
            <p:cNvGrpSpPr/>
            <p:nvPr/>
          </p:nvGrpSpPr>
          <p:grpSpPr>
            <a:xfrm>
              <a:off x="5832959" y="2549534"/>
              <a:ext cx="278364" cy="66111"/>
              <a:chOff x="5832959" y="2549534"/>
              <a:chExt cx="278364" cy="66111"/>
            </a:xfrm>
          </p:grpSpPr>
          <p:sp>
            <p:nvSpPr>
              <p:cNvPr id="644" name="Dropdown Text">
                <a:extLst>
                  <a:ext uri="{FF2B5EF4-FFF2-40B4-BE49-F238E27FC236}">
                    <a16:creationId xmlns:a16="http://schemas.microsoft.com/office/drawing/2014/main" id="{86C7B913-4C0C-4D99-AB12-8AD796303C71}"/>
                  </a:ext>
                </a:extLst>
              </p:cNvPr>
              <p:cNvSpPr txBox="1"/>
              <p:nvPr/>
            </p:nvSpPr>
            <p:spPr>
              <a:xfrm>
                <a:off x="5832959" y="2549534"/>
                <a:ext cx="240655" cy="66111"/>
              </a:xfrm>
              <a:prstGeom prst="rect">
                <a:avLst/>
              </a:prstGeom>
              <a:noFill/>
            </p:spPr>
            <p:txBody>
              <a:bodyPr wrap="square" lIns="0" tIns="0" rIns="0" bIns="0" rtlCol="0">
                <a:spAutoFit/>
              </a:bodyPr>
              <a:lstStyle/>
              <a:p>
                <a:pPr algn="r">
                  <a:lnSpc>
                    <a:spcPct val="110000"/>
                  </a:lnSpc>
                </a:pPr>
                <a:r>
                  <a:rPr lang="en-US" sz="400" dirty="0">
                    <a:solidFill>
                      <a:srgbClr val="555555"/>
                    </a:solidFill>
                  </a:rPr>
                  <a:t>Dropdown</a:t>
                </a:r>
              </a:p>
            </p:txBody>
          </p:sp>
          <p:grpSp>
            <p:nvGrpSpPr>
              <p:cNvPr id="645" name="Dropdown Menu Item">
                <a:extLst>
                  <a:ext uri="{FF2B5EF4-FFF2-40B4-BE49-F238E27FC236}">
                    <a16:creationId xmlns:a16="http://schemas.microsoft.com/office/drawing/2014/main" id="{92B6EDE6-4893-4813-BE4D-EDAD6293B40F}"/>
                  </a:ext>
                </a:extLst>
              </p:cNvPr>
              <p:cNvGrpSpPr/>
              <p:nvPr/>
            </p:nvGrpSpPr>
            <p:grpSpPr>
              <a:xfrm rot="18629624">
                <a:off x="6087310" y="2572684"/>
                <a:ext cx="24007" cy="24018"/>
                <a:chOff x="-167573" y="1172975"/>
                <a:chExt cx="183015" cy="191716"/>
              </a:xfrm>
            </p:grpSpPr>
            <p:cxnSp>
              <p:nvCxnSpPr>
                <p:cNvPr id="646" name="Line 2">
                  <a:extLst>
                    <a:ext uri="{FF2B5EF4-FFF2-40B4-BE49-F238E27FC236}">
                      <a16:creationId xmlns:a16="http://schemas.microsoft.com/office/drawing/2014/main" id="{8BB78FBC-C00F-4A7A-B07A-39498CCB9DFE}"/>
                    </a:ext>
                  </a:extLst>
                </p:cNvPr>
                <p:cNvCxnSpPr>
                  <a:cxnSpLocks/>
                </p:cNvCxnSpPr>
                <p:nvPr/>
              </p:nvCxnSpPr>
              <p:spPr>
                <a:xfrm rot="19092243">
                  <a:off x="-94312" y="1254983"/>
                  <a:ext cx="109754" cy="109708"/>
                </a:xfrm>
                <a:prstGeom prst="line">
                  <a:avLst/>
                </a:prstGeom>
                <a:ln w="6350" cap="rnd">
                  <a:solidFill>
                    <a:srgbClr val="555555"/>
                  </a:solidFill>
                </a:ln>
              </p:spPr>
              <p:style>
                <a:lnRef idx="1">
                  <a:schemeClr val="accent1"/>
                </a:lnRef>
                <a:fillRef idx="0">
                  <a:schemeClr val="accent1"/>
                </a:fillRef>
                <a:effectRef idx="0">
                  <a:schemeClr val="accent1"/>
                </a:effectRef>
                <a:fontRef idx="minor">
                  <a:schemeClr val="tx1"/>
                </a:fontRef>
              </p:style>
            </p:cxnSp>
            <p:cxnSp>
              <p:nvCxnSpPr>
                <p:cNvPr id="647" name="Line 1">
                  <a:extLst>
                    <a:ext uri="{FF2B5EF4-FFF2-40B4-BE49-F238E27FC236}">
                      <a16:creationId xmlns:a16="http://schemas.microsoft.com/office/drawing/2014/main" id="{34B70A02-D697-4013-9D0E-B0D0C0C8592F}"/>
                    </a:ext>
                  </a:extLst>
                </p:cNvPr>
                <p:cNvCxnSpPr>
                  <a:cxnSpLocks/>
                </p:cNvCxnSpPr>
                <p:nvPr/>
              </p:nvCxnSpPr>
              <p:spPr>
                <a:xfrm rot="19092243" flipV="1">
                  <a:off x="-167573" y="1172975"/>
                  <a:ext cx="109746" cy="109725"/>
                </a:xfrm>
                <a:prstGeom prst="line">
                  <a:avLst/>
                </a:prstGeom>
                <a:ln w="6350" cap="rnd">
                  <a:solidFill>
                    <a:srgbClr val="555555"/>
                  </a:solidFill>
                </a:ln>
              </p:spPr>
              <p:style>
                <a:lnRef idx="1">
                  <a:schemeClr val="accent1"/>
                </a:lnRef>
                <a:fillRef idx="0">
                  <a:schemeClr val="accent1"/>
                </a:fillRef>
                <a:effectRef idx="0">
                  <a:schemeClr val="accent1"/>
                </a:effectRef>
                <a:fontRef idx="minor">
                  <a:schemeClr val="tx1"/>
                </a:fontRef>
              </p:style>
            </p:cxnSp>
          </p:grpSp>
        </p:grpSp>
        <p:grpSp>
          <p:nvGrpSpPr>
            <p:cNvPr id="513" name="Dropdown Menu Item">
              <a:extLst>
                <a:ext uri="{FF2B5EF4-FFF2-40B4-BE49-F238E27FC236}">
                  <a16:creationId xmlns:a16="http://schemas.microsoft.com/office/drawing/2014/main" id="{6E9370B8-C436-4AC7-9AE5-EF5E2E505A40}"/>
                </a:ext>
                <a:ext uri="{C183D7F6-B498-43B3-948B-1728B52AA6E4}">
                  <adec:decorative xmlns:adec="http://schemas.microsoft.com/office/drawing/2017/decorative" val="1"/>
                </a:ext>
              </a:extLst>
            </p:cNvPr>
            <p:cNvGrpSpPr/>
            <p:nvPr/>
          </p:nvGrpSpPr>
          <p:grpSpPr>
            <a:xfrm>
              <a:off x="6195939" y="2549027"/>
              <a:ext cx="278364" cy="66111"/>
              <a:chOff x="6195939" y="2549027"/>
              <a:chExt cx="278364" cy="66111"/>
            </a:xfrm>
          </p:grpSpPr>
          <p:sp>
            <p:nvSpPr>
              <p:cNvPr id="640" name="Dropdown Text">
                <a:extLst>
                  <a:ext uri="{FF2B5EF4-FFF2-40B4-BE49-F238E27FC236}">
                    <a16:creationId xmlns:a16="http://schemas.microsoft.com/office/drawing/2014/main" id="{EF20CADE-B15C-4B66-B12E-DBA2B8086872}"/>
                  </a:ext>
                </a:extLst>
              </p:cNvPr>
              <p:cNvSpPr txBox="1"/>
              <p:nvPr/>
            </p:nvSpPr>
            <p:spPr>
              <a:xfrm>
                <a:off x="6195939" y="2549027"/>
                <a:ext cx="240655" cy="66111"/>
              </a:xfrm>
              <a:prstGeom prst="rect">
                <a:avLst/>
              </a:prstGeom>
              <a:noFill/>
            </p:spPr>
            <p:txBody>
              <a:bodyPr wrap="square" lIns="0" tIns="0" rIns="0" bIns="0" rtlCol="0">
                <a:spAutoFit/>
              </a:bodyPr>
              <a:lstStyle/>
              <a:p>
                <a:pPr algn="r">
                  <a:lnSpc>
                    <a:spcPct val="110000"/>
                  </a:lnSpc>
                </a:pPr>
                <a:r>
                  <a:rPr lang="en-US" sz="400" dirty="0">
                    <a:solidFill>
                      <a:srgbClr val="555555"/>
                    </a:solidFill>
                  </a:rPr>
                  <a:t>Dropdown</a:t>
                </a:r>
              </a:p>
            </p:txBody>
          </p:sp>
          <p:grpSp>
            <p:nvGrpSpPr>
              <p:cNvPr id="641" name="Dropdown Menu Item">
                <a:extLst>
                  <a:ext uri="{FF2B5EF4-FFF2-40B4-BE49-F238E27FC236}">
                    <a16:creationId xmlns:a16="http://schemas.microsoft.com/office/drawing/2014/main" id="{454E28E5-6158-42DA-BF39-D29747BE99ED}"/>
                  </a:ext>
                </a:extLst>
              </p:cNvPr>
              <p:cNvGrpSpPr/>
              <p:nvPr/>
            </p:nvGrpSpPr>
            <p:grpSpPr>
              <a:xfrm rot="18629624">
                <a:off x="6450290" y="2572177"/>
                <a:ext cx="24007" cy="24018"/>
                <a:chOff x="-167573" y="1172975"/>
                <a:chExt cx="183015" cy="191716"/>
              </a:xfrm>
            </p:grpSpPr>
            <p:cxnSp>
              <p:nvCxnSpPr>
                <p:cNvPr id="642" name="Line 2">
                  <a:extLst>
                    <a:ext uri="{FF2B5EF4-FFF2-40B4-BE49-F238E27FC236}">
                      <a16:creationId xmlns:a16="http://schemas.microsoft.com/office/drawing/2014/main" id="{CBE4E9E1-FEF3-4A2D-80D0-31A410721D52}"/>
                    </a:ext>
                  </a:extLst>
                </p:cNvPr>
                <p:cNvCxnSpPr>
                  <a:cxnSpLocks/>
                </p:cNvCxnSpPr>
                <p:nvPr/>
              </p:nvCxnSpPr>
              <p:spPr>
                <a:xfrm rot="19092243">
                  <a:off x="-94312" y="1254983"/>
                  <a:ext cx="109754" cy="109708"/>
                </a:xfrm>
                <a:prstGeom prst="line">
                  <a:avLst/>
                </a:prstGeom>
                <a:ln w="6350" cap="rnd">
                  <a:solidFill>
                    <a:srgbClr val="555555"/>
                  </a:solidFill>
                </a:ln>
              </p:spPr>
              <p:style>
                <a:lnRef idx="1">
                  <a:schemeClr val="accent1"/>
                </a:lnRef>
                <a:fillRef idx="0">
                  <a:schemeClr val="accent1"/>
                </a:fillRef>
                <a:effectRef idx="0">
                  <a:schemeClr val="accent1"/>
                </a:effectRef>
                <a:fontRef idx="minor">
                  <a:schemeClr val="tx1"/>
                </a:fontRef>
              </p:style>
            </p:cxnSp>
            <p:cxnSp>
              <p:nvCxnSpPr>
                <p:cNvPr id="643" name="Line 1">
                  <a:extLst>
                    <a:ext uri="{FF2B5EF4-FFF2-40B4-BE49-F238E27FC236}">
                      <a16:creationId xmlns:a16="http://schemas.microsoft.com/office/drawing/2014/main" id="{DD17CC75-E429-48E1-A8D0-63594E5734A6}"/>
                    </a:ext>
                  </a:extLst>
                </p:cNvPr>
                <p:cNvCxnSpPr>
                  <a:cxnSpLocks/>
                </p:cNvCxnSpPr>
                <p:nvPr/>
              </p:nvCxnSpPr>
              <p:spPr>
                <a:xfrm rot="19092243" flipV="1">
                  <a:off x="-167573" y="1172975"/>
                  <a:ext cx="109746" cy="109725"/>
                </a:xfrm>
                <a:prstGeom prst="line">
                  <a:avLst/>
                </a:prstGeom>
                <a:ln w="6350" cap="rnd">
                  <a:solidFill>
                    <a:srgbClr val="555555"/>
                  </a:solidFill>
                </a:ln>
              </p:spPr>
              <p:style>
                <a:lnRef idx="1">
                  <a:schemeClr val="accent1"/>
                </a:lnRef>
                <a:fillRef idx="0">
                  <a:schemeClr val="accent1"/>
                </a:fillRef>
                <a:effectRef idx="0">
                  <a:schemeClr val="accent1"/>
                </a:effectRef>
                <a:fontRef idx="minor">
                  <a:schemeClr val="tx1"/>
                </a:fontRef>
              </p:style>
            </p:cxnSp>
          </p:grpSp>
        </p:grpSp>
        <p:grpSp>
          <p:nvGrpSpPr>
            <p:cNvPr id="514" name="Dropdown Menu Item">
              <a:extLst>
                <a:ext uri="{FF2B5EF4-FFF2-40B4-BE49-F238E27FC236}">
                  <a16:creationId xmlns:a16="http://schemas.microsoft.com/office/drawing/2014/main" id="{7FAA4806-596F-45FE-B90C-B1766DBF0C1A}"/>
                </a:ext>
                <a:ext uri="{C183D7F6-B498-43B3-948B-1728B52AA6E4}">
                  <adec:decorative xmlns:adec="http://schemas.microsoft.com/office/drawing/2017/decorative" val="1"/>
                </a:ext>
              </a:extLst>
            </p:cNvPr>
            <p:cNvGrpSpPr/>
            <p:nvPr/>
          </p:nvGrpSpPr>
          <p:grpSpPr>
            <a:xfrm>
              <a:off x="6563704" y="2548520"/>
              <a:ext cx="278364" cy="66111"/>
              <a:chOff x="6563704" y="2548520"/>
              <a:chExt cx="278364" cy="66111"/>
            </a:xfrm>
          </p:grpSpPr>
          <p:sp>
            <p:nvSpPr>
              <p:cNvPr id="636" name="Dropdown Text">
                <a:extLst>
                  <a:ext uri="{FF2B5EF4-FFF2-40B4-BE49-F238E27FC236}">
                    <a16:creationId xmlns:a16="http://schemas.microsoft.com/office/drawing/2014/main" id="{55C50894-3C1B-412E-BCDD-3C8D5A0CCA78}"/>
                  </a:ext>
                </a:extLst>
              </p:cNvPr>
              <p:cNvSpPr txBox="1"/>
              <p:nvPr/>
            </p:nvSpPr>
            <p:spPr>
              <a:xfrm>
                <a:off x="6563704" y="2548520"/>
                <a:ext cx="240655" cy="66111"/>
              </a:xfrm>
              <a:prstGeom prst="rect">
                <a:avLst/>
              </a:prstGeom>
              <a:noFill/>
            </p:spPr>
            <p:txBody>
              <a:bodyPr wrap="square" lIns="0" tIns="0" rIns="0" bIns="0" rtlCol="0">
                <a:spAutoFit/>
              </a:bodyPr>
              <a:lstStyle/>
              <a:p>
                <a:pPr algn="r">
                  <a:lnSpc>
                    <a:spcPct val="110000"/>
                  </a:lnSpc>
                </a:pPr>
                <a:r>
                  <a:rPr lang="en-US" sz="400" dirty="0">
                    <a:solidFill>
                      <a:srgbClr val="555555"/>
                    </a:solidFill>
                  </a:rPr>
                  <a:t>Dropdown</a:t>
                </a:r>
              </a:p>
            </p:txBody>
          </p:sp>
          <p:grpSp>
            <p:nvGrpSpPr>
              <p:cNvPr id="637" name="Dropdown Menu Item">
                <a:extLst>
                  <a:ext uri="{FF2B5EF4-FFF2-40B4-BE49-F238E27FC236}">
                    <a16:creationId xmlns:a16="http://schemas.microsoft.com/office/drawing/2014/main" id="{97A593D4-2626-4472-88F3-E53288B078FF}"/>
                  </a:ext>
                </a:extLst>
              </p:cNvPr>
              <p:cNvGrpSpPr/>
              <p:nvPr/>
            </p:nvGrpSpPr>
            <p:grpSpPr>
              <a:xfrm rot="18629624">
                <a:off x="6818055" y="2571670"/>
                <a:ext cx="24007" cy="24018"/>
                <a:chOff x="-167573" y="1172975"/>
                <a:chExt cx="183015" cy="191716"/>
              </a:xfrm>
            </p:grpSpPr>
            <p:cxnSp>
              <p:nvCxnSpPr>
                <p:cNvPr id="638" name="Line 2">
                  <a:extLst>
                    <a:ext uri="{FF2B5EF4-FFF2-40B4-BE49-F238E27FC236}">
                      <a16:creationId xmlns:a16="http://schemas.microsoft.com/office/drawing/2014/main" id="{1BCE05F0-008D-49A2-91C0-ADB526B36656}"/>
                    </a:ext>
                  </a:extLst>
                </p:cNvPr>
                <p:cNvCxnSpPr>
                  <a:cxnSpLocks/>
                </p:cNvCxnSpPr>
                <p:nvPr/>
              </p:nvCxnSpPr>
              <p:spPr>
                <a:xfrm rot="19092243">
                  <a:off x="-94312" y="1254983"/>
                  <a:ext cx="109754" cy="109708"/>
                </a:xfrm>
                <a:prstGeom prst="line">
                  <a:avLst/>
                </a:prstGeom>
                <a:ln w="6350" cap="rnd">
                  <a:solidFill>
                    <a:srgbClr val="555555"/>
                  </a:solidFill>
                </a:ln>
              </p:spPr>
              <p:style>
                <a:lnRef idx="1">
                  <a:schemeClr val="accent1"/>
                </a:lnRef>
                <a:fillRef idx="0">
                  <a:schemeClr val="accent1"/>
                </a:fillRef>
                <a:effectRef idx="0">
                  <a:schemeClr val="accent1"/>
                </a:effectRef>
                <a:fontRef idx="minor">
                  <a:schemeClr val="tx1"/>
                </a:fontRef>
              </p:style>
            </p:cxnSp>
            <p:cxnSp>
              <p:nvCxnSpPr>
                <p:cNvPr id="639" name="Line 1">
                  <a:extLst>
                    <a:ext uri="{FF2B5EF4-FFF2-40B4-BE49-F238E27FC236}">
                      <a16:creationId xmlns:a16="http://schemas.microsoft.com/office/drawing/2014/main" id="{30535964-F40D-4700-BD47-CD7C5E1E6FFA}"/>
                    </a:ext>
                  </a:extLst>
                </p:cNvPr>
                <p:cNvCxnSpPr>
                  <a:cxnSpLocks/>
                </p:cNvCxnSpPr>
                <p:nvPr/>
              </p:nvCxnSpPr>
              <p:spPr>
                <a:xfrm rot="19092243" flipV="1">
                  <a:off x="-167573" y="1172975"/>
                  <a:ext cx="109746" cy="109725"/>
                </a:xfrm>
                <a:prstGeom prst="line">
                  <a:avLst/>
                </a:prstGeom>
                <a:ln w="6350" cap="rnd">
                  <a:solidFill>
                    <a:srgbClr val="555555"/>
                  </a:solidFill>
                </a:ln>
              </p:spPr>
              <p:style>
                <a:lnRef idx="1">
                  <a:schemeClr val="accent1"/>
                </a:lnRef>
                <a:fillRef idx="0">
                  <a:schemeClr val="accent1"/>
                </a:fillRef>
                <a:effectRef idx="0">
                  <a:schemeClr val="accent1"/>
                </a:effectRef>
                <a:fontRef idx="minor">
                  <a:schemeClr val="tx1"/>
                </a:fontRef>
              </p:style>
            </p:cxnSp>
          </p:grpSp>
        </p:grpSp>
        <p:grpSp>
          <p:nvGrpSpPr>
            <p:cNvPr id="515" name="Dropdown Menu Item">
              <a:extLst>
                <a:ext uri="{FF2B5EF4-FFF2-40B4-BE49-F238E27FC236}">
                  <a16:creationId xmlns:a16="http://schemas.microsoft.com/office/drawing/2014/main" id="{F852629B-F63D-42D0-BD53-2AA536E60885}"/>
                </a:ext>
                <a:ext uri="{C183D7F6-B498-43B3-948B-1728B52AA6E4}">
                  <adec:decorative xmlns:adec="http://schemas.microsoft.com/office/drawing/2017/decorative" val="1"/>
                </a:ext>
              </a:extLst>
            </p:cNvPr>
            <p:cNvGrpSpPr/>
            <p:nvPr/>
          </p:nvGrpSpPr>
          <p:grpSpPr>
            <a:xfrm>
              <a:off x="6930228" y="2548013"/>
              <a:ext cx="278364" cy="66111"/>
              <a:chOff x="6930228" y="2548013"/>
              <a:chExt cx="278364" cy="66111"/>
            </a:xfrm>
          </p:grpSpPr>
          <p:sp>
            <p:nvSpPr>
              <p:cNvPr id="632" name="Dropdown Text">
                <a:extLst>
                  <a:ext uri="{FF2B5EF4-FFF2-40B4-BE49-F238E27FC236}">
                    <a16:creationId xmlns:a16="http://schemas.microsoft.com/office/drawing/2014/main" id="{44FB6C08-A15E-4115-804E-E95C88651E1A}"/>
                  </a:ext>
                </a:extLst>
              </p:cNvPr>
              <p:cNvSpPr txBox="1"/>
              <p:nvPr/>
            </p:nvSpPr>
            <p:spPr>
              <a:xfrm>
                <a:off x="6930228" y="2548013"/>
                <a:ext cx="240655" cy="66111"/>
              </a:xfrm>
              <a:prstGeom prst="rect">
                <a:avLst/>
              </a:prstGeom>
              <a:noFill/>
            </p:spPr>
            <p:txBody>
              <a:bodyPr wrap="square" lIns="0" tIns="0" rIns="0" bIns="0" rtlCol="0">
                <a:spAutoFit/>
              </a:bodyPr>
              <a:lstStyle/>
              <a:p>
                <a:pPr algn="r">
                  <a:lnSpc>
                    <a:spcPct val="110000"/>
                  </a:lnSpc>
                </a:pPr>
                <a:r>
                  <a:rPr lang="en-US" sz="400" dirty="0">
                    <a:solidFill>
                      <a:srgbClr val="555555"/>
                    </a:solidFill>
                  </a:rPr>
                  <a:t>Dropdown</a:t>
                </a:r>
              </a:p>
            </p:txBody>
          </p:sp>
          <p:grpSp>
            <p:nvGrpSpPr>
              <p:cNvPr id="633" name="Dropdown Menu Item">
                <a:extLst>
                  <a:ext uri="{FF2B5EF4-FFF2-40B4-BE49-F238E27FC236}">
                    <a16:creationId xmlns:a16="http://schemas.microsoft.com/office/drawing/2014/main" id="{2C973AE5-7789-4679-9596-14E81F532813}"/>
                  </a:ext>
                </a:extLst>
              </p:cNvPr>
              <p:cNvGrpSpPr/>
              <p:nvPr/>
            </p:nvGrpSpPr>
            <p:grpSpPr>
              <a:xfrm rot="18629624">
                <a:off x="7184579" y="2571163"/>
                <a:ext cx="24007" cy="24018"/>
                <a:chOff x="-167573" y="1172975"/>
                <a:chExt cx="183015" cy="191716"/>
              </a:xfrm>
            </p:grpSpPr>
            <p:cxnSp>
              <p:nvCxnSpPr>
                <p:cNvPr id="634" name="Line 2">
                  <a:extLst>
                    <a:ext uri="{FF2B5EF4-FFF2-40B4-BE49-F238E27FC236}">
                      <a16:creationId xmlns:a16="http://schemas.microsoft.com/office/drawing/2014/main" id="{DB93161D-6092-435B-BC8E-C9033CC4E19B}"/>
                    </a:ext>
                  </a:extLst>
                </p:cNvPr>
                <p:cNvCxnSpPr>
                  <a:cxnSpLocks/>
                </p:cNvCxnSpPr>
                <p:nvPr/>
              </p:nvCxnSpPr>
              <p:spPr>
                <a:xfrm rot="19092243">
                  <a:off x="-94312" y="1254983"/>
                  <a:ext cx="109754" cy="109708"/>
                </a:xfrm>
                <a:prstGeom prst="line">
                  <a:avLst/>
                </a:prstGeom>
                <a:ln w="6350" cap="rnd">
                  <a:solidFill>
                    <a:srgbClr val="555555"/>
                  </a:solidFill>
                </a:ln>
              </p:spPr>
              <p:style>
                <a:lnRef idx="1">
                  <a:schemeClr val="accent1"/>
                </a:lnRef>
                <a:fillRef idx="0">
                  <a:schemeClr val="accent1"/>
                </a:fillRef>
                <a:effectRef idx="0">
                  <a:schemeClr val="accent1"/>
                </a:effectRef>
                <a:fontRef idx="minor">
                  <a:schemeClr val="tx1"/>
                </a:fontRef>
              </p:style>
            </p:cxnSp>
            <p:cxnSp>
              <p:nvCxnSpPr>
                <p:cNvPr id="635" name="Line 1">
                  <a:extLst>
                    <a:ext uri="{FF2B5EF4-FFF2-40B4-BE49-F238E27FC236}">
                      <a16:creationId xmlns:a16="http://schemas.microsoft.com/office/drawing/2014/main" id="{82A0CC83-383F-474D-95C9-68A3BC3B31D9}"/>
                    </a:ext>
                  </a:extLst>
                </p:cNvPr>
                <p:cNvCxnSpPr>
                  <a:cxnSpLocks/>
                </p:cNvCxnSpPr>
                <p:nvPr/>
              </p:nvCxnSpPr>
              <p:spPr>
                <a:xfrm rot="19092243" flipV="1">
                  <a:off x="-167573" y="1172975"/>
                  <a:ext cx="109746" cy="109725"/>
                </a:xfrm>
                <a:prstGeom prst="line">
                  <a:avLst/>
                </a:prstGeom>
                <a:ln w="6350" cap="rnd">
                  <a:solidFill>
                    <a:srgbClr val="555555"/>
                  </a:solidFill>
                </a:ln>
              </p:spPr>
              <p:style>
                <a:lnRef idx="1">
                  <a:schemeClr val="accent1"/>
                </a:lnRef>
                <a:fillRef idx="0">
                  <a:schemeClr val="accent1"/>
                </a:fillRef>
                <a:effectRef idx="0">
                  <a:schemeClr val="accent1"/>
                </a:effectRef>
                <a:fontRef idx="minor">
                  <a:schemeClr val="tx1"/>
                </a:fontRef>
              </p:style>
            </p:cxnSp>
          </p:grpSp>
        </p:grpSp>
        <p:grpSp>
          <p:nvGrpSpPr>
            <p:cNvPr id="516" name="Dropdown Menu Item">
              <a:extLst>
                <a:ext uri="{FF2B5EF4-FFF2-40B4-BE49-F238E27FC236}">
                  <a16:creationId xmlns:a16="http://schemas.microsoft.com/office/drawing/2014/main" id="{2CFCC836-643D-4BE6-B60C-C808A22C4ED1}"/>
                </a:ext>
                <a:ext uri="{C183D7F6-B498-43B3-948B-1728B52AA6E4}">
                  <adec:decorative xmlns:adec="http://schemas.microsoft.com/office/drawing/2017/decorative" val="1"/>
                </a:ext>
              </a:extLst>
            </p:cNvPr>
            <p:cNvGrpSpPr/>
            <p:nvPr/>
          </p:nvGrpSpPr>
          <p:grpSpPr>
            <a:xfrm>
              <a:off x="7303590" y="2547506"/>
              <a:ext cx="278364" cy="66111"/>
              <a:chOff x="7303590" y="2547506"/>
              <a:chExt cx="278364" cy="66111"/>
            </a:xfrm>
          </p:grpSpPr>
          <p:sp>
            <p:nvSpPr>
              <p:cNvPr id="628" name="Dropdown Text">
                <a:extLst>
                  <a:ext uri="{FF2B5EF4-FFF2-40B4-BE49-F238E27FC236}">
                    <a16:creationId xmlns:a16="http://schemas.microsoft.com/office/drawing/2014/main" id="{5D6F3F49-18F9-4EEB-AF02-672C385D0269}"/>
                  </a:ext>
                </a:extLst>
              </p:cNvPr>
              <p:cNvSpPr txBox="1"/>
              <p:nvPr/>
            </p:nvSpPr>
            <p:spPr>
              <a:xfrm>
                <a:off x="7303590" y="2547506"/>
                <a:ext cx="240655" cy="66111"/>
              </a:xfrm>
              <a:prstGeom prst="rect">
                <a:avLst/>
              </a:prstGeom>
              <a:noFill/>
            </p:spPr>
            <p:txBody>
              <a:bodyPr wrap="square" lIns="0" tIns="0" rIns="0" bIns="0" rtlCol="0">
                <a:spAutoFit/>
              </a:bodyPr>
              <a:lstStyle/>
              <a:p>
                <a:pPr algn="r">
                  <a:lnSpc>
                    <a:spcPct val="110000"/>
                  </a:lnSpc>
                </a:pPr>
                <a:r>
                  <a:rPr lang="en-US" sz="400" dirty="0">
                    <a:solidFill>
                      <a:srgbClr val="555555"/>
                    </a:solidFill>
                  </a:rPr>
                  <a:t>Dropdown</a:t>
                </a:r>
              </a:p>
            </p:txBody>
          </p:sp>
          <p:grpSp>
            <p:nvGrpSpPr>
              <p:cNvPr id="629" name="Dropdown Menu Item">
                <a:extLst>
                  <a:ext uri="{FF2B5EF4-FFF2-40B4-BE49-F238E27FC236}">
                    <a16:creationId xmlns:a16="http://schemas.microsoft.com/office/drawing/2014/main" id="{2AE4BA12-9DEB-42B3-A806-20670EE3A19A}"/>
                  </a:ext>
                </a:extLst>
              </p:cNvPr>
              <p:cNvGrpSpPr/>
              <p:nvPr/>
            </p:nvGrpSpPr>
            <p:grpSpPr>
              <a:xfrm rot="18629624">
                <a:off x="7557941" y="2570656"/>
                <a:ext cx="24007" cy="24018"/>
                <a:chOff x="-167573" y="1172975"/>
                <a:chExt cx="183015" cy="191716"/>
              </a:xfrm>
            </p:grpSpPr>
            <p:cxnSp>
              <p:nvCxnSpPr>
                <p:cNvPr id="630" name="Line 2">
                  <a:extLst>
                    <a:ext uri="{FF2B5EF4-FFF2-40B4-BE49-F238E27FC236}">
                      <a16:creationId xmlns:a16="http://schemas.microsoft.com/office/drawing/2014/main" id="{044BB16B-4C32-4EE7-8730-0F6D46110264}"/>
                    </a:ext>
                  </a:extLst>
                </p:cNvPr>
                <p:cNvCxnSpPr>
                  <a:cxnSpLocks/>
                </p:cNvCxnSpPr>
                <p:nvPr/>
              </p:nvCxnSpPr>
              <p:spPr>
                <a:xfrm rot="19092243">
                  <a:off x="-94312" y="1254983"/>
                  <a:ext cx="109754" cy="109708"/>
                </a:xfrm>
                <a:prstGeom prst="line">
                  <a:avLst/>
                </a:prstGeom>
                <a:ln w="6350" cap="rnd">
                  <a:solidFill>
                    <a:srgbClr val="555555"/>
                  </a:solidFill>
                </a:ln>
              </p:spPr>
              <p:style>
                <a:lnRef idx="1">
                  <a:schemeClr val="accent1"/>
                </a:lnRef>
                <a:fillRef idx="0">
                  <a:schemeClr val="accent1"/>
                </a:fillRef>
                <a:effectRef idx="0">
                  <a:schemeClr val="accent1"/>
                </a:effectRef>
                <a:fontRef idx="minor">
                  <a:schemeClr val="tx1"/>
                </a:fontRef>
              </p:style>
            </p:cxnSp>
            <p:cxnSp>
              <p:nvCxnSpPr>
                <p:cNvPr id="631" name="Line 1">
                  <a:extLst>
                    <a:ext uri="{FF2B5EF4-FFF2-40B4-BE49-F238E27FC236}">
                      <a16:creationId xmlns:a16="http://schemas.microsoft.com/office/drawing/2014/main" id="{F2FAC663-BD41-4D3A-A34B-A833319FFC05}"/>
                    </a:ext>
                  </a:extLst>
                </p:cNvPr>
                <p:cNvCxnSpPr>
                  <a:cxnSpLocks/>
                </p:cNvCxnSpPr>
                <p:nvPr/>
              </p:nvCxnSpPr>
              <p:spPr>
                <a:xfrm rot="19092243" flipV="1">
                  <a:off x="-167573" y="1172975"/>
                  <a:ext cx="109746" cy="109725"/>
                </a:xfrm>
                <a:prstGeom prst="line">
                  <a:avLst/>
                </a:prstGeom>
                <a:ln w="6350" cap="rnd">
                  <a:solidFill>
                    <a:srgbClr val="555555"/>
                  </a:solidFill>
                </a:ln>
              </p:spPr>
              <p:style>
                <a:lnRef idx="1">
                  <a:schemeClr val="accent1"/>
                </a:lnRef>
                <a:fillRef idx="0">
                  <a:schemeClr val="accent1"/>
                </a:fillRef>
                <a:effectRef idx="0">
                  <a:schemeClr val="accent1"/>
                </a:effectRef>
                <a:fontRef idx="minor">
                  <a:schemeClr val="tx1"/>
                </a:fontRef>
              </p:style>
            </p:cxnSp>
          </p:grpSp>
        </p:grpSp>
        <p:grpSp>
          <p:nvGrpSpPr>
            <p:cNvPr id="517" name="Dropdown Menu Item">
              <a:extLst>
                <a:ext uri="{FF2B5EF4-FFF2-40B4-BE49-F238E27FC236}">
                  <a16:creationId xmlns:a16="http://schemas.microsoft.com/office/drawing/2014/main" id="{17C5EB97-4650-4FDE-BA77-652CBA822CDF}"/>
                </a:ext>
                <a:ext uri="{C183D7F6-B498-43B3-948B-1728B52AA6E4}">
                  <adec:decorative xmlns:adec="http://schemas.microsoft.com/office/drawing/2017/decorative" val="1"/>
                </a:ext>
              </a:extLst>
            </p:cNvPr>
            <p:cNvGrpSpPr/>
            <p:nvPr/>
          </p:nvGrpSpPr>
          <p:grpSpPr>
            <a:xfrm>
              <a:off x="7676332" y="2546998"/>
              <a:ext cx="278364" cy="66111"/>
              <a:chOff x="7676332" y="2546998"/>
              <a:chExt cx="278364" cy="66111"/>
            </a:xfrm>
          </p:grpSpPr>
          <p:sp>
            <p:nvSpPr>
              <p:cNvPr id="624" name="Dropdown Text">
                <a:extLst>
                  <a:ext uri="{FF2B5EF4-FFF2-40B4-BE49-F238E27FC236}">
                    <a16:creationId xmlns:a16="http://schemas.microsoft.com/office/drawing/2014/main" id="{6AF864A5-56EB-43A1-8723-691D975FFE73}"/>
                  </a:ext>
                </a:extLst>
              </p:cNvPr>
              <p:cNvSpPr txBox="1"/>
              <p:nvPr/>
            </p:nvSpPr>
            <p:spPr>
              <a:xfrm>
                <a:off x="7676332" y="2546998"/>
                <a:ext cx="240655" cy="66111"/>
              </a:xfrm>
              <a:prstGeom prst="rect">
                <a:avLst/>
              </a:prstGeom>
              <a:noFill/>
            </p:spPr>
            <p:txBody>
              <a:bodyPr wrap="square" lIns="0" tIns="0" rIns="0" bIns="0" rtlCol="0">
                <a:spAutoFit/>
              </a:bodyPr>
              <a:lstStyle/>
              <a:p>
                <a:pPr algn="r">
                  <a:lnSpc>
                    <a:spcPct val="110000"/>
                  </a:lnSpc>
                </a:pPr>
                <a:r>
                  <a:rPr lang="en-US" sz="400" dirty="0">
                    <a:solidFill>
                      <a:srgbClr val="555555"/>
                    </a:solidFill>
                  </a:rPr>
                  <a:t>Dropdown</a:t>
                </a:r>
              </a:p>
            </p:txBody>
          </p:sp>
          <p:grpSp>
            <p:nvGrpSpPr>
              <p:cNvPr id="625" name="Dropdown Menu Item">
                <a:extLst>
                  <a:ext uri="{FF2B5EF4-FFF2-40B4-BE49-F238E27FC236}">
                    <a16:creationId xmlns:a16="http://schemas.microsoft.com/office/drawing/2014/main" id="{84B03ED1-0912-48BE-A458-0A8D6C3BAA9F}"/>
                  </a:ext>
                </a:extLst>
              </p:cNvPr>
              <p:cNvGrpSpPr/>
              <p:nvPr/>
            </p:nvGrpSpPr>
            <p:grpSpPr>
              <a:xfrm rot="18629624">
                <a:off x="7930683" y="2570148"/>
                <a:ext cx="24007" cy="24018"/>
                <a:chOff x="-167573" y="1172975"/>
                <a:chExt cx="183015" cy="191716"/>
              </a:xfrm>
            </p:grpSpPr>
            <p:cxnSp>
              <p:nvCxnSpPr>
                <p:cNvPr id="626" name="Line 2">
                  <a:extLst>
                    <a:ext uri="{FF2B5EF4-FFF2-40B4-BE49-F238E27FC236}">
                      <a16:creationId xmlns:a16="http://schemas.microsoft.com/office/drawing/2014/main" id="{5A933419-2BD2-413B-97D6-E9AA1E84FFAD}"/>
                    </a:ext>
                  </a:extLst>
                </p:cNvPr>
                <p:cNvCxnSpPr>
                  <a:cxnSpLocks/>
                </p:cNvCxnSpPr>
                <p:nvPr/>
              </p:nvCxnSpPr>
              <p:spPr>
                <a:xfrm rot="19092243">
                  <a:off x="-94312" y="1254983"/>
                  <a:ext cx="109754" cy="109708"/>
                </a:xfrm>
                <a:prstGeom prst="line">
                  <a:avLst/>
                </a:prstGeom>
                <a:ln w="6350" cap="rnd">
                  <a:solidFill>
                    <a:srgbClr val="555555"/>
                  </a:solidFill>
                </a:ln>
              </p:spPr>
              <p:style>
                <a:lnRef idx="1">
                  <a:schemeClr val="accent1"/>
                </a:lnRef>
                <a:fillRef idx="0">
                  <a:schemeClr val="accent1"/>
                </a:fillRef>
                <a:effectRef idx="0">
                  <a:schemeClr val="accent1"/>
                </a:effectRef>
                <a:fontRef idx="minor">
                  <a:schemeClr val="tx1"/>
                </a:fontRef>
              </p:style>
            </p:cxnSp>
            <p:cxnSp>
              <p:nvCxnSpPr>
                <p:cNvPr id="627" name="Line 1">
                  <a:extLst>
                    <a:ext uri="{FF2B5EF4-FFF2-40B4-BE49-F238E27FC236}">
                      <a16:creationId xmlns:a16="http://schemas.microsoft.com/office/drawing/2014/main" id="{EC0BB3A8-2C84-4C17-A40B-4FCBE3B61E41}"/>
                    </a:ext>
                  </a:extLst>
                </p:cNvPr>
                <p:cNvCxnSpPr>
                  <a:cxnSpLocks/>
                </p:cNvCxnSpPr>
                <p:nvPr/>
              </p:nvCxnSpPr>
              <p:spPr>
                <a:xfrm rot="19092243" flipV="1">
                  <a:off x="-167573" y="1172975"/>
                  <a:ext cx="109746" cy="109725"/>
                </a:xfrm>
                <a:prstGeom prst="line">
                  <a:avLst/>
                </a:prstGeom>
                <a:ln w="6350" cap="rnd">
                  <a:solidFill>
                    <a:srgbClr val="555555"/>
                  </a:solidFill>
                </a:ln>
              </p:spPr>
              <p:style>
                <a:lnRef idx="1">
                  <a:schemeClr val="accent1"/>
                </a:lnRef>
                <a:fillRef idx="0">
                  <a:schemeClr val="accent1"/>
                </a:fillRef>
                <a:effectRef idx="0">
                  <a:schemeClr val="accent1"/>
                </a:effectRef>
                <a:fontRef idx="minor">
                  <a:schemeClr val="tx1"/>
                </a:fontRef>
              </p:style>
            </p:cxnSp>
          </p:grpSp>
        </p:grpSp>
        <p:sp>
          <p:nvSpPr>
            <p:cNvPr id="518" name="Sign In Text">
              <a:extLst>
                <a:ext uri="{FF2B5EF4-FFF2-40B4-BE49-F238E27FC236}">
                  <a16:creationId xmlns:a16="http://schemas.microsoft.com/office/drawing/2014/main" id="{78E6A55E-4D5E-4A48-B69F-976AB3FEBB9E}"/>
                </a:ext>
              </a:extLst>
            </p:cNvPr>
            <p:cNvSpPr txBox="1"/>
            <p:nvPr/>
          </p:nvSpPr>
          <p:spPr>
            <a:xfrm>
              <a:off x="9937682" y="2554436"/>
              <a:ext cx="161106" cy="66111"/>
            </a:xfrm>
            <a:prstGeom prst="rect">
              <a:avLst/>
            </a:prstGeom>
            <a:noFill/>
          </p:spPr>
          <p:txBody>
            <a:bodyPr wrap="square" lIns="0" tIns="0" rIns="0" bIns="0" rtlCol="0">
              <a:spAutoFit/>
            </a:bodyPr>
            <a:lstStyle/>
            <a:p>
              <a:pPr algn="r">
                <a:lnSpc>
                  <a:spcPct val="110000"/>
                </a:lnSpc>
              </a:pPr>
              <a:r>
                <a:rPr lang="en-US" sz="400" dirty="0">
                  <a:solidFill>
                    <a:srgbClr val="636363"/>
                  </a:solidFill>
                </a:rPr>
                <a:t>Sign In</a:t>
              </a:r>
            </a:p>
          </p:txBody>
        </p:sp>
        <p:grpSp>
          <p:nvGrpSpPr>
            <p:cNvPr id="519" name="Cart Icon Placeholder">
              <a:extLst>
                <a:ext uri="{FF2B5EF4-FFF2-40B4-BE49-F238E27FC236}">
                  <a16:creationId xmlns:a16="http://schemas.microsoft.com/office/drawing/2014/main" id="{F8B874B2-83C3-4461-8987-F56E7DD70989}"/>
                </a:ext>
                <a:ext uri="{C183D7F6-B498-43B3-948B-1728B52AA6E4}">
                  <adec:decorative xmlns:adec="http://schemas.microsoft.com/office/drawing/2017/decorative" val="1"/>
                </a:ext>
              </a:extLst>
            </p:cNvPr>
            <p:cNvGrpSpPr/>
            <p:nvPr/>
          </p:nvGrpSpPr>
          <p:grpSpPr>
            <a:xfrm>
              <a:off x="9700111" y="2554051"/>
              <a:ext cx="179662" cy="66924"/>
              <a:chOff x="9700111" y="2554051"/>
              <a:chExt cx="179662" cy="66924"/>
            </a:xfrm>
          </p:grpSpPr>
          <p:pic>
            <p:nvPicPr>
              <p:cNvPr id="622" name="Cart Icon" descr="Shopping cart">
                <a:extLst>
                  <a:ext uri="{FF2B5EF4-FFF2-40B4-BE49-F238E27FC236}">
                    <a16:creationId xmlns:a16="http://schemas.microsoft.com/office/drawing/2014/main" id="{0237F21F-A542-40FA-990F-56559DDE97B9}"/>
                  </a:ext>
                </a:extLst>
              </p:cNvPr>
              <p:cNvPicPr>
                <a:picLocks noChangeAspect="1"/>
              </p:cNvPicPr>
              <p:nvPr/>
            </p:nvPicPr>
            <p:blipFill>
              <a:blip r:embed="rId61">
                <a:extLst>
                  <a:ext uri="{28A0092B-C50C-407E-A947-70E740481C1C}">
                    <a14:useLocalDpi xmlns:a14="http://schemas.microsoft.com/office/drawing/2010/main" val="0"/>
                  </a:ext>
                  <a:ext uri="{96DAC541-7B7A-43D3-8B79-37D633B846F1}">
                    <asvg:svgBlip xmlns:asvg="http://schemas.microsoft.com/office/drawing/2016/SVG/main" r:embed="rId62"/>
                  </a:ext>
                </a:extLst>
              </a:blip>
              <a:stretch>
                <a:fillRect/>
              </a:stretch>
            </p:blipFill>
            <p:spPr>
              <a:xfrm>
                <a:off x="9817249" y="2558451"/>
                <a:ext cx="62524" cy="62524"/>
              </a:xfrm>
              <a:prstGeom prst="rect">
                <a:avLst/>
              </a:prstGeom>
            </p:spPr>
          </p:pic>
          <p:sp>
            <p:nvSpPr>
              <p:cNvPr id="623" name="Cart Text">
                <a:extLst>
                  <a:ext uri="{FF2B5EF4-FFF2-40B4-BE49-F238E27FC236}">
                    <a16:creationId xmlns:a16="http://schemas.microsoft.com/office/drawing/2014/main" id="{59486895-1F72-4D09-81A1-B4438B803122}"/>
                  </a:ext>
                </a:extLst>
              </p:cNvPr>
              <p:cNvSpPr txBox="1"/>
              <p:nvPr/>
            </p:nvSpPr>
            <p:spPr>
              <a:xfrm>
                <a:off x="9700111" y="2554051"/>
                <a:ext cx="96256" cy="66111"/>
              </a:xfrm>
              <a:prstGeom prst="rect">
                <a:avLst/>
              </a:prstGeom>
              <a:noFill/>
            </p:spPr>
            <p:txBody>
              <a:bodyPr wrap="square" lIns="0" tIns="0" rIns="0" bIns="0" rtlCol="0">
                <a:spAutoFit/>
              </a:bodyPr>
              <a:lstStyle/>
              <a:p>
                <a:pPr algn="r">
                  <a:lnSpc>
                    <a:spcPct val="110000"/>
                  </a:lnSpc>
                </a:pPr>
                <a:r>
                  <a:rPr lang="en-US" sz="400" dirty="0">
                    <a:solidFill>
                      <a:srgbClr val="636363"/>
                    </a:solidFill>
                  </a:rPr>
                  <a:t>Cart</a:t>
                </a:r>
              </a:p>
            </p:txBody>
          </p:sp>
        </p:grpSp>
        <p:sp>
          <p:nvSpPr>
            <p:cNvPr id="520" name="Search Text">
              <a:extLst>
                <a:ext uri="{FF2B5EF4-FFF2-40B4-BE49-F238E27FC236}">
                  <a16:creationId xmlns:a16="http://schemas.microsoft.com/office/drawing/2014/main" id="{81942077-6747-4BC5-8656-4EB09581ED5C}"/>
                </a:ext>
              </a:extLst>
            </p:cNvPr>
            <p:cNvSpPr txBox="1"/>
            <p:nvPr/>
          </p:nvSpPr>
          <p:spPr>
            <a:xfrm>
              <a:off x="9379369" y="2553667"/>
              <a:ext cx="161106" cy="66111"/>
            </a:xfrm>
            <a:prstGeom prst="rect">
              <a:avLst/>
            </a:prstGeom>
            <a:noFill/>
          </p:spPr>
          <p:txBody>
            <a:bodyPr wrap="square" lIns="0" tIns="0" rIns="0" bIns="0" rtlCol="0">
              <a:spAutoFit/>
            </a:bodyPr>
            <a:lstStyle/>
            <a:p>
              <a:pPr algn="r">
                <a:lnSpc>
                  <a:spcPct val="110000"/>
                </a:lnSpc>
              </a:pPr>
              <a:r>
                <a:rPr lang="en-US" sz="400" dirty="0">
                  <a:solidFill>
                    <a:srgbClr val="636363"/>
                  </a:solidFill>
                </a:rPr>
                <a:t>Search</a:t>
              </a:r>
            </a:p>
          </p:txBody>
        </p:sp>
        <p:grpSp>
          <p:nvGrpSpPr>
            <p:cNvPr id="521" name="Dropdown Menu Item">
              <a:extLst>
                <a:ext uri="{FF2B5EF4-FFF2-40B4-BE49-F238E27FC236}">
                  <a16:creationId xmlns:a16="http://schemas.microsoft.com/office/drawing/2014/main" id="{B9A964D7-15AA-4732-BF7E-CCA9AE0EBFB1}"/>
                </a:ext>
                <a:ext uri="{C183D7F6-B498-43B3-948B-1728B52AA6E4}">
                  <adec:decorative xmlns:adec="http://schemas.microsoft.com/office/drawing/2017/decorative" val="1"/>
                </a:ext>
              </a:extLst>
            </p:cNvPr>
            <p:cNvGrpSpPr/>
            <p:nvPr/>
          </p:nvGrpSpPr>
          <p:grpSpPr>
            <a:xfrm>
              <a:off x="8947384" y="2556595"/>
              <a:ext cx="348155" cy="66111"/>
              <a:chOff x="8947384" y="2556595"/>
              <a:chExt cx="348155" cy="66111"/>
            </a:xfrm>
          </p:grpSpPr>
          <p:sp>
            <p:nvSpPr>
              <p:cNvPr id="618" name="Dropdown Text">
                <a:extLst>
                  <a:ext uri="{FF2B5EF4-FFF2-40B4-BE49-F238E27FC236}">
                    <a16:creationId xmlns:a16="http://schemas.microsoft.com/office/drawing/2014/main" id="{80441B33-4650-4BE6-882E-9C010115C519}"/>
                  </a:ext>
                </a:extLst>
              </p:cNvPr>
              <p:cNvSpPr txBox="1"/>
              <p:nvPr/>
            </p:nvSpPr>
            <p:spPr>
              <a:xfrm>
                <a:off x="8947384" y="2556595"/>
                <a:ext cx="301122" cy="66111"/>
              </a:xfrm>
              <a:prstGeom prst="rect">
                <a:avLst/>
              </a:prstGeom>
              <a:noFill/>
            </p:spPr>
            <p:txBody>
              <a:bodyPr wrap="square" lIns="0" tIns="0" rIns="0" bIns="0" rtlCol="0">
                <a:spAutoFit/>
              </a:bodyPr>
              <a:lstStyle/>
              <a:p>
                <a:pPr algn="r">
                  <a:lnSpc>
                    <a:spcPct val="110000"/>
                  </a:lnSpc>
                </a:pPr>
                <a:r>
                  <a:rPr lang="en-US" sz="400" dirty="0">
                    <a:solidFill>
                      <a:srgbClr val="636363"/>
                    </a:solidFill>
                  </a:rPr>
                  <a:t>Dropdown</a:t>
                </a:r>
              </a:p>
            </p:txBody>
          </p:sp>
          <p:grpSp>
            <p:nvGrpSpPr>
              <p:cNvPr id="619" name="Dropdown Icon">
                <a:extLst>
                  <a:ext uri="{FF2B5EF4-FFF2-40B4-BE49-F238E27FC236}">
                    <a16:creationId xmlns:a16="http://schemas.microsoft.com/office/drawing/2014/main" id="{8B9C7A14-222B-4DD6-9979-25FC9324D26D}"/>
                  </a:ext>
                </a:extLst>
              </p:cNvPr>
              <p:cNvGrpSpPr/>
              <p:nvPr/>
            </p:nvGrpSpPr>
            <p:grpSpPr>
              <a:xfrm rot="18629624">
                <a:off x="9271549" y="2579739"/>
                <a:ext cx="23989" cy="23990"/>
                <a:chOff x="1411369" y="3109610"/>
                <a:chExt cx="182868" cy="191529"/>
              </a:xfrm>
            </p:grpSpPr>
            <p:cxnSp>
              <p:nvCxnSpPr>
                <p:cNvPr id="620" name="Line 2">
                  <a:extLst>
                    <a:ext uri="{FF2B5EF4-FFF2-40B4-BE49-F238E27FC236}">
                      <a16:creationId xmlns:a16="http://schemas.microsoft.com/office/drawing/2014/main" id="{546EB018-103E-4147-8878-717FAA07F25D}"/>
                    </a:ext>
                  </a:extLst>
                </p:cNvPr>
                <p:cNvCxnSpPr>
                  <a:cxnSpLocks/>
                </p:cNvCxnSpPr>
                <p:nvPr/>
              </p:nvCxnSpPr>
              <p:spPr>
                <a:xfrm rot="19092243">
                  <a:off x="1484509" y="3191411"/>
                  <a:ext cx="109728" cy="109728"/>
                </a:xfrm>
                <a:prstGeom prst="line">
                  <a:avLst/>
                </a:prstGeom>
                <a:ln w="6350" cap="rnd">
                  <a:solidFill>
                    <a:srgbClr val="858585"/>
                  </a:solidFill>
                </a:ln>
              </p:spPr>
              <p:style>
                <a:lnRef idx="1">
                  <a:schemeClr val="accent1"/>
                </a:lnRef>
                <a:fillRef idx="0">
                  <a:schemeClr val="accent1"/>
                </a:fillRef>
                <a:effectRef idx="0">
                  <a:schemeClr val="accent1"/>
                </a:effectRef>
                <a:fontRef idx="minor">
                  <a:schemeClr val="tx1"/>
                </a:fontRef>
              </p:style>
            </p:cxnSp>
            <p:cxnSp>
              <p:nvCxnSpPr>
                <p:cNvPr id="621" name="Line 1">
                  <a:extLst>
                    <a:ext uri="{FF2B5EF4-FFF2-40B4-BE49-F238E27FC236}">
                      <a16:creationId xmlns:a16="http://schemas.microsoft.com/office/drawing/2014/main" id="{165BD73F-4F47-4C3E-ABA8-75C9D91EACEB}"/>
                    </a:ext>
                  </a:extLst>
                </p:cNvPr>
                <p:cNvCxnSpPr>
                  <a:cxnSpLocks/>
                </p:cNvCxnSpPr>
                <p:nvPr/>
              </p:nvCxnSpPr>
              <p:spPr>
                <a:xfrm rot="19092243" flipV="1">
                  <a:off x="1411369" y="3109610"/>
                  <a:ext cx="109728" cy="109729"/>
                </a:xfrm>
                <a:prstGeom prst="line">
                  <a:avLst/>
                </a:prstGeom>
                <a:ln w="6350" cap="rnd">
                  <a:solidFill>
                    <a:srgbClr val="858585"/>
                  </a:solidFill>
                </a:ln>
              </p:spPr>
              <p:style>
                <a:lnRef idx="1">
                  <a:schemeClr val="accent1"/>
                </a:lnRef>
                <a:fillRef idx="0">
                  <a:schemeClr val="accent1"/>
                </a:fillRef>
                <a:effectRef idx="0">
                  <a:schemeClr val="accent1"/>
                </a:effectRef>
                <a:fontRef idx="minor">
                  <a:schemeClr val="tx1"/>
                </a:fontRef>
              </p:style>
            </p:cxnSp>
          </p:grpSp>
        </p:grpSp>
        <p:grpSp>
          <p:nvGrpSpPr>
            <p:cNvPr id="522" name="Xbox Games Catalog Text">
              <a:extLst>
                <a:ext uri="{FF2B5EF4-FFF2-40B4-BE49-F238E27FC236}">
                  <a16:creationId xmlns:a16="http://schemas.microsoft.com/office/drawing/2014/main" id="{3AF6606C-7644-4EA7-B28F-B2A32EC0001F}"/>
                </a:ext>
                <a:ext uri="{C183D7F6-B498-43B3-948B-1728B52AA6E4}">
                  <adec:decorative xmlns:adec="http://schemas.microsoft.com/office/drawing/2017/decorative" val="1"/>
                </a:ext>
              </a:extLst>
            </p:cNvPr>
            <p:cNvGrpSpPr/>
            <p:nvPr/>
          </p:nvGrpSpPr>
          <p:grpSpPr>
            <a:xfrm>
              <a:off x="4950018" y="2682011"/>
              <a:ext cx="2980138" cy="924028"/>
              <a:chOff x="4950018" y="2682011"/>
              <a:chExt cx="2980138" cy="924028"/>
            </a:xfrm>
          </p:grpSpPr>
          <p:sp>
            <p:nvSpPr>
              <p:cNvPr id="615" name="Rectangle">
                <a:extLst>
                  <a:ext uri="{FF2B5EF4-FFF2-40B4-BE49-F238E27FC236}">
                    <a16:creationId xmlns:a16="http://schemas.microsoft.com/office/drawing/2014/main" id="{BC53577B-AFF5-43F7-B6A2-104B9D12BBC6}"/>
                  </a:ext>
                </a:extLst>
              </p:cNvPr>
              <p:cNvSpPr/>
              <p:nvPr/>
            </p:nvSpPr>
            <p:spPr>
              <a:xfrm>
                <a:off x="4950018" y="2682011"/>
                <a:ext cx="2980138" cy="924028"/>
              </a:xfrm>
              <a:custGeom>
                <a:avLst/>
                <a:gdLst>
                  <a:gd name="connsiteX0" fmla="*/ 0 w 2980138"/>
                  <a:gd name="connsiteY0" fmla="*/ 0 h 924028"/>
                  <a:gd name="connsiteX1" fmla="*/ 655630 w 2980138"/>
                  <a:gd name="connsiteY1" fmla="*/ 0 h 924028"/>
                  <a:gd name="connsiteX2" fmla="*/ 1281459 w 2980138"/>
                  <a:gd name="connsiteY2" fmla="*/ 0 h 924028"/>
                  <a:gd name="connsiteX3" fmla="*/ 1907288 w 2980138"/>
                  <a:gd name="connsiteY3" fmla="*/ 0 h 924028"/>
                  <a:gd name="connsiteX4" fmla="*/ 2413912 w 2980138"/>
                  <a:gd name="connsiteY4" fmla="*/ 0 h 924028"/>
                  <a:gd name="connsiteX5" fmla="*/ 2980138 w 2980138"/>
                  <a:gd name="connsiteY5" fmla="*/ 0 h 924028"/>
                  <a:gd name="connsiteX6" fmla="*/ 2980138 w 2980138"/>
                  <a:gd name="connsiteY6" fmla="*/ 471254 h 924028"/>
                  <a:gd name="connsiteX7" fmla="*/ 2980138 w 2980138"/>
                  <a:gd name="connsiteY7" fmla="*/ 924028 h 924028"/>
                  <a:gd name="connsiteX8" fmla="*/ 2384110 w 2980138"/>
                  <a:gd name="connsiteY8" fmla="*/ 924028 h 924028"/>
                  <a:gd name="connsiteX9" fmla="*/ 1877487 w 2980138"/>
                  <a:gd name="connsiteY9" fmla="*/ 924028 h 924028"/>
                  <a:gd name="connsiteX10" fmla="*/ 1370863 w 2980138"/>
                  <a:gd name="connsiteY10" fmla="*/ 924028 h 924028"/>
                  <a:gd name="connsiteX11" fmla="*/ 745035 w 2980138"/>
                  <a:gd name="connsiteY11" fmla="*/ 924028 h 924028"/>
                  <a:gd name="connsiteX12" fmla="*/ 0 w 2980138"/>
                  <a:gd name="connsiteY12" fmla="*/ 924028 h 924028"/>
                  <a:gd name="connsiteX13" fmla="*/ 0 w 2980138"/>
                  <a:gd name="connsiteY13" fmla="*/ 443533 h 924028"/>
                  <a:gd name="connsiteX14" fmla="*/ 0 w 2980138"/>
                  <a:gd name="connsiteY14" fmla="*/ 0 h 924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980138" h="924028" fill="none" extrusionOk="0">
                    <a:moveTo>
                      <a:pt x="0" y="0"/>
                    </a:moveTo>
                    <a:cubicBezTo>
                      <a:pt x="152695" y="2249"/>
                      <a:pt x="330548" y="-9156"/>
                      <a:pt x="655630" y="0"/>
                    </a:cubicBezTo>
                    <a:cubicBezTo>
                      <a:pt x="980712" y="9156"/>
                      <a:pt x="1042644" y="-19363"/>
                      <a:pt x="1281459" y="0"/>
                    </a:cubicBezTo>
                    <a:cubicBezTo>
                      <a:pt x="1520274" y="19363"/>
                      <a:pt x="1733188" y="-8568"/>
                      <a:pt x="1907288" y="0"/>
                    </a:cubicBezTo>
                    <a:cubicBezTo>
                      <a:pt x="2081388" y="8568"/>
                      <a:pt x="2225732" y="23687"/>
                      <a:pt x="2413912" y="0"/>
                    </a:cubicBezTo>
                    <a:cubicBezTo>
                      <a:pt x="2602092" y="-23687"/>
                      <a:pt x="2801526" y="-24750"/>
                      <a:pt x="2980138" y="0"/>
                    </a:cubicBezTo>
                    <a:cubicBezTo>
                      <a:pt x="3002973" y="122057"/>
                      <a:pt x="2987578" y="280084"/>
                      <a:pt x="2980138" y="471254"/>
                    </a:cubicBezTo>
                    <a:cubicBezTo>
                      <a:pt x="2972698" y="662424"/>
                      <a:pt x="2972410" y="777795"/>
                      <a:pt x="2980138" y="924028"/>
                    </a:cubicBezTo>
                    <a:cubicBezTo>
                      <a:pt x="2857173" y="909599"/>
                      <a:pt x="2532980" y="919811"/>
                      <a:pt x="2384110" y="924028"/>
                    </a:cubicBezTo>
                    <a:cubicBezTo>
                      <a:pt x="2235240" y="928245"/>
                      <a:pt x="2108984" y="944688"/>
                      <a:pt x="1877487" y="924028"/>
                    </a:cubicBezTo>
                    <a:cubicBezTo>
                      <a:pt x="1645990" y="903368"/>
                      <a:pt x="1577648" y="902191"/>
                      <a:pt x="1370863" y="924028"/>
                    </a:cubicBezTo>
                    <a:cubicBezTo>
                      <a:pt x="1164078" y="945865"/>
                      <a:pt x="908678" y="923695"/>
                      <a:pt x="745035" y="924028"/>
                    </a:cubicBezTo>
                    <a:cubicBezTo>
                      <a:pt x="581392" y="924361"/>
                      <a:pt x="202936" y="917427"/>
                      <a:pt x="0" y="924028"/>
                    </a:cubicBezTo>
                    <a:cubicBezTo>
                      <a:pt x="22740" y="799581"/>
                      <a:pt x="16848" y="600476"/>
                      <a:pt x="0" y="443533"/>
                    </a:cubicBezTo>
                    <a:cubicBezTo>
                      <a:pt x="-16848" y="286591"/>
                      <a:pt x="-11367" y="184933"/>
                      <a:pt x="0" y="0"/>
                    </a:cubicBezTo>
                    <a:close/>
                  </a:path>
                  <a:path w="2980138" h="924028" stroke="0" extrusionOk="0">
                    <a:moveTo>
                      <a:pt x="0" y="0"/>
                    </a:moveTo>
                    <a:cubicBezTo>
                      <a:pt x="175554" y="-28191"/>
                      <a:pt x="289067" y="-22642"/>
                      <a:pt x="566226" y="0"/>
                    </a:cubicBezTo>
                    <a:cubicBezTo>
                      <a:pt x="843385" y="22642"/>
                      <a:pt x="963577" y="-6209"/>
                      <a:pt x="1072850" y="0"/>
                    </a:cubicBezTo>
                    <a:cubicBezTo>
                      <a:pt x="1182123" y="6209"/>
                      <a:pt x="1474485" y="9937"/>
                      <a:pt x="1728480" y="0"/>
                    </a:cubicBezTo>
                    <a:cubicBezTo>
                      <a:pt x="1982475" y="-9937"/>
                      <a:pt x="2133365" y="16453"/>
                      <a:pt x="2294706" y="0"/>
                    </a:cubicBezTo>
                    <a:cubicBezTo>
                      <a:pt x="2456047" y="-16453"/>
                      <a:pt x="2647752" y="28437"/>
                      <a:pt x="2980138" y="0"/>
                    </a:cubicBezTo>
                    <a:cubicBezTo>
                      <a:pt x="2960858" y="110471"/>
                      <a:pt x="2999014" y="283549"/>
                      <a:pt x="2980138" y="480495"/>
                    </a:cubicBezTo>
                    <a:cubicBezTo>
                      <a:pt x="2961262" y="677442"/>
                      <a:pt x="2980029" y="706021"/>
                      <a:pt x="2980138" y="924028"/>
                    </a:cubicBezTo>
                    <a:cubicBezTo>
                      <a:pt x="2775404" y="901683"/>
                      <a:pt x="2602389" y="905026"/>
                      <a:pt x="2384110" y="924028"/>
                    </a:cubicBezTo>
                    <a:cubicBezTo>
                      <a:pt x="2165831" y="943030"/>
                      <a:pt x="2031119" y="917702"/>
                      <a:pt x="1877487" y="924028"/>
                    </a:cubicBezTo>
                    <a:cubicBezTo>
                      <a:pt x="1723855" y="930354"/>
                      <a:pt x="1520622" y="936203"/>
                      <a:pt x="1281459" y="924028"/>
                    </a:cubicBezTo>
                    <a:cubicBezTo>
                      <a:pt x="1042296" y="911853"/>
                      <a:pt x="908775" y="952268"/>
                      <a:pt x="685432" y="924028"/>
                    </a:cubicBezTo>
                    <a:cubicBezTo>
                      <a:pt x="462089" y="895788"/>
                      <a:pt x="277542" y="926123"/>
                      <a:pt x="0" y="924028"/>
                    </a:cubicBezTo>
                    <a:cubicBezTo>
                      <a:pt x="-15482" y="754013"/>
                      <a:pt x="6130" y="566031"/>
                      <a:pt x="0" y="443533"/>
                    </a:cubicBezTo>
                    <a:cubicBezTo>
                      <a:pt x="-6130" y="321036"/>
                      <a:pt x="21691" y="166555"/>
                      <a:pt x="0" y="0"/>
                    </a:cubicBezTo>
                    <a:close/>
                  </a:path>
                </a:pathLst>
              </a:custGeom>
              <a:solidFill>
                <a:srgbClr val="000000"/>
              </a:solidFill>
              <a:ln>
                <a:solidFill>
                  <a:srgbClr val="000000">
                    <a:alpha val="0"/>
                  </a:srgb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6" name="Xbox Games Catalog Subtitle">
                <a:extLst>
                  <a:ext uri="{FF2B5EF4-FFF2-40B4-BE49-F238E27FC236}">
                    <a16:creationId xmlns:a16="http://schemas.microsoft.com/office/drawing/2014/main" id="{4567778E-E5E0-493B-9EFD-8F4630A9FA6E}"/>
                  </a:ext>
                </a:extLst>
              </p:cNvPr>
              <p:cNvSpPr txBox="1"/>
              <p:nvPr/>
            </p:nvSpPr>
            <p:spPr>
              <a:xfrm>
                <a:off x="5306827" y="3206030"/>
                <a:ext cx="1703452" cy="162609"/>
              </a:xfrm>
              <a:prstGeom prst="rect">
                <a:avLst/>
              </a:prstGeom>
              <a:noFill/>
            </p:spPr>
            <p:txBody>
              <a:bodyPr wrap="square" lIns="0" tIns="0" rIns="0" bIns="0" rtlCol="0">
                <a:spAutoFit/>
              </a:bodyPr>
              <a:lstStyle/>
              <a:p>
                <a:pPr>
                  <a:lnSpc>
                    <a:spcPct val="110000"/>
                  </a:lnSpc>
                </a:pPr>
                <a:r>
                  <a:rPr lang="en-US" sz="500" dirty="0">
                    <a:solidFill>
                      <a:schemeClr val="bg1"/>
                    </a:solidFill>
                    <a:latin typeface="Segoe UI Semilight" panose="020B0402040204020203" pitchFamily="34" charset="0"/>
                    <a:cs typeface="Segoe UI Semilight" panose="020B0402040204020203" pitchFamily="34" charset="0"/>
                  </a:rPr>
                  <a:t>Lorem ipsum dolor sit amet, consectetur adipiscing elit, sed do eiusmod tempor incididunt ut labore.</a:t>
                </a:r>
              </a:p>
            </p:txBody>
          </p:sp>
          <p:sp>
            <p:nvSpPr>
              <p:cNvPr id="617" name="Xbox Games Catalog Title">
                <a:extLst>
                  <a:ext uri="{FF2B5EF4-FFF2-40B4-BE49-F238E27FC236}">
                    <a16:creationId xmlns:a16="http://schemas.microsoft.com/office/drawing/2014/main" id="{9012FB72-7270-462E-87A4-FB3FE8212BE0}"/>
                  </a:ext>
                </a:extLst>
              </p:cNvPr>
              <p:cNvSpPr txBox="1"/>
              <p:nvPr/>
            </p:nvSpPr>
            <p:spPr>
              <a:xfrm>
                <a:off x="5307070" y="2945928"/>
                <a:ext cx="2037539" cy="188408"/>
              </a:xfrm>
              <a:prstGeom prst="rect">
                <a:avLst/>
              </a:prstGeom>
              <a:noFill/>
            </p:spPr>
            <p:txBody>
              <a:bodyPr wrap="square" lIns="0" tIns="0" rIns="0" bIns="0" rtlCol="0">
                <a:spAutoFit/>
              </a:bodyPr>
              <a:lstStyle/>
              <a:p>
                <a:r>
                  <a:rPr lang="en-US" sz="1200" dirty="0">
                    <a:solidFill>
                      <a:schemeClr val="bg1"/>
                    </a:solidFill>
                    <a:latin typeface="Segoe UI Semilight" panose="020B0402040204020203" pitchFamily="34" charset="0"/>
                    <a:cs typeface="Segoe UI Semilight" panose="020B0402040204020203" pitchFamily="34" charset="0"/>
                  </a:rPr>
                  <a:t>Contoso Catalog</a:t>
                </a:r>
              </a:p>
            </p:txBody>
          </p:sp>
        </p:grpSp>
        <p:grpSp>
          <p:nvGrpSpPr>
            <p:cNvPr id="523" name="Address Bar Header">
              <a:extLst>
                <a:ext uri="{FF2B5EF4-FFF2-40B4-BE49-F238E27FC236}">
                  <a16:creationId xmlns:a16="http://schemas.microsoft.com/office/drawing/2014/main" id="{7C33B2E0-B7DD-4B0E-B30F-10A222714164}"/>
                </a:ext>
                <a:ext uri="{C183D7F6-B498-43B3-948B-1728B52AA6E4}">
                  <adec:decorative xmlns:adec="http://schemas.microsoft.com/office/drawing/2017/decorative" val="1"/>
                </a:ext>
              </a:extLst>
            </p:cNvPr>
            <p:cNvGrpSpPr/>
            <p:nvPr/>
          </p:nvGrpSpPr>
          <p:grpSpPr>
            <a:xfrm>
              <a:off x="4967877" y="2266350"/>
              <a:ext cx="5627420" cy="244143"/>
              <a:chOff x="4967877" y="2266350"/>
              <a:chExt cx="5627420" cy="244143"/>
            </a:xfrm>
          </p:grpSpPr>
          <p:sp>
            <p:nvSpPr>
              <p:cNvPr id="574" name="Address Bar Header Full Background">
                <a:extLst>
                  <a:ext uri="{FF2B5EF4-FFF2-40B4-BE49-F238E27FC236}">
                    <a16:creationId xmlns:a16="http://schemas.microsoft.com/office/drawing/2014/main" id="{31046605-DEE9-4C7B-8B58-EF210B6E79F5}"/>
                  </a:ext>
                </a:extLst>
              </p:cNvPr>
              <p:cNvSpPr/>
              <p:nvPr/>
            </p:nvSpPr>
            <p:spPr>
              <a:xfrm>
                <a:off x="4969003" y="2266350"/>
                <a:ext cx="5592857" cy="211612"/>
              </a:xfrm>
              <a:prstGeom prst="rect">
                <a:avLst/>
              </a:prstGeom>
              <a:solidFill>
                <a:srgbClr val="CBCB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75" name="See All Tabs Icon">
                <a:extLst>
                  <a:ext uri="{FF2B5EF4-FFF2-40B4-BE49-F238E27FC236}">
                    <a16:creationId xmlns:a16="http://schemas.microsoft.com/office/drawing/2014/main" id="{DDC661CA-30DD-4AA8-890E-FECA539164A0}"/>
                  </a:ext>
                </a:extLst>
              </p:cNvPr>
              <p:cNvGrpSpPr/>
              <p:nvPr/>
            </p:nvGrpSpPr>
            <p:grpSpPr>
              <a:xfrm>
                <a:off x="5026608" y="2276890"/>
                <a:ext cx="74136" cy="73515"/>
                <a:chOff x="4561159" y="1229706"/>
                <a:chExt cx="107805" cy="106902"/>
              </a:xfrm>
            </p:grpSpPr>
            <p:pic>
              <p:nvPicPr>
                <p:cNvPr id="612" name="Website Icon 2" descr="Browser window">
                  <a:extLst>
                    <a:ext uri="{FF2B5EF4-FFF2-40B4-BE49-F238E27FC236}">
                      <a16:creationId xmlns:a16="http://schemas.microsoft.com/office/drawing/2014/main" id="{CC7FD397-2AF2-434F-A41E-E17CA945087D}"/>
                    </a:ext>
                  </a:extLst>
                </p:cNvPr>
                <p:cNvPicPr>
                  <a:picLocks noChangeAspect="1"/>
                </p:cNvPicPr>
                <p:nvPr/>
              </p:nvPicPr>
              <p:blipFill>
                <a:blip r:embed="rId63">
                  <a:extLst>
                    <a:ext uri="{28A0092B-C50C-407E-A947-70E740481C1C}">
                      <a14:useLocalDpi xmlns:a14="http://schemas.microsoft.com/office/drawing/2010/main" val="0"/>
                    </a:ext>
                    <a:ext uri="{96DAC541-7B7A-43D3-8B79-37D633B846F1}">
                      <asvg:svgBlip xmlns:asvg="http://schemas.microsoft.com/office/drawing/2016/SVG/main" r:embed="rId64"/>
                    </a:ext>
                  </a:extLst>
                </a:blip>
                <a:stretch>
                  <a:fillRect/>
                </a:stretch>
              </p:blipFill>
              <p:spPr>
                <a:xfrm>
                  <a:off x="4561159" y="1229706"/>
                  <a:ext cx="91821" cy="91821"/>
                </a:xfrm>
                <a:prstGeom prst="rect">
                  <a:avLst/>
                </a:prstGeom>
              </p:spPr>
            </p:pic>
            <p:pic>
              <p:nvPicPr>
                <p:cNvPr id="613" name="Website Icon 1" descr="Browser window">
                  <a:extLst>
                    <a:ext uri="{FF2B5EF4-FFF2-40B4-BE49-F238E27FC236}">
                      <a16:creationId xmlns:a16="http://schemas.microsoft.com/office/drawing/2014/main" id="{956D560D-19BB-4019-8538-D2DDBC2810DE}"/>
                    </a:ext>
                  </a:extLst>
                </p:cNvPr>
                <p:cNvPicPr>
                  <a:picLocks noChangeAspect="1"/>
                </p:cNvPicPr>
                <p:nvPr/>
              </p:nvPicPr>
              <p:blipFill>
                <a:blip r:embed="rId63">
                  <a:extLst>
                    <a:ext uri="{28A0092B-C50C-407E-A947-70E740481C1C}">
                      <a14:useLocalDpi xmlns:a14="http://schemas.microsoft.com/office/drawing/2010/main" val="0"/>
                    </a:ext>
                    <a:ext uri="{96DAC541-7B7A-43D3-8B79-37D633B846F1}">
                      <asvg:svgBlip xmlns:asvg="http://schemas.microsoft.com/office/drawing/2016/SVG/main" r:embed="rId64"/>
                    </a:ext>
                  </a:extLst>
                </a:blip>
                <a:stretch>
                  <a:fillRect/>
                </a:stretch>
              </p:blipFill>
              <p:spPr>
                <a:xfrm>
                  <a:off x="4577143" y="1244787"/>
                  <a:ext cx="91821" cy="91821"/>
                </a:xfrm>
                <a:prstGeom prst="rect">
                  <a:avLst/>
                </a:prstGeom>
              </p:spPr>
            </p:pic>
            <p:sp>
              <p:nvSpPr>
                <p:cNvPr id="614" name="Rectangle">
                  <a:extLst>
                    <a:ext uri="{FF2B5EF4-FFF2-40B4-BE49-F238E27FC236}">
                      <a16:creationId xmlns:a16="http://schemas.microsoft.com/office/drawing/2014/main" id="{38FF4FE1-6571-45FA-8497-1AECD88D7B96}"/>
                    </a:ext>
                  </a:extLst>
                </p:cNvPr>
                <p:cNvSpPr/>
                <p:nvPr/>
              </p:nvSpPr>
              <p:spPr>
                <a:xfrm>
                  <a:off x="4589484" y="1274842"/>
                  <a:ext cx="64008" cy="36576"/>
                </a:xfrm>
                <a:prstGeom prst="rect">
                  <a:avLst/>
                </a:prstGeom>
                <a:solidFill>
                  <a:srgbClr val="CBCB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76" name="Dropdown Arrow">
                <a:extLst>
                  <a:ext uri="{FF2B5EF4-FFF2-40B4-BE49-F238E27FC236}">
                    <a16:creationId xmlns:a16="http://schemas.microsoft.com/office/drawing/2014/main" id="{623C8249-65D3-4AE8-9570-3CCCE8D91B25}"/>
                  </a:ext>
                </a:extLst>
              </p:cNvPr>
              <p:cNvGrpSpPr/>
              <p:nvPr/>
            </p:nvGrpSpPr>
            <p:grpSpPr>
              <a:xfrm rot="18531467">
                <a:off x="5924692" y="2300805"/>
                <a:ext cx="31986" cy="31986"/>
                <a:chOff x="1411369" y="3109610"/>
                <a:chExt cx="182868" cy="191529"/>
              </a:xfrm>
            </p:grpSpPr>
            <p:cxnSp>
              <p:nvCxnSpPr>
                <p:cNvPr id="610" name="Line 2">
                  <a:extLst>
                    <a:ext uri="{FF2B5EF4-FFF2-40B4-BE49-F238E27FC236}">
                      <a16:creationId xmlns:a16="http://schemas.microsoft.com/office/drawing/2014/main" id="{A80EC35A-B74A-4474-B804-0B4E220F6FDE}"/>
                    </a:ext>
                  </a:extLst>
                </p:cNvPr>
                <p:cNvCxnSpPr>
                  <a:cxnSpLocks/>
                </p:cNvCxnSpPr>
                <p:nvPr/>
              </p:nvCxnSpPr>
              <p:spPr>
                <a:xfrm rot="19092243">
                  <a:off x="1484509" y="3191411"/>
                  <a:ext cx="109728" cy="109728"/>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cxnSp>
              <p:nvCxnSpPr>
                <p:cNvPr id="611" name="Line 1">
                  <a:extLst>
                    <a:ext uri="{FF2B5EF4-FFF2-40B4-BE49-F238E27FC236}">
                      <a16:creationId xmlns:a16="http://schemas.microsoft.com/office/drawing/2014/main" id="{AA54AEBE-4592-4253-B0D6-48EB3C8FB38B}"/>
                    </a:ext>
                  </a:extLst>
                </p:cNvPr>
                <p:cNvCxnSpPr>
                  <a:cxnSpLocks/>
                </p:cNvCxnSpPr>
                <p:nvPr/>
              </p:nvCxnSpPr>
              <p:spPr>
                <a:xfrm rot="19092243" flipV="1">
                  <a:off x="1411369" y="3109610"/>
                  <a:ext cx="109728" cy="109729"/>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grpSp>
          <p:sp>
            <p:nvSpPr>
              <p:cNvPr id="577" name="Address Bar Header Background">
                <a:extLst>
                  <a:ext uri="{FF2B5EF4-FFF2-40B4-BE49-F238E27FC236}">
                    <a16:creationId xmlns:a16="http://schemas.microsoft.com/office/drawing/2014/main" id="{9525878B-C36D-44E2-97B7-4D95517CEF90}"/>
                  </a:ext>
                </a:extLst>
              </p:cNvPr>
              <p:cNvSpPr/>
              <p:nvPr/>
            </p:nvSpPr>
            <p:spPr>
              <a:xfrm>
                <a:off x="4967877" y="2352880"/>
                <a:ext cx="5627420" cy="146768"/>
              </a:xfrm>
              <a:custGeom>
                <a:avLst/>
                <a:gdLst>
                  <a:gd name="connsiteX0" fmla="*/ 0 w 5627420"/>
                  <a:gd name="connsiteY0" fmla="*/ 0 h 146768"/>
                  <a:gd name="connsiteX1" fmla="*/ 512720 w 5627420"/>
                  <a:gd name="connsiteY1" fmla="*/ 0 h 146768"/>
                  <a:gd name="connsiteX2" fmla="*/ 1081715 w 5627420"/>
                  <a:gd name="connsiteY2" fmla="*/ 0 h 146768"/>
                  <a:gd name="connsiteX3" fmla="*/ 1594436 w 5627420"/>
                  <a:gd name="connsiteY3" fmla="*/ 0 h 146768"/>
                  <a:gd name="connsiteX4" fmla="*/ 2275979 w 5627420"/>
                  <a:gd name="connsiteY4" fmla="*/ 0 h 146768"/>
                  <a:gd name="connsiteX5" fmla="*/ 2901248 w 5627420"/>
                  <a:gd name="connsiteY5" fmla="*/ 0 h 146768"/>
                  <a:gd name="connsiteX6" fmla="*/ 3526517 w 5627420"/>
                  <a:gd name="connsiteY6" fmla="*/ 0 h 146768"/>
                  <a:gd name="connsiteX7" fmla="*/ 4264334 w 5627420"/>
                  <a:gd name="connsiteY7" fmla="*/ 0 h 146768"/>
                  <a:gd name="connsiteX8" fmla="*/ 4945877 w 5627420"/>
                  <a:gd name="connsiteY8" fmla="*/ 0 h 146768"/>
                  <a:gd name="connsiteX9" fmla="*/ 5627420 w 5627420"/>
                  <a:gd name="connsiteY9" fmla="*/ 0 h 146768"/>
                  <a:gd name="connsiteX10" fmla="*/ 5627420 w 5627420"/>
                  <a:gd name="connsiteY10" fmla="*/ 146768 h 146768"/>
                  <a:gd name="connsiteX11" fmla="*/ 5170974 w 5627420"/>
                  <a:gd name="connsiteY11" fmla="*/ 146768 h 146768"/>
                  <a:gd name="connsiteX12" fmla="*/ 4658253 w 5627420"/>
                  <a:gd name="connsiteY12" fmla="*/ 146768 h 146768"/>
                  <a:gd name="connsiteX13" fmla="*/ 3976710 w 5627420"/>
                  <a:gd name="connsiteY13" fmla="*/ 146768 h 146768"/>
                  <a:gd name="connsiteX14" fmla="*/ 3238893 w 5627420"/>
                  <a:gd name="connsiteY14" fmla="*/ 146768 h 146768"/>
                  <a:gd name="connsiteX15" fmla="*/ 2669898 w 5627420"/>
                  <a:gd name="connsiteY15" fmla="*/ 146768 h 146768"/>
                  <a:gd name="connsiteX16" fmla="*/ 1932081 w 5627420"/>
                  <a:gd name="connsiteY16" fmla="*/ 146768 h 146768"/>
                  <a:gd name="connsiteX17" fmla="*/ 1419360 w 5627420"/>
                  <a:gd name="connsiteY17" fmla="*/ 146768 h 146768"/>
                  <a:gd name="connsiteX18" fmla="*/ 962914 w 5627420"/>
                  <a:gd name="connsiteY18" fmla="*/ 146768 h 146768"/>
                  <a:gd name="connsiteX19" fmla="*/ 0 w 5627420"/>
                  <a:gd name="connsiteY19" fmla="*/ 146768 h 146768"/>
                  <a:gd name="connsiteX20" fmla="*/ 0 w 5627420"/>
                  <a:gd name="connsiteY20" fmla="*/ 0 h 146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27420" h="146768" fill="none" extrusionOk="0">
                    <a:moveTo>
                      <a:pt x="0" y="0"/>
                    </a:moveTo>
                    <a:cubicBezTo>
                      <a:pt x="249004" y="-1518"/>
                      <a:pt x="369933" y="24895"/>
                      <a:pt x="512720" y="0"/>
                    </a:cubicBezTo>
                    <a:cubicBezTo>
                      <a:pt x="655507" y="-24895"/>
                      <a:pt x="917099" y="-26932"/>
                      <a:pt x="1081715" y="0"/>
                    </a:cubicBezTo>
                    <a:cubicBezTo>
                      <a:pt x="1246332" y="26932"/>
                      <a:pt x="1459231" y="14574"/>
                      <a:pt x="1594436" y="0"/>
                    </a:cubicBezTo>
                    <a:cubicBezTo>
                      <a:pt x="1729641" y="-14574"/>
                      <a:pt x="2019947" y="33269"/>
                      <a:pt x="2275979" y="0"/>
                    </a:cubicBezTo>
                    <a:cubicBezTo>
                      <a:pt x="2532011" y="-33269"/>
                      <a:pt x="2704934" y="-21465"/>
                      <a:pt x="2901248" y="0"/>
                    </a:cubicBezTo>
                    <a:cubicBezTo>
                      <a:pt x="3097562" y="21465"/>
                      <a:pt x="3311969" y="-14914"/>
                      <a:pt x="3526517" y="0"/>
                    </a:cubicBezTo>
                    <a:cubicBezTo>
                      <a:pt x="3741065" y="14914"/>
                      <a:pt x="4103870" y="22641"/>
                      <a:pt x="4264334" y="0"/>
                    </a:cubicBezTo>
                    <a:cubicBezTo>
                      <a:pt x="4424798" y="-22641"/>
                      <a:pt x="4673412" y="27773"/>
                      <a:pt x="4945877" y="0"/>
                    </a:cubicBezTo>
                    <a:cubicBezTo>
                      <a:pt x="5218342" y="-27773"/>
                      <a:pt x="5317845" y="6109"/>
                      <a:pt x="5627420" y="0"/>
                    </a:cubicBezTo>
                    <a:cubicBezTo>
                      <a:pt x="5623180" y="66055"/>
                      <a:pt x="5631525" y="98292"/>
                      <a:pt x="5627420" y="146768"/>
                    </a:cubicBezTo>
                    <a:cubicBezTo>
                      <a:pt x="5424231" y="134960"/>
                      <a:pt x="5370779" y="128768"/>
                      <a:pt x="5170974" y="146768"/>
                    </a:cubicBezTo>
                    <a:cubicBezTo>
                      <a:pt x="4971169" y="164768"/>
                      <a:pt x="4784240" y="141638"/>
                      <a:pt x="4658253" y="146768"/>
                    </a:cubicBezTo>
                    <a:cubicBezTo>
                      <a:pt x="4532266" y="151898"/>
                      <a:pt x="4188252" y="139505"/>
                      <a:pt x="3976710" y="146768"/>
                    </a:cubicBezTo>
                    <a:cubicBezTo>
                      <a:pt x="3765168" y="154031"/>
                      <a:pt x="3388640" y="132812"/>
                      <a:pt x="3238893" y="146768"/>
                    </a:cubicBezTo>
                    <a:cubicBezTo>
                      <a:pt x="3089146" y="160724"/>
                      <a:pt x="2895701" y="162165"/>
                      <a:pt x="2669898" y="146768"/>
                    </a:cubicBezTo>
                    <a:cubicBezTo>
                      <a:pt x="2444096" y="131371"/>
                      <a:pt x="2085787" y="148627"/>
                      <a:pt x="1932081" y="146768"/>
                    </a:cubicBezTo>
                    <a:cubicBezTo>
                      <a:pt x="1778375" y="144909"/>
                      <a:pt x="1647417" y="126622"/>
                      <a:pt x="1419360" y="146768"/>
                    </a:cubicBezTo>
                    <a:cubicBezTo>
                      <a:pt x="1191303" y="166914"/>
                      <a:pt x="1058203" y="136907"/>
                      <a:pt x="962914" y="146768"/>
                    </a:cubicBezTo>
                    <a:cubicBezTo>
                      <a:pt x="867625" y="156629"/>
                      <a:pt x="280791" y="185533"/>
                      <a:pt x="0" y="146768"/>
                    </a:cubicBezTo>
                    <a:cubicBezTo>
                      <a:pt x="-5920" y="97231"/>
                      <a:pt x="-6953" y="33004"/>
                      <a:pt x="0" y="0"/>
                    </a:cubicBezTo>
                    <a:close/>
                  </a:path>
                  <a:path w="5627420" h="146768" stroke="0" extrusionOk="0">
                    <a:moveTo>
                      <a:pt x="0" y="0"/>
                    </a:moveTo>
                    <a:cubicBezTo>
                      <a:pt x="219799" y="22732"/>
                      <a:pt x="399250" y="22392"/>
                      <a:pt x="568995" y="0"/>
                    </a:cubicBezTo>
                    <a:cubicBezTo>
                      <a:pt x="738741" y="-22392"/>
                      <a:pt x="809811" y="-12522"/>
                      <a:pt x="1025441" y="0"/>
                    </a:cubicBezTo>
                    <a:cubicBezTo>
                      <a:pt x="1241071" y="12522"/>
                      <a:pt x="1501468" y="6168"/>
                      <a:pt x="1763258" y="0"/>
                    </a:cubicBezTo>
                    <a:cubicBezTo>
                      <a:pt x="2025048" y="-6168"/>
                      <a:pt x="2147962" y="21157"/>
                      <a:pt x="2332253" y="0"/>
                    </a:cubicBezTo>
                    <a:cubicBezTo>
                      <a:pt x="2516545" y="-21157"/>
                      <a:pt x="2699162" y="-19468"/>
                      <a:pt x="2901248" y="0"/>
                    </a:cubicBezTo>
                    <a:cubicBezTo>
                      <a:pt x="3103334" y="19468"/>
                      <a:pt x="3436627" y="8008"/>
                      <a:pt x="3639065" y="0"/>
                    </a:cubicBezTo>
                    <a:cubicBezTo>
                      <a:pt x="3841503" y="-8008"/>
                      <a:pt x="3900542" y="-13209"/>
                      <a:pt x="4151785" y="0"/>
                    </a:cubicBezTo>
                    <a:cubicBezTo>
                      <a:pt x="4403028" y="13209"/>
                      <a:pt x="4555611" y="-18469"/>
                      <a:pt x="4889603" y="0"/>
                    </a:cubicBezTo>
                    <a:cubicBezTo>
                      <a:pt x="5223595" y="18469"/>
                      <a:pt x="5344184" y="25114"/>
                      <a:pt x="5627420" y="0"/>
                    </a:cubicBezTo>
                    <a:cubicBezTo>
                      <a:pt x="5621987" y="34083"/>
                      <a:pt x="5633571" y="114997"/>
                      <a:pt x="5627420" y="146768"/>
                    </a:cubicBezTo>
                    <a:cubicBezTo>
                      <a:pt x="5485846" y="154451"/>
                      <a:pt x="5129258" y="124247"/>
                      <a:pt x="5002151" y="146768"/>
                    </a:cubicBezTo>
                    <a:cubicBezTo>
                      <a:pt x="4875044" y="169289"/>
                      <a:pt x="4609723" y="139235"/>
                      <a:pt x="4433156" y="146768"/>
                    </a:cubicBezTo>
                    <a:cubicBezTo>
                      <a:pt x="4256589" y="154301"/>
                      <a:pt x="4018811" y="166889"/>
                      <a:pt x="3695339" y="146768"/>
                    </a:cubicBezTo>
                    <a:cubicBezTo>
                      <a:pt x="3371867" y="126647"/>
                      <a:pt x="3151833" y="176136"/>
                      <a:pt x="2957522" y="146768"/>
                    </a:cubicBezTo>
                    <a:cubicBezTo>
                      <a:pt x="2763211" y="117400"/>
                      <a:pt x="2585222" y="168669"/>
                      <a:pt x="2444801" y="146768"/>
                    </a:cubicBezTo>
                    <a:cubicBezTo>
                      <a:pt x="2304380" y="124867"/>
                      <a:pt x="2058163" y="173937"/>
                      <a:pt x="1819532" y="146768"/>
                    </a:cubicBezTo>
                    <a:cubicBezTo>
                      <a:pt x="1580901" y="119599"/>
                      <a:pt x="1244896" y="150463"/>
                      <a:pt x="1081715" y="146768"/>
                    </a:cubicBezTo>
                    <a:cubicBezTo>
                      <a:pt x="918534" y="143073"/>
                      <a:pt x="432362" y="152062"/>
                      <a:pt x="0" y="146768"/>
                    </a:cubicBezTo>
                    <a:cubicBezTo>
                      <a:pt x="-5267" y="109840"/>
                      <a:pt x="-6821" y="65565"/>
                      <a:pt x="0" y="0"/>
                    </a:cubicBezTo>
                    <a:close/>
                  </a:path>
                </a:pathLst>
              </a:custGeom>
              <a:solidFill>
                <a:srgbClr val="F2F2F2"/>
              </a:solidFill>
              <a:ln>
                <a:solidFill>
                  <a:srgbClr val="CBCBCB">
                    <a:alpha val="0"/>
                  </a:srgb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8" name="Address Bar Background">
                <a:extLst>
                  <a:ext uri="{FF2B5EF4-FFF2-40B4-BE49-F238E27FC236}">
                    <a16:creationId xmlns:a16="http://schemas.microsoft.com/office/drawing/2014/main" id="{F6C9C3B7-4C8E-4688-A3F9-87F6BF98EA89}"/>
                  </a:ext>
                </a:extLst>
              </p:cNvPr>
              <p:cNvSpPr/>
              <p:nvPr/>
            </p:nvSpPr>
            <p:spPr>
              <a:xfrm>
                <a:off x="5514057" y="2383243"/>
                <a:ext cx="4593820" cy="84902"/>
              </a:xfrm>
              <a:custGeom>
                <a:avLst/>
                <a:gdLst>
                  <a:gd name="connsiteX0" fmla="*/ 0 w 4593820"/>
                  <a:gd name="connsiteY0" fmla="*/ 0 h 84902"/>
                  <a:gd name="connsiteX1" fmla="*/ 610322 w 4593820"/>
                  <a:gd name="connsiteY1" fmla="*/ 0 h 84902"/>
                  <a:gd name="connsiteX2" fmla="*/ 1128767 w 4593820"/>
                  <a:gd name="connsiteY2" fmla="*/ 0 h 84902"/>
                  <a:gd name="connsiteX3" fmla="*/ 1693151 w 4593820"/>
                  <a:gd name="connsiteY3" fmla="*/ 0 h 84902"/>
                  <a:gd name="connsiteX4" fmla="*/ 2395349 w 4593820"/>
                  <a:gd name="connsiteY4" fmla="*/ 0 h 84902"/>
                  <a:gd name="connsiteX5" fmla="*/ 3005671 w 4593820"/>
                  <a:gd name="connsiteY5" fmla="*/ 0 h 84902"/>
                  <a:gd name="connsiteX6" fmla="*/ 3570054 w 4593820"/>
                  <a:gd name="connsiteY6" fmla="*/ 0 h 84902"/>
                  <a:gd name="connsiteX7" fmla="*/ 4593820 w 4593820"/>
                  <a:gd name="connsiteY7" fmla="*/ 0 h 84902"/>
                  <a:gd name="connsiteX8" fmla="*/ 4593820 w 4593820"/>
                  <a:gd name="connsiteY8" fmla="*/ 84902 h 84902"/>
                  <a:gd name="connsiteX9" fmla="*/ 3937560 w 4593820"/>
                  <a:gd name="connsiteY9" fmla="*/ 84902 h 84902"/>
                  <a:gd name="connsiteX10" fmla="*/ 3373176 w 4593820"/>
                  <a:gd name="connsiteY10" fmla="*/ 84902 h 84902"/>
                  <a:gd name="connsiteX11" fmla="*/ 2625040 w 4593820"/>
                  <a:gd name="connsiteY11" fmla="*/ 84902 h 84902"/>
                  <a:gd name="connsiteX12" fmla="*/ 2014718 w 4593820"/>
                  <a:gd name="connsiteY12" fmla="*/ 84902 h 84902"/>
                  <a:gd name="connsiteX13" fmla="*/ 1496273 w 4593820"/>
                  <a:gd name="connsiteY13" fmla="*/ 84902 h 84902"/>
                  <a:gd name="connsiteX14" fmla="*/ 794075 w 4593820"/>
                  <a:gd name="connsiteY14" fmla="*/ 84902 h 84902"/>
                  <a:gd name="connsiteX15" fmla="*/ 0 w 4593820"/>
                  <a:gd name="connsiteY15" fmla="*/ 84902 h 84902"/>
                  <a:gd name="connsiteX16" fmla="*/ 0 w 4593820"/>
                  <a:gd name="connsiteY16" fmla="*/ 0 h 84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93820" h="84902" fill="none" extrusionOk="0">
                    <a:moveTo>
                      <a:pt x="0" y="0"/>
                    </a:moveTo>
                    <a:cubicBezTo>
                      <a:pt x="184146" y="-15199"/>
                      <a:pt x="392840" y="-9586"/>
                      <a:pt x="610322" y="0"/>
                    </a:cubicBezTo>
                    <a:cubicBezTo>
                      <a:pt x="827804" y="9586"/>
                      <a:pt x="877715" y="8006"/>
                      <a:pt x="1128767" y="0"/>
                    </a:cubicBezTo>
                    <a:cubicBezTo>
                      <a:pt x="1379819" y="-8006"/>
                      <a:pt x="1481566" y="-27595"/>
                      <a:pt x="1693151" y="0"/>
                    </a:cubicBezTo>
                    <a:cubicBezTo>
                      <a:pt x="1904736" y="27595"/>
                      <a:pt x="2128721" y="-18005"/>
                      <a:pt x="2395349" y="0"/>
                    </a:cubicBezTo>
                    <a:cubicBezTo>
                      <a:pt x="2661977" y="18005"/>
                      <a:pt x="2745811" y="-11627"/>
                      <a:pt x="3005671" y="0"/>
                    </a:cubicBezTo>
                    <a:cubicBezTo>
                      <a:pt x="3265531" y="11627"/>
                      <a:pt x="3296113" y="17939"/>
                      <a:pt x="3570054" y="0"/>
                    </a:cubicBezTo>
                    <a:cubicBezTo>
                      <a:pt x="3843995" y="-17939"/>
                      <a:pt x="4190444" y="-20063"/>
                      <a:pt x="4593820" y="0"/>
                    </a:cubicBezTo>
                    <a:cubicBezTo>
                      <a:pt x="4593258" y="27104"/>
                      <a:pt x="4593224" y="55244"/>
                      <a:pt x="4593820" y="84902"/>
                    </a:cubicBezTo>
                    <a:cubicBezTo>
                      <a:pt x="4343477" y="110163"/>
                      <a:pt x="4152282" y="66973"/>
                      <a:pt x="3937560" y="84902"/>
                    </a:cubicBezTo>
                    <a:cubicBezTo>
                      <a:pt x="3722838" y="102831"/>
                      <a:pt x="3526748" y="100677"/>
                      <a:pt x="3373176" y="84902"/>
                    </a:cubicBezTo>
                    <a:cubicBezTo>
                      <a:pt x="3219604" y="69127"/>
                      <a:pt x="2936887" y="83060"/>
                      <a:pt x="2625040" y="84902"/>
                    </a:cubicBezTo>
                    <a:cubicBezTo>
                      <a:pt x="2313193" y="86744"/>
                      <a:pt x="2196676" y="90569"/>
                      <a:pt x="2014718" y="84902"/>
                    </a:cubicBezTo>
                    <a:cubicBezTo>
                      <a:pt x="1832760" y="79235"/>
                      <a:pt x="1665481" y="70062"/>
                      <a:pt x="1496273" y="84902"/>
                    </a:cubicBezTo>
                    <a:cubicBezTo>
                      <a:pt x="1327065" y="99742"/>
                      <a:pt x="1136994" y="86637"/>
                      <a:pt x="794075" y="84902"/>
                    </a:cubicBezTo>
                    <a:cubicBezTo>
                      <a:pt x="451156" y="83167"/>
                      <a:pt x="348460" y="48584"/>
                      <a:pt x="0" y="84902"/>
                    </a:cubicBezTo>
                    <a:cubicBezTo>
                      <a:pt x="337" y="52542"/>
                      <a:pt x="582" y="27801"/>
                      <a:pt x="0" y="0"/>
                    </a:cubicBezTo>
                    <a:close/>
                  </a:path>
                  <a:path w="4593820" h="84902" stroke="0" extrusionOk="0">
                    <a:moveTo>
                      <a:pt x="0" y="0"/>
                    </a:moveTo>
                    <a:cubicBezTo>
                      <a:pt x="243663" y="28465"/>
                      <a:pt x="434584" y="-20020"/>
                      <a:pt x="610322" y="0"/>
                    </a:cubicBezTo>
                    <a:cubicBezTo>
                      <a:pt x="786060" y="20020"/>
                      <a:pt x="988612" y="-632"/>
                      <a:pt x="1128767" y="0"/>
                    </a:cubicBezTo>
                    <a:cubicBezTo>
                      <a:pt x="1268922" y="632"/>
                      <a:pt x="1523113" y="26936"/>
                      <a:pt x="1876904" y="0"/>
                    </a:cubicBezTo>
                    <a:cubicBezTo>
                      <a:pt x="2230695" y="-26936"/>
                      <a:pt x="2199136" y="-21321"/>
                      <a:pt x="2487225" y="0"/>
                    </a:cubicBezTo>
                    <a:cubicBezTo>
                      <a:pt x="2775314" y="21321"/>
                      <a:pt x="2851493" y="-14744"/>
                      <a:pt x="3097547" y="0"/>
                    </a:cubicBezTo>
                    <a:cubicBezTo>
                      <a:pt x="3343601" y="14744"/>
                      <a:pt x="3566286" y="-17111"/>
                      <a:pt x="3845684" y="0"/>
                    </a:cubicBezTo>
                    <a:cubicBezTo>
                      <a:pt x="4125082" y="17111"/>
                      <a:pt x="4414169" y="23994"/>
                      <a:pt x="4593820" y="0"/>
                    </a:cubicBezTo>
                    <a:cubicBezTo>
                      <a:pt x="4591812" y="40259"/>
                      <a:pt x="4592030" y="47653"/>
                      <a:pt x="4593820" y="84902"/>
                    </a:cubicBezTo>
                    <a:cubicBezTo>
                      <a:pt x="4347807" y="99919"/>
                      <a:pt x="4303994" y="93382"/>
                      <a:pt x="4029436" y="84902"/>
                    </a:cubicBezTo>
                    <a:cubicBezTo>
                      <a:pt x="3754878" y="76422"/>
                      <a:pt x="3660223" y="76217"/>
                      <a:pt x="3373176" y="84902"/>
                    </a:cubicBezTo>
                    <a:cubicBezTo>
                      <a:pt x="3086129" y="93587"/>
                      <a:pt x="3028669" y="102103"/>
                      <a:pt x="2716916" y="84902"/>
                    </a:cubicBezTo>
                    <a:cubicBezTo>
                      <a:pt x="2405163" y="67701"/>
                      <a:pt x="2405885" y="105789"/>
                      <a:pt x="2106595" y="84902"/>
                    </a:cubicBezTo>
                    <a:cubicBezTo>
                      <a:pt x="1807305" y="64015"/>
                      <a:pt x="1529418" y="90463"/>
                      <a:pt x="1358458" y="84902"/>
                    </a:cubicBezTo>
                    <a:cubicBezTo>
                      <a:pt x="1187498" y="79341"/>
                      <a:pt x="793412" y="68774"/>
                      <a:pt x="610322" y="84902"/>
                    </a:cubicBezTo>
                    <a:cubicBezTo>
                      <a:pt x="427232" y="101030"/>
                      <a:pt x="224841" y="113789"/>
                      <a:pt x="0" y="84902"/>
                    </a:cubicBezTo>
                    <a:cubicBezTo>
                      <a:pt x="1504" y="64811"/>
                      <a:pt x="2191" y="23288"/>
                      <a:pt x="0" y="0"/>
                    </a:cubicBezTo>
                    <a:close/>
                  </a:path>
                </a:pathLst>
              </a:custGeom>
              <a:solidFill>
                <a:srgbClr val="FFFFFF"/>
              </a:solidFill>
              <a:ln w="12700">
                <a:solidFill>
                  <a:srgbClr val="CBCBCB">
                    <a:alpha val="0"/>
                  </a:srgb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79" name="Right Arrow">
                <a:extLst>
                  <a:ext uri="{FF2B5EF4-FFF2-40B4-BE49-F238E27FC236}">
                    <a16:creationId xmlns:a16="http://schemas.microsoft.com/office/drawing/2014/main" id="{FA22B74D-5BD4-4BE9-B112-0A92713F93AB}"/>
                  </a:ext>
                </a:extLst>
              </p:cNvPr>
              <p:cNvGrpSpPr/>
              <p:nvPr/>
            </p:nvGrpSpPr>
            <p:grpSpPr>
              <a:xfrm>
                <a:off x="5128197" y="2407559"/>
                <a:ext cx="55827" cy="39983"/>
                <a:chOff x="5128197" y="2407559"/>
                <a:chExt cx="55827" cy="39983"/>
              </a:xfrm>
            </p:grpSpPr>
            <p:grpSp>
              <p:nvGrpSpPr>
                <p:cNvPr id="606" name="Right Arrow">
                  <a:extLst>
                    <a:ext uri="{FF2B5EF4-FFF2-40B4-BE49-F238E27FC236}">
                      <a16:creationId xmlns:a16="http://schemas.microsoft.com/office/drawing/2014/main" id="{C2E295A7-B2AA-4809-96CA-C4425DCBE188}"/>
                    </a:ext>
                  </a:extLst>
                </p:cNvPr>
                <p:cNvGrpSpPr/>
                <p:nvPr/>
              </p:nvGrpSpPr>
              <p:grpSpPr>
                <a:xfrm rot="13370064">
                  <a:off x="5144041" y="2407559"/>
                  <a:ext cx="39983" cy="39983"/>
                  <a:chOff x="1411369" y="3109610"/>
                  <a:chExt cx="182868" cy="191529"/>
                </a:xfrm>
              </p:grpSpPr>
              <p:cxnSp>
                <p:nvCxnSpPr>
                  <p:cNvPr id="608" name="Line 2">
                    <a:extLst>
                      <a:ext uri="{FF2B5EF4-FFF2-40B4-BE49-F238E27FC236}">
                        <a16:creationId xmlns:a16="http://schemas.microsoft.com/office/drawing/2014/main" id="{786F1CE8-1B90-4810-8086-F2EC9FDF6679}"/>
                      </a:ext>
                    </a:extLst>
                  </p:cNvPr>
                  <p:cNvCxnSpPr>
                    <a:cxnSpLocks/>
                  </p:cNvCxnSpPr>
                  <p:nvPr/>
                </p:nvCxnSpPr>
                <p:spPr>
                  <a:xfrm rot="19092243">
                    <a:off x="1484509" y="3191411"/>
                    <a:ext cx="109728" cy="109728"/>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cxnSp>
                <p:nvCxnSpPr>
                  <p:cNvPr id="609" name="Line 1">
                    <a:extLst>
                      <a:ext uri="{FF2B5EF4-FFF2-40B4-BE49-F238E27FC236}">
                        <a16:creationId xmlns:a16="http://schemas.microsoft.com/office/drawing/2014/main" id="{D96EC162-E158-47CE-B10F-6950AF7F8B9E}"/>
                      </a:ext>
                    </a:extLst>
                  </p:cNvPr>
                  <p:cNvCxnSpPr>
                    <a:cxnSpLocks/>
                  </p:cNvCxnSpPr>
                  <p:nvPr/>
                </p:nvCxnSpPr>
                <p:spPr>
                  <a:xfrm rot="19092243" flipV="1">
                    <a:off x="1411369" y="3109610"/>
                    <a:ext cx="109728" cy="109729"/>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grpSp>
            <p:cxnSp>
              <p:nvCxnSpPr>
                <p:cNvPr id="607" name="Right Arrow">
                  <a:extLst>
                    <a:ext uri="{FF2B5EF4-FFF2-40B4-BE49-F238E27FC236}">
                      <a16:creationId xmlns:a16="http://schemas.microsoft.com/office/drawing/2014/main" id="{E2BCAF97-BA61-4272-AE49-5FA4DE2D2B57}"/>
                    </a:ext>
                  </a:extLst>
                </p:cNvPr>
                <p:cNvCxnSpPr>
                  <a:cxnSpLocks/>
                </p:cNvCxnSpPr>
                <p:nvPr/>
              </p:nvCxnSpPr>
              <p:spPr>
                <a:xfrm>
                  <a:off x="5128197" y="2427402"/>
                  <a:ext cx="47979" cy="0"/>
                </a:xfrm>
                <a:prstGeom prst="line">
                  <a:avLst/>
                </a:prstGeom>
                <a:ln w="6350">
                  <a:solidFill>
                    <a:srgbClr val="090909"/>
                  </a:solidFill>
                </a:ln>
              </p:spPr>
              <p:style>
                <a:lnRef idx="1">
                  <a:schemeClr val="accent1"/>
                </a:lnRef>
                <a:fillRef idx="0">
                  <a:schemeClr val="accent1"/>
                </a:fillRef>
                <a:effectRef idx="0">
                  <a:schemeClr val="accent1"/>
                </a:effectRef>
                <a:fontRef idx="minor">
                  <a:schemeClr val="tx1"/>
                </a:fontRef>
              </p:style>
            </p:cxnSp>
          </p:grpSp>
          <p:grpSp>
            <p:nvGrpSpPr>
              <p:cNvPr id="580" name="Left Arrow">
                <a:extLst>
                  <a:ext uri="{FF2B5EF4-FFF2-40B4-BE49-F238E27FC236}">
                    <a16:creationId xmlns:a16="http://schemas.microsoft.com/office/drawing/2014/main" id="{D028B133-427F-401A-8332-39BC03C08412}"/>
                  </a:ext>
                </a:extLst>
              </p:cNvPr>
              <p:cNvGrpSpPr/>
              <p:nvPr/>
            </p:nvGrpSpPr>
            <p:grpSpPr>
              <a:xfrm>
                <a:off x="5004663" y="2407440"/>
                <a:ext cx="56124" cy="39983"/>
                <a:chOff x="5004663" y="2407440"/>
                <a:chExt cx="56124" cy="39983"/>
              </a:xfrm>
            </p:grpSpPr>
            <p:grpSp>
              <p:nvGrpSpPr>
                <p:cNvPr id="602" name="Left Arrow">
                  <a:extLst>
                    <a:ext uri="{FF2B5EF4-FFF2-40B4-BE49-F238E27FC236}">
                      <a16:creationId xmlns:a16="http://schemas.microsoft.com/office/drawing/2014/main" id="{8AA07426-519E-426A-BF59-A1B10F9DB524}"/>
                    </a:ext>
                  </a:extLst>
                </p:cNvPr>
                <p:cNvGrpSpPr/>
                <p:nvPr/>
              </p:nvGrpSpPr>
              <p:grpSpPr>
                <a:xfrm rot="8229936" flipH="1">
                  <a:off x="5004663" y="2407440"/>
                  <a:ext cx="39983" cy="39983"/>
                  <a:chOff x="1411369" y="3109610"/>
                  <a:chExt cx="182868" cy="191529"/>
                </a:xfrm>
              </p:grpSpPr>
              <p:cxnSp>
                <p:nvCxnSpPr>
                  <p:cNvPr id="604" name="Line 2">
                    <a:extLst>
                      <a:ext uri="{FF2B5EF4-FFF2-40B4-BE49-F238E27FC236}">
                        <a16:creationId xmlns:a16="http://schemas.microsoft.com/office/drawing/2014/main" id="{806E65E3-D330-4565-9526-497BCF62C095}"/>
                      </a:ext>
                    </a:extLst>
                  </p:cNvPr>
                  <p:cNvCxnSpPr>
                    <a:cxnSpLocks/>
                  </p:cNvCxnSpPr>
                  <p:nvPr/>
                </p:nvCxnSpPr>
                <p:spPr>
                  <a:xfrm rot="19092243">
                    <a:off x="1484509" y="3191411"/>
                    <a:ext cx="109728" cy="109728"/>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cxnSp>
                <p:nvCxnSpPr>
                  <p:cNvPr id="605" name="Line 1">
                    <a:extLst>
                      <a:ext uri="{FF2B5EF4-FFF2-40B4-BE49-F238E27FC236}">
                        <a16:creationId xmlns:a16="http://schemas.microsoft.com/office/drawing/2014/main" id="{E11A48BC-C362-4D52-BBF7-762588027279}"/>
                      </a:ext>
                    </a:extLst>
                  </p:cNvPr>
                  <p:cNvCxnSpPr>
                    <a:cxnSpLocks/>
                  </p:cNvCxnSpPr>
                  <p:nvPr/>
                </p:nvCxnSpPr>
                <p:spPr>
                  <a:xfrm rot="19092243" flipV="1">
                    <a:off x="1411369" y="3109610"/>
                    <a:ext cx="109728" cy="109729"/>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grpSp>
            <p:cxnSp>
              <p:nvCxnSpPr>
                <p:cNvPr id="603" name="Left Arrow">
                  <a:extLst>
                    <a:ext uri="{FF2B5EF4-FFF2-40B4-BE49-F238E27FC236}">
                      <a16:creationId xmlns:a16="http://schemas.microsoft.com/office/drawing/2014/main" id="{6CB39420-EA37-4021-8A77-10EF2A8A3589}"/>
                    </a:ext>
                  </a:extLst>
                </p:cNvPr>
                <p:cNvCxnSpPr>
                  <a:cxnSpLocks/>
                </p:cNvCxnSpPr>
                <p:nvPr/>
              </p:nvCxnSpPr>
              <p:spPr>
                <a:xfrm>
                  <a:off x="5012808" y="2427402"/>
                  <a:ext cx="47979" cy="0"/>
                </a:xfrm>
                <a:prstGeom prst="line">
                  <a:avLst/>
                </a:prstGeom>
                <a:ln w="6350">
                  <a:solidFill>
                    <a:srgbClr val="090909"/>
                  </a:solidFill>
                </a:ln>
              </p:spPr>
              <p:style>
                <a:lnRef idx="1">
                  <a:schemeClr val="accent1"/>
                </a:lnRef>
                <a:fillRef idx="0">
                  <a:schemeClr val="accent1"/>
                </a:fillRef>
                <a:effectRef idx="0">
                  <a:schemeClr val="accent1"/>
                </a:effectRef>
                <a:fontRef idx="minor">
                  <a:schemeClr val="tx1"/>
                </a:fontRef>
              </p:style>
            </p:cxnSp>
          </p:grpSp>
          <p:pic>
            <p:nvPicPr>
              <p:cNvPr id="581" name="Search Address Bar Icon" descr="Magnifying glass">
                <a:extLst>
                  <a:ext uri="{FF2B5EF4-FFF2-40B4-BE49-F238E27FC236}">
                    <a16:creationId xmlns:a16="http://schemas.microsoft.com/office/drawing/2014/main" id="{BEEABC07-EF4C-4306-81F5-BF5F21DDAF53}"/>
                  </a:ext>
                </a:extLst>
              </p:cNvPr>
              <p:cNvPicPr>
                <a:picLocks noChangeAspect="1"/>
              </p:cNvPicPr>
              <p:nvPr/>
            </p:nvPicPr>
            <p:blipFill>
              <a:blip r:embed="rId65">
                <a:extLst>
                  <a:ext uri="{28A0092B-C50C-407E-A947-70E740481C1C}">
                    <a14:useLocalDpi xmlns:a14="http://schemas.microsoft.com/office/drawing/2010/main" val="0"/>
                  </a:ext>
                  <a:ext uri="{96DAC541-7B7A-43D3-8B79-37D633B846F1}">
                    <asvg:svgBlip xmlns:asvg="http://schemas.microsoft.com/office/drawing/2016/SVG/main" r:embed="rId66"/>
                  </a:ext>
                </a:extLst>
              </a:blip>
              <a:stretch>
                <a:fillRect/>
              </a:stretch>
            </p:blipFill>
            <p:spPr>
              <a:xfrm flipH="1">
                <a:off x="5539664" y="2402166"/>
                <a:ext cx="48632" cy="48632"/>
              </a:xfrm>
              <a:prstGeom prst="rect">
                <a:avLst/>
              </a:prstGeom>
            </p:spPr>
          </p:pic>
          <p:sp>
            <p:nvSpPr>
              <p:cNvPr id="582" name="Search Address Bar Text">
                <a:extLst>
                  <a:ext uri="{FF2B5EF4-FFF2-40B4-BE49-F238E27FC236}">
                    <a16:creationId xmlns:a16="http://schemas.microsoft.com/office/drawing/2014/main" id="{3464472A-AD45-4115-A7A0-11C439DCFE15}"/>
                  </a:ext>
                </a:extLst>
              </p:cNvPr>
              <p:cNvSpPr txBox="1"/>
              <p:nvPr/>
            </p:nvSpPr>
            <p:spPr>
              <a:xfrm>
                <a:off x="5529550" y="2361221"/>
                <a:ext cx="1335040" cy="149272"/>
              </a:xfrm>
              <a:prstGeom prst="rect">
                <a:avLst/>
              </a:prstGeom>
              <a:noFill/>
            </p:spPr>
            <p:txBody>
              <a:bodyPr wrap="square" rtlCol="0">
                <a:spAutoFit/>
              </a:bodyPr>
              <a:lstStyle/>
              <a:p>
                <a:r>
                  <a:rPr lang="en-US" sz="370" dirty="0">
                    <a:solidFill>
                      <a:srgbClr val="AEAEAE"/>
                    </a:solidFill>
                  </a:rPr>
                  <a:t>Search or enter web address</a:t>
                </a:r>
              </a:p>
            </p:txBody>
          </p:sp>
          <p:pic>
            <p:nvPicPr>
              <p:cNvPr id="583" name="Refresh Button" descr="Refresh">
                <a:extLst>
                  <a:ext uri="{FF2B5EF4-FFF2-40B4-BE49-F238E27FC236}">
                    <a16:creationId xmlns:a16="http://schemas.microsoft.com/office/drawing/2014/main" id="{E742CBFA-51EA-4C1C-86EA-6ABDA5706CF3}"/>
                  </a:ext>
                </a:extLst>
              </p:cNvPr>
              <p:cNvPicPr>
                <a:picLocks noChangeAspect="1"/>
              </p:cNvPicPr>
              <p:nvPr/>
            </p:nvPicPr>
            <p:blipFill>
              <a:blip r:embed="rId67">
                <a:extLst>
                  <a:ext uri="{28A0092B-C50C-407E-A947-70E740481C1C}">
                    <a14:useLocalDpi xmlns:a14="http://schemas.microsoft.com/office/drawing/2010/main" val="0"/>
                  </a:ext>
                  <a:ext uri="{96DAC541-7B7A-43D3-8B79-37D633B846F1}">
                    <asvg:svgBlip xmlns:asvg="http://schemas.microsoft.com/office/drawing/2016/SVG/main" r:embed="rId68"/>
                  </a:ext>
                </a:extLst>
              </a:blip>
              <a:stretch>
                <a:fillRect/>
              </a:stretch>
            </p:blipFill>
            <p:spPr>
              <a:xfrm rot="17611513">
                <a:off x="5247646" y="2397778"/>
                <a:ext cx="59306" cy="59306"/>
              </a:xfrm>
              <a:prstGeom prst="rect">
                <a:avLst/>
              </a:prstGeom>
            </p:spPr>
          </p:pic>
          <p:pic>
            <p:nvPicPr>
              <p:cNvPr id="584" name="Home Button" descr="Home">
                <a:extLst>
                  <a:ext uri="{FF2B5EF4-FFF2-40B4-BE49-F238E27FC236}">
                    <a16:creationId xmlns:a16="http://schemas.microsoft.com/office/drawing/2014/main" id="{8F110C59-A30B-4295-B863-1D947DB47C57}"/>
                  </a:ext>
                </a:extLst>
              </p:cNvPr>
              <p:cNvPicPr>
                <a:picLocks noChangeAspect="1"/>
              </p:cNvPicPr>
              <p:nvPr/>
            </p:nvPicPr>
            <p:blipFill>
              <a:blip r:embed="rId69">
                <a:extLst>
                  <a:ext uri="{28A0092B-C50C-407E-A947-70E740481C1C}">
                    <a14:useLocalDpi xmlns:a14="http://schemas.microsoft.com/office/drawing/2010/main" val="0"/>
                  </a:ext>
                  <a:ext uri="{96DAC541-7B7A-43D3-8B79-37D633B846F1}">
                    <asvg:svgBlip xmlns:asvg="http://schemas.microsoft.com/office/drawing/2016/SVG/main" r:embed="rId70"/>
                  </a:ext>
                </a:extLst>
              </a:blip>
              <a:stretch>
                <a:fillRect/>
              </a:stretch>
            </p:blipFill>
            <p:spPr>
              <a:xfrm>
                <a:off x="5371550" y="2399299"/>
                <a:ext cx="59306" cy="59306"/>
              </a:xfrm>
              <a:prstGeom prst="rect">
                <a:avLst/>
              </a:prstGeom>
            </p:spPr>
          </p:pic>
          <p:grpSp>
            <p:nvGrpSpPr>
              <p:cNvPr id="585" name="Address Bar Settings Button">
                <a:extLst>
                  <a:ext uri="{FF2B5EF4-FFF2-40B4-BE49-F238E27FC236}">
                    <a16:creationId xmlns:a16="http://schemas.microsoft.com/office/drawing/2014/main" id="{2985E5D4-ED9D-4D7D-8E8D-0924328C4B6C}"/>
                  </a:ext>
                </a:extLst>
              </p:cNvPr>
              <p:cNvGrpSpPr/>
              <p:nvPr/>
            </p:nvGrpSpPr>
            <p:grpSpPr>
              <a:xfrm>
                <a:off x="10462995" y="2419434"/>
                <a:ext cx="64798" cy="15993"/>
                <a:chOff x="10790691" y="1400190"/>
                <a:chExt cx="74096" cy="18288"/>
              </a:xfrm>
            </p:grpSpPr>
            <p:sp>
              <p:nvSpPr>
                <p:cNvPr id="599" name="Circle">
                  <a:extLst>
                    <a:ext uri="{FF2B5EF4-FFF2-40B4-BE49-F238E27FC236}">
                      <a16:creationId xmlns:a16="http://schemas.microsoft.com/office/drawing/2014/main" id="{D472D33F-31D3-475C-92DD-1BC78B45BBDD}"/>
                    </a:ext>
                  </a:extLst>
                </p:cNvPr>
                <p:cNvSpPr/>
                <p:nvPr/>
              </p:nvSpPr>
              <p:spPr>
                <a:xfrm>
                  <a:off x="10846499" y="1400190"/>
                  <a:ext cx="18288" cy="18288"/>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0" name="Circle">
                  <a:extLst>
                    <a:ext uri="{FF2B5EF4-FFF2-40B4-BE49-F238E27FC236}">
                      <a16:creationId xmlns:a16="http://schemas.microsoft.com/office/drawing/2014/main" id="{ADE11B31-8FD0-4946-B2EC-86627A7FF8B9}"/>
                    </a:ext>
                  </a:extLst>
                </p:cNvPr>
                <p:cNvSpPr/>
                <p:nvPr/>
              </p:nvSpPr>
              <p:spPr>
                <a:xfrm>
                  <a:off x="10818595" y="1400190"/>
                  <a:ext cx="18288" cy="18288"/>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1" name="Circle">
                  <a:extLst>
                    <a:ext uri="{FF2B5EF4-FFF2-40B4-BE49-F238E27FC236}">
                      <a16:creationId xmlns:a16="http://schemas.microsoft.com/office/drawing/2014/main" id="{0617EB24-AD9B-4BFF-AC5A-E4FBFBBFFF87}"/>
                    </a:ext>
                  </a:extLst>
                </p:cNvPr>
                <p:cNvSpPr/>
                <p:nvPr/>
              </p:nvSpPr>
              <p:spPr>
                <a:xfrm>
                  <a:off x="10790691" y="1400190"/>
                  <a:ext cx="18288" cy="18288"/>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86" name="Add Button">
                <a:extLst>
                  <a:ext uri="{FF2B5EF4-FFF2-40B4-BE49-F238E27FC236}">
                    <a16:creationId xmlns:a16="http://schemas.microsoft.com/office/drawing/2014/main" id="{361D1EEA-B5CF-425B-BCF8-5718A0B54C3C}"/>
                  </a:ext>
                </a:extLst>
              </p:cNvPr>
              <p:cNvGrpSpPr/>
              <p:nvPr/>
            </p:nvGrpSpPr>
            <p:grpSpPr>
              <a:xfrm>
                <a:off x="5822685" y="2296671"/>
                <a:ext cx="39983" cy="39983"/>
                <a:chOff x="5822685" y="2296671"/>
                <a:chExt cx="39983" cy="39983"/>
              </a:xfrm>
            </p:grpSpPr>
            <p:cxnSp>
              <p:nvCxnSpPr>
                <p:cNvPr id="597" name="Line 2">
                  <a:extLst>
                    <a:ext uri="{FF2B5EF4-FFF2-40B4-BE49-F238E27FC236}">
                      <a16:creationId xmlns:a16="http://schemas.microsoft.com/office/drawing/2014/main" id="{EEA4E38D-A3DC-49A1-B326-F1DB3A67A699}"/>
                    </a:ext>
                  </a:extLst>
                </p:cNvPr>
                <p:cNvCxnSpPr>
                  <a:cxnSpLocks/>
                </p:cNvCxnSpPr>
                <p:nvPr/>
              </p:nvCxnSpPr>
              <p:spPr>
                <a:xfrm>
                  <a:off x="5822685" y="2315861"/>
                  <a:ext cx="39983" cy="0"/>
                </a:xfrm>
                <a:prstGeom prst="line">
                  <a:avLst/>
                </a:prstGeom>
                <a:ln w="6350">
                  <a:solidFill>
                    <a:srgbClr val="090909"/>
                  </a:solidFill>
                </a:ln>
              </p:spPr>
              <p:style>
                <a:lnRef idx="1">
                  <a:schemeClr val="accent1"/>
                </a:lnRef>
                <a:fillRef idx="0">
                  <a:schemeClr val="accent1"/>
                </a:fillRef>
                <a:effectRef idx="0">
                  <a:schemeClr val="accent1"/>
                </a:effectRef>
                <a:fontRef idx="minor">
                  <a:schemeClr val="tx1"/>
                </a:fontRef>
              </p:style>
            </p:cxnSp>
            <p:cxnSp>
              <p:nvCxnSpPr>
                <p:cNvPr id="598" name="Line 1">
                  <a:extLst>
                    <a:ext uri="{FF2B5EF4-FFF2-40B4-BE49-F238E27FC236}">
                      <a16:creationId xmlns:a16="http://schemas.microsoft.com/office/drawing/2014/main" id="{A7947071-FDAD-46DB-952A-DD6AEC26708C}"/>
                    </a:ext>
                  </a:extLst>
                </p:cNvPr>
                <p:cNvCxnSpPr>
                  <a:cxnSpLocks/>
                </p:cNvCxnSpPr>
                <p:nvPr/>
              </p:nvCxnSpPr>
              <p:spPr>
                <a:xfrm rot="16200000">
                  <a:off x="5821643" y="2316663"/>
                  <a:ext cx="39983" cy="0"/>
                </a:xfrm>
                <a:prstGeom prst="line">
                  <a:avLst/>
                </a:prstGeom>
                <a:ln w="6350">
                  <a:solidFill>
                    <a:srgbClr val="090909"/>
                  </a:solidFill>
                </a:ln>
              </p:spPr>
              <p:style>
                <a:lnRef idx="1">
                  <a:schemeClr val="accent1"/>
                </a:lnRef>
                <a:fillRef idx="0">
                  <a:schemeClr val="accent1"/>
                </a:fillRef>
                <a:effectRef idx="0">
                  <a:schemeClr val="accent1"/>
                </a:effectRef>
                <a:fontRef idx="minor">
                  <a:schemeClr val="tx1"/>
                </a:fontRef>
              </p:style>
            </p:cxnSp>
          </p:grpSp>
          <p:pic>
            <p:nvPicPr>
              <p:cNvPr id="587" name="Close Button" descr="Close">
                <a:extLst>
                  <a:ext uri="{FF2B5EF4-FFF2-40B4-BE49-F238E27FC236}">
                    <a16:creationId xmlns:a16="http://schemas.microsoft.com/office/drawing/2014/main" id="{6479A998-3541-44C3-9FA4-5CDFE02F3B65}"/>
                  </a:ext>
                </a:extLst>
              </p:cNvPr>
              <p:cNvPicPr>
                <a:picLocks noChangeAspect="1"/>
              </p:cNvPicPr>
              <p:nvPr/>
            </p:nvPicPr>
            <p:blipFill>
              <a:blip r:embed="rId71">
                <a:extLst>
                  <a:ext uri="{28A0092B-C50C-407E-A947-70E740481C1C}">
                    <a14:useLocalDpi xmlns:a14="http://schemas.microsoft.com/office/drawing/2010/main" val="0"/>
                  </a:ext>
                  <a:ext uri="{96DAC541-7B7A-43D3-8B79-37D633B846F1}">
                    <asvg:svgBlip xmlns:asvg="http://schemas.microsoft.com/office/drawing/2016/SVG/main" r:embed="rId72"/>
                  </a:ext>
                </a:extLst>
              </a:blip>
              <a:stretch>
                <a:fillRect/>
              </a:stretch>
            </p:blipFill>
            <p:spPr>
              <a:xfrm>
                <a:off x="10465079" y="2296563"/>
                <a:ext cx="44638" cy="44638"/>
              </a:xfrm>
              <a:prstGeom prst="rect">
                <a:avLst/>
              </a:prstGeom>
            </p:spPr>
          </p:pic>
          <p:sp>
            <p:nvSpPr>
              <p:cNvPr id="588" name="Maximize Button">
                <a:extLst>
                  <a:ext uri="{FF2B5EF4-FFF2-40B4-BE49-F238E27FC236}">
                    <a16:creationId xmlns:a16="http://schemas.microsoft.com/office/drawing/2014/main" id="{9998E360-BE39-4F46-96BA-5649191B823D}"/>
                  </a:ext>
                </a:extLst>
              </p:cNvPr>
              <p:cNvSpPr/>
              <p:nvPr/>
            </p:nvSpPr>
            <p:spPr>
              <a:xfrm>
                <a:off x="10328833" y="2301847"/>
                <a:ext cx="31986" cy="31986"/>
              </a:xfrm>
              <a:prstGeom prst="rect">
                <a:avLst/>
              </a:prstGeom>
              <a:noFill/>
              <a:ln w="6350">
                <a:solidFill>
                  <a:srgbClr val="0909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89" name="Minimize Button">
                <a:extLst>
                  <a:ext uri="{FF2B5EF4-FFF2-40B4-BE49-F238E27FC236}">
                    <a16:creationId xmlns:a16="http://schemas.microsoft.com/office/drawing/2014/main" id="{FF6C8F57-80A2-4931-86FA-CA76BD02EE6C}"/>
                  </a:ext>
                </a:extLst>
              </p:cNvPr>
              <p:cNvCxnSpPr>
                <a:cxnSpLocks/>
              </p:cNvCxnSpPr>
              <p:nvPr/>
            </p:nvCxnSpPr>
            <p:spPr>
              <a:xfrm>
                <a:off x="10190145" y="2316798"/>
                <a:ext cx="31986" cy="0"/>
              </a:xfrm>
              <a:prstGeom prst="line">
                <a:avLst/>
              </a:prstGeom>
              <a:ln w="6350">
                <a:solidFill>
                  <a:srgbClr val="000000"/>
                </a:solidFill>
              </a:ln>
            </p:spPr>
            <p:style>
              <a:lnRef idx="1">
                <a:schemeClr val="accent1"/>
              </a:lnRef>
              <a:fillRef idx="0">
                <a:schemeClr val="accent1"/>
              </a:fillRef>
              <a:effectRef idx="0">
                <a:schemeClr val="accent1"/>
              </a:effectRef>
              <a:fontRef idx="minor">
                <a:schemeClr val="tx1"/>
              </a:fontRef>
            </p:style>
          </p:cxnSp>
          <p:sp>
            <p:nvSpPr>
              <p:cNvPr id="590" name="Webpage Small Title Background">
                <a:extLst>
                  <a:ext uri="{FF2B5EF4-FFF2-40B4-BE49-F238E27FC236}">
                    <a16:creationId xmlns:a16="http://schemas.microsoft.com/office/drawing/2014/main" id="{3F5824BB-E8D5-444F-9FE2-55A9727993C2}"/>
                  </a:ext>
                </a:extLst>
              </p:cNvPr>
              <p:cNvSpPr/>
              <p:nvPr/>
            </p:nvSpPr>
            <p:spPr>
              <a:xfrm>
                <a:off x="5167332" y="2270515"/>
                <a:ext cx="622646" cy="104134"/>
              </a:xfrm>
              <a:custGeom>
                <a:avLst/>
                <a:gdLst>
                  <a:gd name="connsiteX0" fmla="*/ 0 w 622646"/>
                  <a:gd name="connsiteY0" fmla="*/ 0 h 104134"/>
                  <a:gd name="connsiteX1" fmla="*/ 622646 w 622646"/>
                  <a:gd name="connsiteY1" fmla="*/ 0 h 104134"/>
                  <a:gd name="connsiteX2" fmla="*/ 622646 w 622646"/>
                  <a:gd name="connsiteY2" fmla="*/ 104134 h 104134"/>
                  <a:gd name="connsiteX3" fmla="*/ 0 w 622646"/>
                  <a:gd name="connsiteY3" fmla="*/ 104134 h 104134"/>
                  <a:gd name="connsiteX4" fmla="*/ 0 w 622646"/>
                  <a:gd name="connsiteY4" fmla="*/ 0 h 104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646" h="104134" fill="none" extrusionOk="0">
                    <a:moveTo>
                      <a:pt x="0" y="0"/>
                    </a:moveTo>
                    <a:cubicBezTo>
                      <a:pt x="303527" y="-11224"/>
                      <a:pt x="347830" y="-2420"/>
                      <a:pt x="622646" y="0"/>
                    </a:cubicBezTo>
                    <a:cubicBezTo>
                      <a:pt x="617543" y="49713"/>
                      <a:pt x="627647" y="70936"/>
                      <a:pt x="622646" y="104134"/>
                    </a:cubicBezTo>
                    <a:cubicBezTo>
                      <a:pt x="427445" y="95508"/>
                      <a:pt x="185225" y="129744"/>
                      <a:pt x="0" y="104134"/>
                    </a:cubicBezTo>
                    <a:cubicBezTo>
                      <a:pt x="-1595" y="70651"/>
                      <a:pt x="3854" y="34322"/>
                      <a:pt x="0" y="0"/>
                    </a:cubicBezTo>
                    <a:close/>
                  </a:path>
                  <a:path w="622646" h="104134" stroke="0" extrusionOk="0">
                    <a:moveTo>
                      <a:pt x="0" y="0"/>
                    </a:moveTo>
                    <a:cubicBezTo>
                      <a:pt x="270705" y="-8460"/>
                      <a:pt x="453983" y="-12708"/>
                      <a:pt x="622646" y="0"/>
                    </a:cubicBezTo>
                    <a:cubicBezTo>
                      <a:pt x="619928" y="35983"/>
                      <a:pt x="619772" y="62275"/>
                      <a:pt x="622646" y="104134"/>
                    </a:cubicBezTo>
                    <a:cubicBezTo>
                      <a:pt x="357335" y="87148"/>
                      <a:pt x="268814" y="119323"/>
                      <a:pt x="0" y="104134"/>
                    </a:cubicBezTo>
                    <a:cubicBezTo>
                      <a:pt x="933" y="57310"/>
                      <a:pt x="-398" y="29390"/>
                      <a:pt x="0" y="0"/>
                    </a:cubicBezTo>
                    <a:close/>
                  </a:path>
                </a:pathLst>
              </a:custGeom>
              <a:solidFill>
                <a:srgbClr val="F2F2F2"/>
              </a:solidFill>
              <a:ln>
                <a:solidFill>
                  <a:srgbClr val="CBCBCB">
                    <a:alpha val="0"/>
                  </a:srgb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91" name="Webpage Close Icon" descr="Close">
                <a:extLst>
                  <a:ext uri="{FF2B5EF4-FFF2-40B4-BE49-F238E27FC236}">
                    <a16:creationId xmlns:a16="http://schemas.microsoft.com/office/drawing/2014/main" id="{69B12F96-9A25-4376-AFD5-0F4095E1CD84}"/>
                  </a:ext>
                </a:extLst>
              </p:cNvPr>
              <p:cNvPicPr>
                <a:picLocks noChangeAspect="1"/>
              </p:cNvPicPr>
              <p:nvPr/>
            </p:nvPicPr>
            <p:blipFill>
              <a:blip r:embed="rId71">
                <a:extLst>
                  <a:ext uri="{28A0092B-C50C-407E-A947-70E740481C1C}">
                    <a14:useLocalDpi xmlns:a14="http://schemas.microsoft.com/office/drawing/2010/main" val="0"/>
                  </a:ext>
                  <a:ext uri="{96DAC541-7B7A-43D3-8B79-37D633B846F1}">
                    <asvg:svgBlip xmlns:asvg="http://schemas.microsoft.com/office/drawing/2016/SVG/main" r:embed="rId72"/>
                  </a:ext>
                </a:extLst>
              </a:blip>
              <a:stretch>
                <a:fillRect/>
              </a:stretch>
            </p:blipFill>
            <p:spPr>
              <a:xfrm>
                <a:off x="5717383" y="2296983"/>
                <a:ext cx="44638" cy="44638"/>
              </a:xfrm>
              <a:prstGeom prst="rect">
                <a:avLst/>
              </a:prstGeom>
            </p:spPr>
          </p:pic>
          <p:sp>
            <p:nvSpPr>
              <p:cNvPr id="592" name="Webpage Name">
                <a:extLst>
                  <a:ext uri="{FF2B5EF4-FFF2-40B4-BE49-F238E27FC236}">
                    <a16:creationId xmlns:a16="http://schemas.microsoft.com/office/drawing/2014/main" id="{0FC14770-E42B-4CD4-8063-F35A6A278C8B}"/>
                  </a:ext>
                </a:extLst>
              </p:cNvPr>
              <p:cNvSpPr txBox="1"/>
              <p:nvPr/>
            </p:nvSpPr>
            <p:spPr>
              <a:xfrm>
                <a:off x="5272180" y="2289186"/>
                <a:ext cx="138919" cy="53830"/>
              </a:xfrm>
              <a:prstGeom prst="rect">
                <a:avLst/>
              </a:prstGeom>
              <a:noFill/>
            </p:spPr>
            <p:txBody>
              <a:bodyPr wrap="square" lIns="0" tIns="0" rIns="0" bIns="0" rtlCol="0">
                <a:spAutoFit/>
              </a:bodyPr>
              <a:lstStyle/>
              <a:p>
                <a:r>
                  <a:rPr lang="en-US" sz="400" dirty="0">
                    <a:solidFill>
                      <a:srgbClr val="555555"/>
                    </a:solidFill>
                  </a:rPr>
                  <a:t>Start</a:t>
                </a:r>
              </a:p>
            </p:txBody>
          </p:sp>
          <p:grpSp>
            <p:nvGrpSpPr>
              <p:cNvPr id="593" name="Website Icon Placeholder">
                <a:extLst>
                  <a:ext uri="{FF2B5EF4-FFF2-40B4-BE49-F238E27FC236}">
                    <a16:creationId xmlns:a16="http://schemas.microsoft.com/office/drawing/2014/main" id="{21E60488-FF66-4240-A805-D5B7001F55FA}"/>
                  </a:ext>
                </a:extLst>
              </p:cNvPr>
              <p:cNvGrpSpPr/>
              <p:nvPr/>
            </p:nvGrpSpPr>
            <p:grpSpPr>
              <a:xfrm>
                <a:off x="5204508" y="2295596"/>
                <a:ext cx="41452" cy="40711"/>
                <a:chOff x="1950533" y="1912092"/>
                <a:chExt cx="144420" cy="141838"/>
              </a:xfrm>
            </p:grpSpPr>
            <p:sp>
              <p:nvSpPr>
                <p:cNvPr id="594" name="Square">
                  <a:extLst>
                    <a:ext uri="{FF2B5EF4-FFF2-40B4-BE49-F238E27FC236}">
                      <a16:creationId xmlns:a16="http://schemas.microsoft.com/office/drawing/2014/main" id="{1F1EE825-606C-409C-A495-9BA93A05567D}"/>
                    </a:ext>
                  </a:extLst>
                </p:cNvPr>
                <p:cNvSpPr/>
                <p:nvPr/>
              </p:nvSpPr>
              <p:spPr>
                <a:xfrm>
                  <a:off x="1952625" y="1913132"/>
                  <a:ext cx="141684" cy="140798"/>
                </a:xfrm>
                <a:custGeom>
                  <a:avLst/>
                  <a:gdLst>
                    <a:gd name="connsiteX0" fmla="*/ 0 w 141684"/>
                    <a:gd name="connsiteY0" fmla="*/ 0 h 140798"/>
                    <a:gd name="connsiteX1" fmla="*/ 141684 w 141684"/>
                    <a:gd name="connsiteY1" fmla="*/ 0 h 140798"/>
                    <a:gd name="connsiteX2" fmla="*/ 141684 w 141684"/>
                    <a:gd name="connsiteY2" fmla="*/ 140798 h 140798"/>
                    <a:gd name="connsiteX3" fmla="*/ 0 w 141684"/>
                    <a:gd name="connsiteY3" fmla="*/ 140798 h 140798"/>
                    <a:gd name="connsiteX4" fmla="*/ 0 w 141684"/>
                    <a:gd name="connsiteY4" fmla="*/ 0 h 140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84" h="140798" fill="none" extrusionOk="0">
                      <a:moveTo>
                        <a:pt x="0" y="0"/>
                      </a:moveTo>
                      <a:cubicBezTo>
                        <a:pt x="45991" y="1878"/>
                        <a:pt x="96569" y="5713"/>
                        <a:pt x="141684" y="0"/>
                      </a:cubicBezTo>
                      <a:cubicBezTo>
                        <a:pt x="138845" y="57765"/>
                        <a:pt x="145173" y="72590"/>
                        <a:pt x="141684" y="140798"/>
                      </a:cubicBezTo>
                      <a:cubicBezTo>
                        <a:pt x="80807" y="141118"/>
                        <a:pt x="31063" y="140290"/>
                        <a:pt x="0" y="140798"/>
                      </a:cubicBezTo>
                      <a:cubicBezTo>
                        <a:pt x="1379" y="91549"/>
                        <a:pt x="-187" y="55626"/>
                        <a:pt x="0" y="0"/>
                      </a:cubicBezTo>
                      <a:close/>
                    </a:path>
                    <a:path w="141684" h="140798" stroke="0" extrusionOk="0">
                      <a:moveTo>
                        <a:pt x="0" y="0"/>
                      </a:moveTo>
                      <a:cubicBezTo>
                        <a:pt x="62393" y="2102"/>
                        <a:pt x="83537" y="-1382"/>
                        <a:pt x="141684" y="0"/>
                      </a:cubicBezTo>
                      <a:cubicBezTo>
                        <a:pt x="135837" y="59974"/>
                        <a:pt x="144028" y="102945"/>
                        <a:pt x="141684" y="140798"/>
                      </a:cubicBezTo>
                      <a:cubicBezTo>
                        <a:pt x="95486" y="144697"/>
                        <a:pt x="42034" y="141879"/>
                        <a:pt x="0" y="140798"/>
                      </a:cubicBezTo>
                      <a:cubicBezTo>
                        <a:pt x="-996" y="102443"/>
                        <a:pt x="5794" y="61365"/>
                        <a:pt x="0" y="0"/>
                      </a:cubicBezTo>
                      <a:close/>
                    </a:path>
                  </a:pathLst>
                </a:custGeom>
                <a:solidFill>
                  <a:srgbClr val="F2F2F2"/>
                </a:solidFill>
                <a:ln w="3175">
                  <a:solidFill>
                    <a:srgbClr val="444446"/>
                  </a:solidFill>
                  <a:extLst>
                    <a:ext uri="{C807C97D-BFC1-408E-A445-0C87EB9F89A2}">
                      <ask:lineSketchStyleProps xmlns:ask="http://schemas.microsoft.com/office/drawing/2018/sketchyshapes" sd="1927782525">
                        <a:prstGeom prst="rect">
                          <a:avLst/>
                        </a:prstGeom>
                        <ask:type>
                          <ask:lineSketchFreehand/>
                        </ask:type>
                        <ask:seed>1927782525</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95" name="Line 2">
                  <a:extLst>
                    <a:ext uri="{FF2B5EF4-FFF2-40B4-BE49-F238E27FC236}">
                      <a16:creationId xmlns:a16="http://schemas.microsoft.com/office/drawing/2014/main" id="{5A54D3C0-7756-47E1-81BA-4E043219A605}"/>
                    </a:ext>
                  </a:extLst>
                </p:cNvPr>
                <p:cNvCxnSpPr/>
                <p:nvPr/>
              </p:nvCxnSpPr>
              <p:spPr>
                <a:xfrm>
                  <a:off x="1950533" y="1912092"/>
                  <a:ext cx="143776" cy="141838"/>
                </a:xfrm>
                <a:prstGeom prst="line">
                  <a:avLst/>
                </a:prstGeom>
                <a:ln w="3175">
                  <a:solidFill>
                    <a:srgbClr val="444446"/>
                  </a:solidFill>
                </a:ln>
              </p:spPr>
              <p:style>
                <a:lnRef idx="1">
                  <a:schemeClr val="accent1"/>
                </a:lnRef>
                <a:fillRef idx="0">
                  <a:schemeClr val="accent1"/>
                </a:fillRef>
                <a:effectRef idx="0">
                  <a:schemeClr val="accent1"/>
                </a:effectRef>
                <a:fontRef idx="minor">
                  <a:schemeClr val="tx1"/>
                </a:fontRef>
              </p:style>
            </p:cxnSp>
            <p:cxnSp>
              <p:nvCxnSpPr>
                <p:cNvPr id="596" name="Line 1">
                  <a:extLst>
                    <a:ext uri="{FF2B5EF4-FFF2-40B4-BE49-F238E27FC236}">
                      <a16:creationId xmlns:a16="http://schemas.microsoft.com/office/drawing/2014/main" id="{6FB930FF-0BC8-4066-9B6D-925444BC07DD}"/>
                    </a:ext>
                  </a:extLst>
                </p:cNvPr>
                <p:cNvCxnSpPr>
                  <a:cxnSpLocks/>
                </p:cNvCxnSpPr>
                <p:nvPr/>
              </p:nvCxnSpPr>
              <p:spPr>
                <a:xfrm flipV="1">
                  <a:off x="1951177" y="1912092"/>
                  <a:ext cx="143776" cy="141838"/>
                </a:xfrm>
                <a:prstGeom prst="line">
                  <a:avLst/>
                </a:prstGeom>
                <a:ln w="3175">
                  <a:solidFill>
                    <a:srgbClr val="444446"/>
                  </a:solidFill>
                </a:ln>
              </p:spPr>
              <p:style>
                <a:lnRef idx="1">
                  <a:schemeClr val="accent1"/>
                </a:lnRef>
                <a:fillRef idx="0">
                  <a:schemeClr val="accent1"/>
                </a:fillRef>
                <a:effectRef idx="0">
                  <a:schemeClr val="accent1"/>
                </a:effectRef>
                <a:fontRef idx="minor">
                  <a:schemeClr val="tx1"/>
                </a:fontRef>
              </p:style>
            </p:cxnSp>
          </p:grpSp>
        </p:grpSp>
        <p:grpSp>
          <p:nvGrpSpPr>
            <p:cNvPr id="524" name="Third Header">
              <a:extLst>
                <a:ext uri="{FF2B5EF4-FFF2-40B4-BE49-F238E27FC236}">
                  <a16:creationId xmlns:a16="http://schemas.microsoft.com/office/drawing/2014/main" id="{15C5A61F-EB01-435C-A6EE-EDAB5D971327}"/>
                </a:ext>
                <a:ext uri="{C183D7F6-B498-43B3-948B-1728B52AA6E4}">
                  <adec:decorative xmlns:adec="http://schemas.microsoft.com/office/drawing/2017/decorative" val="1"/>
                </a:ext>
              </a:extLst>
            </p:cNvPr>
            <p:cNvGrpSpPr/>
            <p:nvPr/>
          </p:nvGrpSpPr>
          <p:grpSpPr>
            <a:xfrm>
              <a:off x="4974966" y="3577060"/>
              <a:ext cx="5534750" cy="476665"/>
              <a:chOff x="4974966" y="3577060"/>
              <a:chExt cx="5534750" cy="476665"/>
            </a:xfrm>
          </p:grpSpPr>
          <p:sp>
            <p:nvSpPr>
              <p:cNvPr id="542" name="Third Header Background">
                <a:extLst>
                  <a:ext uri="{FF2B5EF4-FFF2-40B4-BE49-F238E27FC236}">
                    <a16:creationId xmlns:a16="http://schemas.microsoft.com/office/drawing/2014/main" id="{5DDF6EA4-A2FA-4343-A4ED-3F4DEA74634B}"/>
                  </a:ext>
                </a:extLst>
              </p:cNvPr>
              <p:cNvSpPr/>
              <p:nvPr/>
            </p:nvSpPr>
            <p:spPr>
              <a:xfrm>
                <a:off x="4974966" y="3577060"/>
                <a:ext cx="5534750" cy="476665"/>
              </a:xfrm>
              <a:custGeom>
                <a:avLst/>
                <a:gdLst>
                  <a:gd name="connsiteX0" fmla="*/ 0 w 5534750"/>
                  <a:gd name="connsiteY0" fmla="*/ 0 h 476665"/>
                  <a:gd name="connsiteX1" fmla="*/ 581149 w 5534750"/>
                  <a:gd name="connsiteY1" fmla="*/ 0 h 476665"/>
                  <a:gd name="connsiteX2" fmla="*/ 1328340 w 5534750"/>
                  <a:gd name="connsiteY2" fmla="*/ 0 h 476665"/>
                  <a:gd name="connsiteX3" fmla="*/ 1964836 w 5534750"/>
                  <a:gd name="connsiteY3" fmla="*/ 0 h 476665"/>
                  <a:gd name="connsiteX4" fmla="*/ 2545985 w 5534750"/>
                  <a:gd name="connsiteY4" fmla="*/ 0 h 476665"/>
                  <a:gd name="connsiteX5" fmla="*/ 3293176 w 5534750"/>
                  <a:gd name="connsiteY5" fmla="*/ 0 h 476665"/>
                  <a:gd name="connsiteX6" fmla="*/ 3985020 w 5534750"/>
                  <a:gd name="connsiteY6" fmla="*/ 0 h 476665"/>
                  <a:gd name="connsiteX7" fmla="*/ 4676864 w 5534750"/>
                  <a:gd name="connsiteY7" fmla="*/ 0 h 476665"/>
                  <a:gd name="connsiteX8" fmla="*/ 5534750 w 5534750"/>
                  <a:gd name="connsiteY8" fmla="*/ 0 h 476665"/>
                  <a:gd name="connsiteX9" fmla="*/ 5534750 w 5534750"/>
                  <a:gd name="connsiteY9" fmla="*/ 476665 h 476665"/>
                  <a:gd name="connsiteX10" fmla="*/ 4953601 w 5534750"/>
                  <a:gd name="connsiteY10" fmla="*/ 476665 h 476665"/>
                  <a:gd name="connsiteX11" fmla="*/ 4427800 w 5534750"/>
                  <a:gd name="connsiteY11" fmla="*/ 476665 h 476665"/>
                  <a:gd name="connsiteX12" fmla="*/ 3680609 w 5534750"/>
                  <a:gd name="connsiteY12" fmla="*/ 476665 h 476665"/>
                  <a:gd name="connsiteX13" fmla="*/ 3099460 w 5534750"/>
                  <a:gd name="connsiteY13" fmla="*/ 476665 h 476665"/>
                  <a:gd name="connsiteX14" fmla="*/ 2352269 w 5534750"/>
                  <a:gd name="connsiteY14" fmla="*/ 476665 h 476665"/>
                  <a:gd name="connsiteX15" fmla="*/ 1549730 w 5534750"/>
                  <a:gd name="connsiteY15" fmla="*/ 476665 h 476665"/>
                  <a:gd name="connsiteX16" fmla="*/ 913234 w 5534750"/>
                  <a:gd name="connsiteY16" fmla="*/ 476665 h 476665"/>
                  <a:gd name="connsiteX17" fmla="*/ 0 w 5534750"/>
                  <a:gd name="connsiteY17" fmla="*/ 476665 h 476665"/>
                  <a:gd name="connsiteX18" fmla="*/ 0 w 5534750"/>
                  <a:gd name="connsiteY18" fmla="*/ 0 h 476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534750" h="476665" fill="none" extrusionOk="0">
                    <a:moveTo>
                      <a:pt x="0" y="0"/>
                    </a:moveTo>
                    <a:cubicBezTo>
                      <a:pt x="226220" y="-10526"/>
                      <a:pt x="444328" y="-22394"/>
                      <a:pt x="581149" y="0"/>
                    </a:cubicBezTo>
                    <a:cubicBezTo>
                      <a:pt x="717970" y="22394"/>
                      <a:pt x="1109500" y="-8409"/>
                      <a:pt x="1328340" y="0"/>
                    </a:cubicBezTo>
                    <a:cubicBezTo>
                      <a:pt x="1547180" y="8409"/>
                      <a:pt x="1672839" y="-28540"/>
                      <a:pt x="1964836" y="0"/>
                    </a:cubicBezTo>
                    <a:cubicBezTo>
                      <a:pt x="2256833" y="28540"/>
                      <a:pt x="2407620" y="20399"/>
                      <a:pt x="2545985" y="0"/>
                    </a:cubicBezTo>
                    <a:cubicBezTo>
                      <a:pt x="2684350" y="-20399"/>
                      <a:pt x="2982220" y="19289"/>
                      <a:pt x="3293176" y="0"/>
                    </a:cubicBezTo>
                    <a:cubicBezTo>
                      <a:pt x="3604132" y="-19289"/>
                      <a:pt x="3739565" y="-22429"/>
                      <a:pt x="3985020" y="0"/>
                    </a:cubicBezTo>
                    <a:cubicBezTo>
                      <a:pt x="4230475" y="22429"/>
                      <a:pt x="4531431" y="25559"/>
                      <a:pt x="4676864" y="0"/>
                    </a:cubicBezTo>
                    <a:cubicBezTo>
                      <a:pt x="4822297" y="-25559"/>
                      <a:pt x="5172795" y="26497"/>
                      <a:pt x="5534750" y="0"/>
                    </a:cubicBezTo>
                    <a:cubicBezTo>
                      <a:pt x="5553419" y="195077"/>
                      <a:pt x="5513077" y="325095"/>
                      <a:pt x="5534750" y="476665"/>
                    </a:cubicBezTo>
                    <a:cubicBezTo>
                      <a:pt x="5413628" y="481370"/>
                      <a:pt x="5237981" y="504840"/>
                      <a:pt x="4953601" y="476665"/>
                    </a:cubicBezTo>
                    <a:cubicBezTo>
                      <a:pt x="4669221" y="448490"/>
                      <a:pt x="4574877" y="486443"/>
                      <a:pt x="4427800" y="476665"/>
                    </a:cubicBezTo>
                    <a:cubicBezTo>
                      <a:pt x="4280723" y="466887"/>
                      <a:pt x="3977593" y="472217"/>
                      <a:pt x="3680609" y="476665"/>
                    </a:cubicBezTo>
                    <a:cubicBezTo>
                      <a:pt x="3383625" y="481113"/>
                      <a:pt x="3352682" y="480366"/>
                      <a:pt x="3099460" y="476665"/>
                    </a:cubicBezTo>
                    <a:cubicBezTo>
                      <a:pt x="2846238" y="472964"/>
                      <a:pt x="2651075" y="497952"/>
                      <a:pt x="2352269" y="476665"/>
                    </a:cubicBezTo>
                    <a:cubicBezTo>
                      <a:pt x="2053463" y="455378"/>
                      <a:pt x="1792537" y="443486"/>
                      <a:pt x="1549730" y="476665"/>
                    </a:cubicBezTo>
                    <a:cubicBezTo>
                      <a:pt x="1306923" y="509844"/>
                      <a:pt x="1182807" y="491764"/>
                      <a:pt x="913234" y="476665"/>
                    </a:cubicBezTo>
                    <a:cubicBezTo>
                      <a:pt x="643661" y="461566"/>
                      <a:pt x="227635" y="453721"/>
                      <a:pt x="0" y="476665"/>
                    </a:cubicBezTo>
                    <a:cubicBezTo>
                      <a:pt x="16956" y="241080"/>
                      <a:pt x="-16541" y="155627"/>
                      <a:pt x="0" y="0"/>
                    </a:cubicBezTo>
                    <a:close/>
                  </a:path>
                  <a:path w="5534750" h="476665" stroke="0" extrusionOk="0">
                    <a:moveTo>
                      <a:pt x="0" y="0"/>
                    </a:moveTo>
                    <a:cubicBezTo>
                      <a:pt x="209951" y="2556"/>
                      <a:pt x="364705" y="-12908"/>
                      <a:pt x="636496" y="0"/>
                    </a:cubicBezTo>
                    <a:cubicBezTo>
                      <a:pt x="908287" y="12908"/>
                      <a:pt x="1028134" y="-16315"/>
                      <a:pt x="1162298" y="0"/>
                    </a:cubicBezTo>
                    <a:cubicBezTo>
                      <a:pt x="1296462" y="16315"/>
                      <a:pt x="1752390" y="24046"/>
                      <a:pt x="1964836" y="0"/>
                    </a:cubicBezTo>
                    <a:cubicBezTo>
                      <a:pt x="2177282" y="-24046"/>
                      <a:pt x="2403234" y="28488"/>
                      <a:pt x="2601333" y="0"/>
                    </a:cubicBezTo>
                    <a:cubicBezTo>
                      <a:pt x="2799432" y="-28488"/>
                      <a:pt x="3097571" y="6773"/>
                      <a:pt x="3237829" y="0"/>
                    </a:cubicBezTo>
                    <a:cubicBezTo>
                      <a:pt x="3378087" y="-6773"/>
                      <a:pt x="3751299" y="13300"/>
                      <a:pt x="4040368" y="0"/>
                    </a:cubicBezTo>
                    <a:cubicBezTo>
                      <a:pt x="4329437" y="-13300"/>
                      <a:pt x="4414982" y="43"/>
                      <a:pt x="4621516" y="0"/>
                    </a:cubicBezTo>
                    <a:cubicBezTo>
                      <a:pt x="4828050" y="-43"/>
                      <a:pt x="5221638" y="-27378"/>
                      <a:pt x="5534750" y="0"/>
                    </a:cubicBezTo>
                    <a:cubicBezTo>
                      <a:pt x="5536158" y="179279"/>
                      <a:pt x="5528519" y="332776"/>
                      <a:pt x="5534750" y="476665"/>
                    </a:cubicBezTo>
                    <a:cubicBezTo>
                      <a:pt x="5393450" y="467810"/>
                      <a:pt x="5088552" y="482363"/>
                      <a:pt x="4953601" y="476665"/>
                    </a:cubicBezTo>
                    <a:cubicBezTo>
                      <a:pt x="4818650" y="470967"/>
                      <a:pt x="4435564" y="471373"/>
                      <a:pt x="4261758" y="476665"/>
                    </a:cubicBezTo>
                    <a:cubicBezTo>
                      <a:pt x="4087952" y="481957"/>
                      <a:pt x="3781496" y="478168"/>
                      <a:pt x="3625261" y="476665"/>
                    </a:cubicBezTo>
                    <a:cubicBezTo>
                      <a:pt x="3469026" y="475162"/>
                      <a:pt x="3100729" y="482220"/>
                      <a:pt x="2822723" y="476665"/>
                    </a:cubicBezTo>
                    <a:cubicBezTo>
                      <a:pt x="2544717" y="471110"/>
                      <a:pt x="2414615" y="486845"/>
                      <a:pt x="2020184" y="476665"/>
                    </a:cubicBezTo>
                    <a:cubicBezTo>
                      <a:pt x="1625753" y="466485"/>
                      <a:pt x="1665873" y="454549"/>
                      <a:pt x="1439035" y="476665"/>
                    </a:cubicBezTo>
                    <a:cubicBezTo>
                      <a:pt x="1212197" y="498781"/>
                      <a:pt x="935423" y="468990"/>
                      <a:pt x="747191" y="476665"/>
                    </a:cubicBezTo>
                    <a:cubicBezTo>
                      <a:pt x="558959" y="484340"/>
                      <a:pt x="334324" y="473837"/>
                      <a:pt x="0" y="476665"/>
                    </a:cubicBezTo>
                    <a:cubicBezTo>
                      <a:pt x="-14113" y="299305"/>
                      <a:pt x="3486" y="134184"/>
                      <a:pt x="0" y="0"/>
                    </a:cubicBezTo>
                    <a:close/>
                  </a:path>
                </a:pathLst>
              </a:custGeom>
              <a:solidFill>
                <a:srgbClr val="F2F2F2"/>
              </a:solidFill>
              <a:ln>
                <a:solidFill>
                  <a:srgbClr val="F2F2F2">
                    <a:alpha val="0"/>
                  </a:srgb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44" name="Search Bar">
                <a:extLst>
                  <a:ext uri="{FF2B5EF4-FFF2-40B4-BE49-F238E27FC236}">
                    <a16:creationId xmlns:a16="http://schemas.microsoft.com/office/drawing/2014/main" id="{D1AA2495-4005-485A-815B-FBB59FA35AA6}"/>
                  </a:ext>
                </a:extLst>
              </p:cNvPr>
              <p:cNvGrpSpPr/>
              <p:nvPr/>
            </p:nvGrpSpPr>
            <p:grpSpPr>
              <a:xfrm>
                <a:off x="5212327" y="3743941"/>
                <a:ext cx="1080903" cy="166199"/>
                <a:chOff x="5212327" y="3743941"/>
                <a:chExt cx="1012165" cy="166199"/>
              </a:xfrm>
            </p:grpSpPr>
            <p:sp>
              <p:nvSpPr>
                <p:cNvPr id="571" name="Search Placeholder">
                  <a:extLst>
                    <a:ext uri="{FF2B5EF4-FFF2-40B4-BE49-F238E27FC236}">
                      <a16:creationId xmlns:a16="http://schemas.microsoft.com/office/drawing/2014/main" id="{7E3F9DFB-1F52-4226-8203-09AAEBDE65DC}"/>
                    </a:ext>
                  </a:extLst>
                </p:cNvPr>
                <p:cNvSpPr/>
                <p:nvPr/>
              </p:nvSpPr>
              <p:spPr>
                <a:xfrm>
                  <a:off x="5255834" y="3757383"/>
                  <a:ext cx="968658" cy="123904"/>
                </a:xfrm>
                <a:custGeom>
                  <a:avLst/>
                  <a:gdLst>
                    <a:gd name="connsiteX0" fmla="*/ 0 w 968658"/>
                    <a:gd name="connsiteY0" fmla="*/ 6074 h 123904"/>
                    <a:gd name="connsiteX1" fmla="*/ 6074 w 968658"/>
                    <a:gd name="connsiteY1" fmla="*/ 0 h 123904"/>
                    <a:gd name="connsiteX2" fmla="*/ 465199 w 968658"/>
                    <a:gd name="connsiteY2" fmla="*/ 0 h 123904"/>
                    <a:gd name="connsiteX3" fmla="*/ 962584 w 968658"/>
                    <a:gd name="connsiteY3" fmla="*/ 0 h 123904"/>
                    <a:gd name="connsiteX4" fmla="*/ 968658 w 968658"/>
                    <a:gd name="connsiteY4" fmla="*/ 6074 h 123904"/>
                    <a:gd name="connsiteX5" fmla="*/ 968658 w 968658"/>
                    <a:gd name="connsiteY5" fmla="*/ 117830 h 123904"/>
                    <a:gd name="connsiteX6" fmla="*/ 962584 w 968658"/>
                    <a:gd name="connsiteY6" fmla="*/ 123904 h 123904"/>
                    <a:gd name="connsiteX7" fmla="*/ 465199 w 968658"/>
                    <a:gd name="connsiteY7" fmla="*/ 123904 h 123904"/>
                    <a:gd name="connsiteX8" fmla="*/ 6074 w 968658"/>
                    <a:gd name="connsiteY8" fmla="*/ 123904 h 123904"/>
                    <a:gd name="connsiteX9" fmla="*/ 0 w 968658"/>
                    <a:gd name="connsiteY9" fmla="*/ 117830 h 123904"/>
                    <a:gd name="connsiteX10" fmla="*/ 0 w 968658"/>
                    <a:gd name="connsiteY10" fmla="*/ 6074 h 123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68658" h="123904" fill="none" extrusionOk="0">
                      <a:moveTo>
                        <a:pt x="0" y="6074"/>
                      </a:moveTo>
                      <a:cubicBezTo>
                        <a:pt x="38" y="2164"/>
                        <a:pt x="2365" y="623"/>
                        <a:pt x="6074" y="0"/>
                      </a:cubicBezTo>
                      <a:cubicBezTo>
                        <a:pt x="101799" y="-19685"/>
                        <a:pt x="319782" y="-9293"/>
                        <a:pt x="465199" y="0"/>
                      </a:cubicBezTo>
                      <a:cubicBezTo>
                        <a:pt x="610617" y="9293"/>
                        <a:pt x="745944" y="20619"/>
                        <a:pt x="962584" y="0"/>
                      </a:cubicBezTo>
                      <a:cubicBezTo>
                        <a:pt x="965498" y="118"/>
                        <a:pt x="968714" y="2100"/>
                        <a:pt x="968658" y="6074"/>
                      </a:cubicBezTo>
                      <a:cubicBezTo>
                        <a:pt x="970374" y="56560"/>
                        <a:pt x="970993" y="75727"/>
                        <a:pt x="968658" y="117830"/>
                      </a:cubicBezTo>
                      <a:cubicBezTo>
                        <a:pt x="968477" y="121627"/>
                        <a:pt x="966320" y="124545"/>
                        <a:pt x="962584" y="123904"/>
                      </a:cubicBezTo>
                      <a:cubicBezTo>
                        <a:pt x="792466" y="105696"/>
                        <a:pt x="690087" y="117019"/>
                        <a:pt x="465199" y="123904"/>
                      </a:cubicBezTo>
                      <a:cubicBezTo>
                        <a:pt x="240311" y="130789"/>
                        <a:pt x="131875" y="140167"/>
                        <a:pt x="6074" y="123904"/>
                      </a:cubicBezTo>
                      <a:cubicBezTo>
                        <a:pt x="2721" y="124066"/>
                        <a:pt x="337" y="121084"/>
                        <a:pt x="0" y="117830"/>
                      </a:cubicBezTo>
                      <a:cubicBezTo>
                        <a:pt x="4986" y="83946"/>
                        <a:pt x="610" y="52854"/>
                        <a:pt x="0" y="6074"/>
                      </a:cubicBezTo>
                      <a:close/>
                    </a:path>
                    <a:path w="968658" h="123904" stroke="0" extrusionOk="0">
                      <a:moveTo>
                        <a:pt x="0" y="6074"/>
                      </a:moveTo>
                      <a:cubicBezTo>
                        <a:pt x="352" y="2054"/>
                        <a:pt x="2431" y="555"/>
                        <a:pt x="6074" y="0"/>
                      </a:cubicBezTo>
                      <a:cubicBezTo>
                        <a:pt x="141916" y="23477"/>
                        <a:pt x="385077" y="11993"/>
                        <a:pt x="493894" y="0"/>
                      </a:cubicBezTo>
                      <a:cubicBezTo>
                        <a:pt x="602711" y="-11993"/>
                        <a:pt x="793366" y="23139"/>
                        <a:pt x="962584" y="0"/>
                      </a:cubicBezTo>
                      <a:cubicBezTo>
                        <a:pt x="966521" y="-163"/>
                        <a:pt x="968849" y="2867"/>
                        <a:pt x="968658" y="6074"/>
                      </a:cubicBezTo>
                      <a:cubicBezTo>
                        <a:pt x="969259" y="31334"/>
                        <a:pt x="970774" y="75197"/>
                        <a:pt x="968658" y="117830"/>
                      </a:cubicBezTo>
                      <a:cubicBezTo>
                        <a:pt x="968256" y="121129"/>
                        <a:pt x="965666" y="124068"/>
                        <a:pt x="962584" y="123904"/>
                      </a:cubicBezTo>
                      <a:cubicBezTo>
                        <a:pt x="808315" y="134252"/>
                        <a:pt x="638291" y="127241"/>
                        <a:pt x="465199" y="123904"/>
                      </a:cubicBezTo>
                      <a:cubicBezTo>
                        <a:pt x="292108" y="120567"/>
                        <a:pt x="180128" y="139354"/>
                        <a:pt x="6074" y="123904"/>
                      </a:cubicBezTo>
                      <a:cubicBezTo>
                        <a:pt x="2588" y="124430"/>
                        <a:pt x="-802" y="121104"/>
                        <a:pt x="0" y="117830"/>
                      </a:cubicBezTo>
                      <a:cubicBezTo>
                        <a:pt x="3768" y="70301"/>
                        <a:pt x="4070" y="32202"/>
                        <a:pt x="0" y="6074"/>
                      </a:cubicBezTo>
                      <a:close/>
                    </a:path>
                  </a:pathLst>
                </a:custGeom>
                <a:solidFill>
                  <a:schemeClr val="bg1"/>
                </a:solidFill>
                <a:ln w="9525">
                  <a:solidFill>
                    <a:srgbClr val="666666"/>
                  </a:solidFill>
                  <a:extLst>
                    <a:ext uri="{C807C97D-BFC1-408E-A445-0C87EB9F89A2}">
                      <ask:lineSketchStyleProps xmlns:ask="http://schemas.microsoft.com/office/drawing/2018/sketchyshapes" sd="2024747198">
                        <a:prstGeom prst="roundRect">
                          <a:avLst>
                            <a:gd name="adj" fmla="val 4902"/>
                          </a:avLst>
                        </a:prstGeom>
                        <ask:type>
                          <ask:lineSketchFreehand/>
                        </ask:type>
                        <ask:seed>2024747198</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72" name="Search Icon" descr="Magnifying glass">
                  <a:extLst>
                    <a:ext uri="{FF2B5EF4-FFF2-40B4-BE49-F238E27FC236}">
                      <a16:creationId xmlns:a16="http://schemas.microsoft.com/office/drawing/2014/main" id="{7EA05E40-3B39-4687-9AF8-28D43DF7C352}"/>
                    </a:ext>
                  </a:extLst>
                </p:cNvPr>
                <p:cNvPicPr>
                  <a:picLocks noChangeAspect="1"/>
                </p:cNvPicPr>
                <p:nvPr/>
              </p:nvPicPr>
              <p:blipFill>
                <a:blip r:embed="rId73">
                  <a:extLst>
                    <a:ext uri="{28A0092B-C50C-407E-A947-70E740481C1C}">
                      <a14:useLocalDpi xmlns:a14="http://schemas.microsoft.com/office/drawing/2010/main" val="0"/>
                    </a:ext>
                    <a:ext uri="{96DAC541-7B7A-43D3-8B79-37D633B846F1}">
                      <asvg:svgBlip xmlns:asvg="http://schemas.microsoft.com/office/drawing/2016/SVG/main" r:embed="rId74"/>
                    </a:ext>
                  </a:extLst>
                </a:blip>
                <a:stretch>
                  <a:fillRect/>
                </a:stretch>
              </p:blipFill>
              <p:spPr>
                <a:xfrm>
                  <a:off x="6117979" y="3780953"/>
                  <a:ext cx="76572" cy="76572"/>
                </a:xfrm>
                <a:prstGeom prst="rect">
                  <a:avLst/>
                </a:prstGeom>
              </p:spPr>
            </p:pic>
            <p:sp>
              <p:nvSpPr>
                <p:cNvPr id="573" name="Search Text">
                  <a:extLst>
                    <a:ext uri="{FF2B5EF4-FFF2-40B4-BE49-F238E27FC236}">
                      <a16:creationId xmlns:a16="http://schemas.microsoft.com/office/drawing/2014/main" id="{B12B58FB-BF99-4D4B-8C87-4F4C78AE16C9}"/>
                    </a:ext>
                  </a:extLst>
                </p:cNvPr>
                <p:cNvSpPr txBox="1"/>
                <p:nvPr/>
              </p:nvSpPr>
              <p:spPr>
                <a:xfrm>
                  <a:off x="5212327" y="3743941"/>
                  <a:ext cx="457951" cy="166199"/>
                </a:xfrm>
                <a:prstGeom prst="rect">
                  <a:avLst/>
                </a:prstGeom>
                <a:noFill/>
              </p:spPr>
              <p:txBody>
                <a:bodyPr wrap="square" rtlCol="0">
                  <a:spAutoFit/>
                </a:bodyPr>
                <a:lstStyle/>
                <a:p>
                  <a:r>
                    <a:rPr lang="en-US" sz="480" dirty="0">
                      <a:solidFill>
                        <a:srgbClr val="7D7D7D"/>
                      </a:solidFill>
                    </a:rPr>
                    <a:t>Search…</a:t>
                  </a:r>
                </a:p>
              </p:txBody>
            </p:sp>
          </p:grpSp>
          <p:grpSp>
            <p:nvGrpSpPr>
              <p:cNvPr id="552" name="Gift Card Placeholder">
                <a:extLst>
                  <a:ext uri="{FF2B5EF4-FFF2-40B4-BE49-F238E27FC236}">
                    <a16:creationId xmlns:a16="http://schemas.microsoft.com/office/drawing/2014/main" id="{31E32466-96D1-4CD3-AF75-5669088365BF}"/>
                  </a:ext>
                </a:extLst>
              </p:cNvPr>
              <p:cNvGrpSpPr/>
              <p:nvPr/>
            </p:nvGrpSpPr>
            <p:grpSpPr>
              <a:xfrm>
                <a:off x="9508467" y="3716774"/>
                <a:ext cx="313573" cy="220318"/>
                <a:chOff x="9508467" y="3716774"/>
                <a:chExt cx="313573" cy="220318"/>
              </a:xfrm>
            </p:grpSpPr>
            <p:grpSp>
              <p:nvGrpSpPr>
                <p:cNvPr id="566" name="Gift Card Icon Placeholder">
                  <a:extLst>
                    <a:ext uri="{FF2B5EF4-FFF2-40B4-BE49-F238E27FC236}">
                      <a16:creationId xmlns:a16="http://schemas.microsoft.com/office/drawing/2014/main" id="{5671C7F3-7A1D-41A2-91C6-C2661A740C84}"/>
                    </a:ext>
                  </a:extLst>
                </p:cNvPr>
                <p:cNvGrpSpPr/>
                <p:nvPr/>
              </p:nvGrpSpPr>
              <p:grpSpPr>
                <a:xfrm>
                  <a:off x="9559109" y="3716774"/>
                  <a:ext cx="199945" cy="139523"/>
                  <a:chOff x="1930203" y="1912092"/>
                  <a:chExt cx="144417" cy="141838"/>
                </a:xfrm>
              </p:grpSpPr>
              <p:sp>
                <p:nvSpPr>
                  <p:cNvPr id="568" name="Box">
                    <a:extLst>
                      <a:ext uri="{FF2B5EF4-FFF2-40B4-BE49-F238E27FC236}">
                        <a16:creationId xmlns:a16="http://schemas.microsoft.com/office/drawing/2014/main" id="{880E3FFD-9647-4622-ACA3-B5218C878175}"/>
                      </a:ext>
                    </a:extLst>
                  </p:cNvPr>
                  <p:cNvSpPr/>
                  <p:nvPr/>
                </p:nvSpPr>
                <p:spPr>
                  <a:xfrm>
                    <a:off x="1932289" y="1913132"/>
                    <a:ext cx="141684" cy="140798"/>
                  </a:xfrm>
                  <a:custGeom>
                    <a:avLst/>
                    <a:gdLst>
                      <a:gd name="connsiteX0" fmla="*/ 0 w 141684"/>
                      <a:gd name="connsiteY0" fmla="*/ 0 h 140798"/>
                      <a:gd name="connsiteX1" fmla="*/ 141684 w 141684"/>
                      <a:gd name="connsiteY1" fmla="*/ 0 h 140798"/>
                      <a:gd name="connsiteX2" fmla="*/ 141684 w 141684"/>
                      <a:gd name="connsiteY2" fmla="*/ 140798 h 140798"/>
                      <a:gd name="connsiteX3" fmla="*/ 0 w 141684"/>
                      <a:gd name="connsiteY3" fmla="*/ 140798 h 140798"/>
                      <a:gd name="connsiteX4" fmla="*/ 0 w 141684"/>
                      <a:gd name="connsiteY4" fmla="*/ 0 h 140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84" h="140798" fill="none" extrusionOk="0">
                        <a:moveTo>
                          <a:pt x="0" y="0"/>
                        </a:moveTo>
                        <a:cubicBezTo>
                          <a:pt x="45991" y="1878"/>
                          <a:pt x="96569" y="5713"/>
                          <a:pt x="141684" y="0"/>
                        </a:cubicBezTo>
                        <a:cubicBezTo>
                          <a:pt x="138845" y="57765"/>
                          <a:pt x="145173" y="72590"/>
                          <a:pt x="141684" y="140798"/>
                        </a:cubicBezTo>
                        <a:cubicBezTo>
                          <a:pt x="80807" y="141118"/>
                          <a:pt x="31063" y="140290"/>
                          <a:pt x="0" y="140798"/>
                        </a:cubicBezTo>
                        <a:cubicBezTo>
                          <a:pt x="1379" y="91549"/>
                          <a:pt x="-187" y="55626"/>
                          <a:pt x="0" y="0"/>
                        </a:cubicBezTo>
                        <a:close/>
                      </a:path>
                      <a:path w="141684" h="140798" stroke="0" extrusionOk="0">
                        <a:moveTo>
                          <a:pt x="0" y="0"/>
                        </a:moveTo>
                        <a:cubicBezTo>
                          <a:pt x="62393" y="2102"/>
                          <a:pt x="83537" y="-1382"/>
                          <a:pt x="141684" y="0"/>
                        </a:cubicBezTo>
                        <a:cubicBezTo>
                          <a:pt x="135837" y="59974"/>
                          <a:pt x="144028" y="102945"/>
                          <a:pt x="141684" y="140798"/>
                        </a:cubicBezTo>
                        <a:cubicBezTo>
                          <a:pt x="95486" y="144697"/>
                          <a:pt x="42034" y="141879"/>
                          <a:pt x="0" y="140798"/>
                        </a:cubicBezTo>
                        <a:cubicBezTo>
                          <a:pt x="-996" y="102443"/>
                          <a:pt x="5794" y="61365"/>
                          <a:pt x="0" y="0"/>
                        </a:cubicBezTo>
                        <a:close/>
                      </a:path>
                    </a:pathLst>
                  </a:custGeom>
                  <a:solidFill>
                    <a:srgbClr val="F2F2F2"/>
                  </a:solidFill>
                  <a:ln w="6350">
                    <a:solidFill>
                      <a:srgbClr val="444446"/>
                    </a:solidFill>
                    <a:extLst>
                      <a:ext uri="{C807C97D-BFC1-408E-A445-0C87EB9F89A2}">
                        <ask:lineSketchStyleProps xmlns:ask="http://schemas.microsoft.com/office/drawing/2018/sketchyshapes" sd="1927782525">
                          <a:prstGeom prst="rect">
                            <a:avLst/>
                          </a:prstGeom>
                          <ask:type>
                            <ask:lineSketchFreehand/>
                          </ask:type>
                          <ask:seed>1927782525</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69" name="Line 2">
                    <a:extLst>
                      <a:ext uri="{FF2B5EF4-FFF2-40B4-BE49-F238E27FC236}">
                        <a16:creationId xmlns:a16="http://schemas.microsoft.com/office/drawing/2014/main" id="{74F10865-2E25-4410-A914-D577C84AEF67}"/>
                      </a:ext>
                    </a:extLst>
                  </p:cNvPr>
                  <p:cNvCxnSpPr/>
                  <p:nvPr/>
                </p:nvCxnSpPr>
                <p:spPr>
                  <a:xfrm>
                    <a:off x="1930203" y="1912092"/>
                    <a:ext cx="143776" cy="141838"/>
                  </a:xfrm>
                  <a:prstGeom prst="line">
                    <a:avLst/>
                  </a:prstGeom>
                  <a:ln>
                    <a:solidFill>
                      <a:srgbClr val="444446"/>
                    </a:solidFill>
                  </a:ln>
                </p:spPr>
                <p:style>
                  <a:lnRef idx="1">
                    <a:schemeClr val="accent1"/>
                  </a:lnRef>
                  <a:fillRef idx="0">
                    <a:schemeClr val="accent1"/>
                  </a:fillRef>
                  <a:effectRef idx="0">
                    <a:schemeClr val="accent1"/>
                  </a:effectRef>
                  <a:fontRef idx="minor">
                    <a:schemeClr val="tx1"/>
                  </a:fontRef>
                </p:style>
              </p:cxnSp>
              <p:cxnSp>
                <p:nvCxnSpPr>
                  <p:cNvPr id="570" name="Line 1">
                    <a:extLst>
                      <a:ext uri="{FF2B5EF4-FFF2-40B4-BE49-F238E27FC236}">
                        <a16:creationId xmlns:a16="http://schemas.microsoft.com/office/drawing/2014/main" id="{0555354F-7880-4424-97E1-F1DAA5CDD3A1}"/>
                      </a:ext>
                    </a:extLst>
                  </p:cNvPr>
                  <p:cNvCxnSpPr>
                    <a:cxnSpLocks/>
                  </p:cNvCxnSpPr>
                  <p:nvPr/>
                </p:nvCxnSpPr>
                <p:spPr>
                  <a:xfrm flipV="1">
                    <a:off x="1930844" y="1912092"/>
                    <a:ext cx="143776" cy="141838"/>
                  </a:xfrm>
                  <a:prstGeom prst="line">
                    <a:avLst/>
                  </a:prstGeom>
                  <a:ln>
                    <a:solidFill>
                      <a:srgbClr val="444446"/>
                    </a:solidFill>
                  </a:ln>
                </p:spPr>
                <p:style>
                  <a:lnRef idx="1">
                    <a:schemeClr val="accent1"/>
                  </a:lnRef>
                  <a:fillRef idx="0">
                    <a:schemeClr val="accent1"/>
                  </a:fillRef>
                  <a:effectRef idx="0">
                    <a:schemeClr val="accent1"/>
                  </a:effectRef>
                  <a:fontRef idx="minor">
                    <a:schemeClr val="tx1"/>
                  </a:fontRef>
                </p:style>
              </p:cxnSp>
            </p:grpSp>
            <p:sp>
              <p:nvSpPr>
                <p:cNvPr id="567" name="Gift Card Text">
                  <a:extLst>
                    <a:ext uri="{FF2B5EF4-FFF2-40B4-BE49-F238E27FC236}">
                      <a16:creationId xmlns:a16="http://schemas.microsoft.com/office/drawing/2014/main" id="{A527679F-CE62-4D7A-870F-B2F2BC7109E0}"/>
                    </a:ext>
                  </a:extLst>
                </p:cNvPr>
                <p:cNvSpPr txBox="1"/>
                <p:nvPr/>
              </p:nvSpPr>
              <p:spPr>
                <a:xfrm>
                  <a:off x="9508467" y="3885223"/>
                  <a:ext cx="313573" cy="51869"/>
                </a:xfrm>
                <a:prstGeom prst="rect">
                  <a:avLst/>
                </a:prstGeom>
                <a:noFill/>
              </p:spPr>
              <p:txBody>
                <a:bodyPr wrap="square" lIns="0" tIns="0" rIns="0" bIns="0" rtlCol="0">
                  <a:spAutoFit/>
                </a:bodyPr>
                <a:lstStyle/>
                <a:p>
                  <a:pPr algn="ctr">
                    <a:lnSpc>
                      <a:spcPct val="110000"/>
                    </a:lnSpc>
                  </a:pPr>
                  <a:r>
                    <a:rPr lang="en-US" sz="330" dirty="0">
                      <a:solidFill>
                        <a:srgbClr val="676767"/>
                      </a:solidFill>
                      <a:latin typeface="Segoe UI Semibold" panose="020B0702040204020203" pitchFamily="34" charset="0"/>
                      <a:cs typeface="Segoe UI Semibold" panose="020B0702040204020203" pitchFamily="34" charset="0"/>
                    </a:rPr>
                    <a:t>BUY GIFT CARD</a:t>
                  </a:r>
                </a:p>
              </p:txBody>
            </p:sp>
          </p:grpSp>
          <p:grpSp>
            <p:nvGrpSpPr>
              <p:cNvPr id="555" name="Redeem Placeholder">
                <a:extLst>
                  <a:ext uri="{FF2B5EF4-FFF2-40B4-BE49-F238E27FC236}">
                    <a16:creationId xmlns:a16="http://schemas.microsoft.com/office/drawing/2014/main" id="{5AFE66D1-82A0-4976-998C-581EB81EF4B5}"/>
                  </a:ext>
                </a:extLst>
              </p:cNvPr>
              <p:cNvGrpSpPr/>
              <p:nvPr/>
            </p:nvGrpSpPr>
            <p:grpSpPr>
              <a:xfrm>
                <a:off x="9947500" y="3716774"/>
                <a:ext cx="313573" cy="218960"/>
                <a:chOff x="9947500" y="3716774"/>
                <a:chExt cx="313573" cy="218960"/>
              </a:xfrm>
            </p:grpSpPr>
            <p:grpSp>
              <p:nvGrpSpPr>
                <p:cNvPr id="561" name="Redeem Icon Placeholder">
                  <a:extLst>
                    <a:ext uri="{FF2B5EF4-FFF2-40B4-BE49-F238E27FC236}">
                      <a16:creationId xmlns:a16="http://schemas.microsoft.com/office/drawing/2014/main" id="{2F763CC9-6F3D-4FF9-A3DA-C582E799C3FD}"/>
                    </a:ext>
                  </a:extLst>
                </p:cNvPr>
                <p:cNvGrpSpPr/>
                <p:nvPr/>
              </p:nvGrpSpPr>
              <p:grpSpPr>
                <a:xfrm>
                  <a:off x="9998528" y="3716774"/>
                  <a:ext cx="199949" cy="139523"/>
                  <a:chOff x="1950533" y="1912092"/>
                  <a:chExt cx="144420" cy="141838"/>
                </a:xfrm>
              </p:grpSpPr>
              <p:sp>
                <p:nvSpPr>
                  <p:cNvPr id="563" name="Box">
                    <a:extLst>
                      <a:ext uri="{FF2B5EF4-FFF2-40B4-BE49-F238E27FC236}">
                        <a16:creationId xmlns:a16="http://schemas.microsoft.com/office/drawing/2014/main" id="{1B321D9E-69E0-4F18-BFDF-E7ADDCDC8193}"/>
                      </a:ext>
                    </a:extLst>
                  </p:cNvPr>
                  <p:cNvSpPr/>
                  <p:nvPr/>
                </p:nvSpPr>
                <p:spPr>
                  <a:xfrm>
                    <a:off x="1952625" y="1913132"/>
                    <a:ext cx="141684" cy="140798"/>
                  </a:xfrm>
                  <a:custGeom>
                    <a:avLst/>
                    <a:gdLst>
                      <a:gd name="connsiteX0" fmla="*/ 0 w 141684"/>
                      <a:gd name="connsiteY0" fmla="*/ 0 h 140798"/>
                      <a:gd name="connsiteX1" fmla="*/ 141684 w 141684"/>
                      <a:gd name="connsiteY1" fmla="*/ 0 h 140798"/>
                      <a:gd name="connsiteX2" fmla="*/ 141684 w 141684"/>
                      <a:gd name="connsiteY2" fmla="*/ 140798 h 140798"/>
                      <a:gd name="connsiteX3" fmla="*/ 0 w 141684"/>
                      <a:gd name="connsiteY3" fmla="*/ 140798 h 140798"/>
                      <a:gd name="connsiteX4" fmla="*/ 0 w 141684"/>
                      <a:gd name="connsiteY4" fmla="*/ 0 h 140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84" h="140798" fill="none" extrusionOk="0">
                        <a:moveTo>
                          <a:pt x="0" y="0"/>
                        </a:moveTo>
                        <a:cubicBezTo>
                          <a:pt x="45991" y="1878"/>
                          <a:pt x="96569" y="5713"/>
                          <a:pt x="141684" y="0"/>
                        </a:cubicBezTo>
                        <a:cubicBezTo>
                          <a:pt x="138845" y="57765"/>
                          <a:pt x="145173" y="72590"/>
                          <a:pt x="141684" y="140798"/>
                        </a:cubicBezTo>
                        <a:cubicBezTo>
                          <a:pt x="80807" y="141118"/>
                          <a:pt x="31063" y="140290"/>
                          <a:pt x="0" y="140798"/>
                        </a:cubicBezTo>
                        <a:cubicBezTo>
                          <a:pt x="1379" y="91549"/>
                          <a:pt x="-187" y="55626"/>
                          <a:pt x="0" y="0"/>
                        </a:cubicBezTo>
                        <a:close/>
                      </a:path>
                      <a:path w="141684" h="140798" stroke="0" extrusionOk="0">
                        <a:moveTo>
                          <a:pt x="0" y="0"/>
                        </a:moveTo>
                        <a:cubicBezTo>
                          <a:pt x="62393" y="2102"/>
                          <a:pt x="83537" y="-1382"/>
                          <a:pt x="141684" y="0"/>
                        </a:cubicBezTo>
                        <a:cubicBezTo>
                          <a:pt x="135837" y="59974"/>
                          <a:pt x="144028" y="102945"/>
                          <a:pt x="141684" y="140798"/>
                        </a:cubicBezTo>
                        <a:cubicBezTo>
                          <a:pt x="95486" y="144697"/>
                          <a:pt x="42034" y="141879"/>
                          <a:pt x="0" y="140798"/>
                        </a:cubicBezTo>
                        <a:cubicBezTo>
                          <a:pt x="-996" y="102443"/>
                          <a:pt x="5794" y="61365"/>
                          <a:pt x="0" y="0"/>
                        </a:cubicBezTo>
                        <a:close/>
                      </a:path>
                    </a:pathLst>
                  </a:custGeom>
                  <a:solidFill>
                    <a:srgbClr val="F2F2F2"/>
                  </a:solidFill>
                  <a:ln w="6350">
                    <a:solidFill>
                      <a:srgbClr val="444446"/>
                    </a:solidFill>
                    <a:extLst>
                      <a:ext uri="{C807C97D-BFC1-408E-A445-0C87EB9F89A2}">
                        <ask:lineSketchStyleProps xmlns:ask="http://schemas.microsoft.com/office/drawing/2018/sketchyshapes" sd="1927782525">
                          <a:prstGeom prst="rect">
                            <a:avLst/>
                          </a:prstGeom>
                          <ask:type>
                            <ask:lineSketchFreehand/>
                          </ask:type>
                          <ask:seed>1927782525</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64" name="Line 2">
                    <a:extLst>
                      <a:ext uri="{FF2B5EF4-FFF2-40B4-BE49-F238E27FC236}">
                        <a16:creationId xmlns:a16="http://schemas.microsoft.com/office/drawing/2014/main" id="{2315B4B1-0598-41C2-BEF3-EE2024580E48}"/>
                      </a:ext>
                    </a:extLst>
                  </p:cNvPr>
                  <p:cNvCxnSpPr/>
                  <p:nvPr/>
                </p:nvCxnSpPr>
                <p:spPr>
                  <a:xfrm>
                    <a:off x="1950533" y="1912092"/>
                    <a:ext cx="143776" cy="141838"/>
                  </a:xfrm>
                  <a:prstGeom prst="line">
                    <a:avLst/>
                  </a:prstGeom>
                  <a:ln>
                    <a:solidFill>
                      <a:srgbClr val="444446"/>
                    </a:solidFill>
                  </a:ln>
                </p:spPr>
                <p:style>
                  <a:lnRef idx="1">
                    <a:schemeClr val="accent1"/>
                  </a:lnRef>
                  <a:fillRef idx="0">
                    <a:schemeClr val="accent1"/>
                  </a:fillRef>
                  <a:effectRef idx="0">
                    <a:schemeClr val="accent1"/>
                  </a:effectRef>
                  <a:fontRef idx="minor">
                    <a:schemeClr val="tx1"/>
                  </a:fontRef>
                </p:style>
              </p:cxnSp>
              <p:cxnSp>
                <p:nvCxnSpPr>
                  <p:cNvPr id="565" name="Line 1">
                    <a:extLst>
                      <a:ext uri="{FF2B5EF4-FFF2-40B4-BE49-F238E27FC236}">
                        <a16:creationId xmlns:a16="http://schemas.microsoft.com/office/drawing/2014/main" id="{82161737-9511-4498-82FD-392385283986}"/>
                      </a:ext>
                    </a:extLst>
                  </p:cNvPr>
                  <p:cNvCxnSpPr>
                    <a:cxnSpLocks/>
                  </p:cNvCxnSpPr>
                  <p:nvPr/>
                </p:nvCxnSpPr>
                <p:spPr>
                  <a:xfrm flipV="1">
                    <a:off x="1951177" y="1912092"/>
                    <a:ext cx="143776" cy="141838"/>
                  </a:xfrm>
                  <a:prstGeom prst="line">
                    <a:avLst/>
                  </a:prstGeom>
                  <a:ln>
                    <a:solidFill>
                      <a:srgbClr val="444446"/>
                    </a:solidFill>
                  </a:ln>
                </p:spPr>
                <p:style>
                  <a:lnRef idx="1">
                    <a:schemeClr val="accent1"/>
                  </a:lnRef>
                  <a:fillRef idx="0">
                    <a:schemeClr val="accent1"/>
                  </a:fillRef>
                  <a:effectRef idx="0">
                    <a:schemeClr val="accent1"/>
                  </a:effectRef>
                  <a:fontRef idx="minor">
                    <a:schemeClr val="tx1"/>
                  </a:fontRef>
                </p:style>
              </p:cxnSp>
            </p:grpSp>
            <p:sp>
              <p:nvSpPr>
                <p:cNvPr id="562" name="Redeem Code Text">
                  <a:extLst>
                    <a:ext uri="{FF2B5EF4-FFF2-40B4-BE49-F238E27FC236}">
                      <a16:creationId xmlns:a16="http://schemas.microsoft.com/office/drawing/2014/main" id="{6EEF59A0-CE5B-425E-9662-72E0FF4FD885}"/>
                    </a:ext>
                  </a:extLst>
                </p:cNvPr>
                <p:cNvSpPr txBox="1"/>
                <p:nvPr/>
              </p:nvSpPr>
              <p:spPr>
                <a:xfrm>
                  <a:off x="9947500" y="3884181"/>
                  <a:ext cx="313573" cy="51553"/>
                </a:xfrm>
                <a:prstGeom prst="rect">
                  <a:avLst/>
                </a:prstGeom>
                <a:noFill/>
              </p:spPr>
              <p:txBody>
                <a:bodyPr wrap="square" lIns="0" tIns="0" rIns="0" bIns="0" rtlCol="0">
                  <a:spAutoFit/>
                </a:bodyPr>
                <a:lstStyle/>
                <a:p>
                  <a:pPr algn="ctr">
                    <a:lnSpc>
                      <a:spcPct val="110000"/>
                    </a:lnSpc>
                  </a:pPr>
                  <a:r>
                    <a:rPr lang="en-US" sz="330" dirty="0">
                      <a:solidFill>
                        <a:srgbClr val="676767"/>
                      </a:solidFill>
                      <a:latin typeface="Segoe UI Semibold" panose="020B0702040204020203" pitchFamily="34" charset="0"/>
                      <a:cs typeface="Segoe UI Semibold" panose="020B0702040204020203" pitchFamily="34" charset="0"/>
                    </a:rPr>
                    <a:t>REDEEM CODE</a:t>
                  </a:r>
                </a:p>
              </p:txBody>
            </p:sp>
          </p:grpSp>
        </p:grpSp>
        <p:grpSp>
          <p:nvGrpSpPr>
            <p:cNvPr id="525" name="Scroll Bar">
              <a:extLst>
                <a:ext uri="{FF2B5EF4-FFF2-40B4-BE49-F238E27FC236}">
                  <a16:creationId xmlns:a16="http://schemas.microsoft.com/office/drawing/2014/main" id="{DC3A99AB-BDAA-4FD7-814E-C069D7B1FE10}"/>
                </a:ext>
                <a:ext uri="{C183D7F6-B498-43B3-948B-1728B52AA6E4}">
                  <adec:decorative xmlns:adec="http://schemas.microsoft.com/office/drawing/2017/decorative" val="1"/>
                </a:ext>
              </a:extLst>
            </p:cNvPr>
            <p:cNvGrpSpPr/>
            <p:nvPr/>
          </p:nvGrpSpPr>
          <p:grpSpPr>
            <a:xfrm>
              <a:off x="10502264" y="2493396"/>
              <a:ext cx="53259" cy="3757867"/>
              <a:chOff x="10502264" y="2493396"/>
              <a:chExt cx="53259" cy="3757867"/>
            </a:xfrm>
          </p:grpSpPr>
          <p:sp>
            <p:nvSpPr>
              <p:cNvPr id="530" name="Scroll Bar Area">
                <a:extLst>
                  <a:ext uri="{FF2B5EF4-FFF2-40B4-BE49-F238E27FC236}">
                    <a16:creationId xmlns:a16="http://schemas.microsoft.com/office/drawing/2014/main" id="{7544937E-CE43-4D59-8F0F-582600CFE3B2}"/>
                  </a:ext>
                </a:extLst>
              </p:cNvPr>
              <p:cNvSpPr/>
              <p:nvPr/>
            </p:nvSpPr>
            <p:spPr>
              <a:xfrm>
                <a:off x="10502264" y="2493396"/>
                <a:ext cx="52133" cy="3757867"/>
              </a:xfrm>
              <a:custGeom>
                <a:avLst/>
                <a:gdLst>
                  <a:gd name="connsiteX0" fmla="*/ 0 w 52133"/>
                  <a:gd name="connsiteY0" fmla="*/ 0 h 3757867"/>
                  <a:gd name="connsiteX1" fmla="*/ 52133 w 52133"/>
                  <a:gd name="connsiteY1" fmla="*/ 0 h 3757867"/>
                  <a:gd name="connsiteX2" fmla="*/ 52133 w 52133"/>
                  <a:gd name="connsiteY2" fmla="*/ 663890 h 3757867"/>
                  <a:gd name="connsiteX3" fmla="*/ 52133 w 52133"/>
                  <a:gd name="connsiteY3" fmla="*/ 1177465 h 3757867"/>
                  <a:gd name="connsiteX4" fmla="*/ 52133 w 52133"/>
                  <a:gd name="connsiteY4" fmla="*/ 1728619 h 3757867"/>
                  <a:gd name="connsiteX5" fmla="*/ 52133 w 52133"/>
                  <a:gd name="connsiteY5" fmla="*/ 2430087 h 3757867"/>
                  <a:gd name="connsiteX6" fmla="*/ 52133 w 52133"/>
                  <a:gd name="connsiteY6" fmla="*/ 3056398 h 3757867"/>
                  <a:gd name="connsiteX7" fmla="*/ 52133 w 52133"/>
                  <a:gd name="connsiteY7" fmla="*/ 3757867 h 3757867"/>
                  <a:gd name="connsiteX8" fmla="*/ 0 w 52133"/>
                  <a:gd name="connsiteY8" fmla="*/ 3757867 h 3757867"/>
                  <a:gd name="connsiteX9" fmla="*/ 0 w 52133"/>
                  <a:gd name="connsiteY9" fmla="*/ 3244292 h 3757867"/>
                  <a:gd name="connsiteX10" fmla="*/ 0 w 52133"/>
                  <a:gd name="connsiteY10" fmla="*/ 2542823 h 3757867"/>
                  <a:gd name="connsiteX11" fmla="*/ 0 w 52133"/>
                  <a:gd name="connsiteY11" fmla="*/ 1878934 h 3757867"/>
                  <a:gd name="connsiteX12" fmla="*/ 0 w 52133"/>
                  <a:gd name="connsiteY12" fmla="*/ 1365358 h 3757867"/>
                  <a:gd name="connsiteX13" fmla="*/ 0 w 52133"/>
                  <a:gd name="connsiteY13" fmla="*/ 776626 h 3757867"/>
                  <a:gd name="connsiteX14" fmla="*/ 0 w 52133"/>
                  <a:gd name="connsiteY14" fmla="*/ 0 h 3757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2133" h="3757867" fill="none" extrusionOk="0">
                    <a:moveTo>
                      <a:pt x="0" y="0"/>
                    </a:moveTo>
                    <a:cubicBezTo>
                      <a:pt x="15372" y="-917"/>
                      <a:pt x="27543" y="166"/>
                      <a:pt x="52133" y="0"/>
                    </a:cubicBezTo>
                    <a:cubicBezTo>
                      <a:pt x="70609" y="317402"/>
                      <a:pt x="70474" y="506721"/>
                      <a:pt x="52133" y="663890"/>
                    </a:cubicBezTo>
                    <a:cubicBezTo>
                      <a:pt x="33793" y="821059"/>
                      <a:pt x="43239" y="978111"/>
                      <a:pt x="52133" y="1177465"/>
                    </a:cubicBezTo>
                    <a:cubicBezTo>
                      <a:pt x="61027" y="1376820"/>
                      <a:pt x="58789" y="1612221"/>
                      <a:pt x="52133" y="1728619"/>
                    </a:cubicBezTo>
                    <a:cubicBezTo>
                      <a:pt x="45477" y="1845017"/>
                      <a:pt x="34569" y="2206769"/>
                      <a:pt x="52133" y="2430087"/>
                    </a:cubicBezTo>
                    <a:cubicBezTo>
                      <a:pt x="69697" y="2653405"/>
                      <a:pt x="60432" y="2890557"/>
                      <a:pt x="52133" y="3056398"/>
                    </a:cubicBezTo>
                    <a:cubicBezTo>
                      <a:pt x="43834" y="3222239"/>
                      <a:pt x="85356" y="3461122"/>
                      <a:pt x="52133" y="3757867"/>
                    </a:cubicBezTo>
                    <a:cubicBezTo>
                      <a:pt x="26436" y="3757303"/>
                      <a:pt x="23000" y="3759501"/>
                      <a:pt x="0" y="3757867"/>
                    </a:cubicBezTo>
                    <a:cubicBezTo>
                      <a:pt x="9218" y="3607307"/>
                      <a:pt x="24510" y="3359381"/>
                      <a:pt x="0" y="3244292"/>
                    </a:cubicBezTo>
                    <a:cubicBezTo>
                      <a:pt x="-24510" y="3129203"/>
                      <a:pt x="-28228" y="2774839"/>
                      <a:pt x="0" y="2542823"/>
                    </a:cubicBezTo>
                    <a:cubicBezTo>
                      <a:pt x="28228" y="2310807"/>
                      <a:pt x="2008" y="2193040"/>
                      <a:pt x="0" y="1878934"/>
                    </a:cubicBezTo>
                    <a:cubicBezTo>
                      <a:pt x="-2008" y="1564828"/>
                      <a:pt x="-5095" y="1619517"/>
                      <a:pt x="0" y="1365358"/>
                    </a:cubicBezTo>
                    <a:cubicBezTo>
                      <a:pt x="5095" y="1111199"/>
                      <a:pt x="17219" y="1041579"/>
                      <a:pt x="0" y="776626"/>
                    </a:cubicBezTo>
                    <a:cubicBezTo>
                      <a:pt x="-17219" y="511673"/>
                      <a:pt x="-27132" y="308248"/>
                      <a:pt x="0" y="0"/>
                    </a:cubicBezTo>
                    <a:close/>
                  </a:path>
                  <a:path w="52133" h="3757867" stroke="0" extrusionOk="0">
                    <a:moveTo>
                      <a:pt x="0" y="0"/>
                    </a:moveTo>
                    <a:cubicBezTo>
                      <a:pt x="21915" y="-657"/>
                      <a:pt x="39437" y="2072"/>
                      <a:pt x="52133" y="0"/>
                    </a:cubicBezTo>
                    <a:cubicBezTo>
                      <a:pt x="76900" y="243369"/>
                      <a:pt x="72699" y="381867"/>
                      <a:pt x="52133" y="513575"/>
                    </a:cubicBezTo>
                    <a:cubicBezTo>
                      <a:pt x="31567" y="645283"/>
                      <a:pt x="30661" y="981540"/>
                      <a:pt x="52133" y="1215044"/>
                    </a:cubicBezTo>
                    <a:cubicBezTo>
                      <a:pt x="73605" y="1448548"/>
                      <a:pt x="31276" y="1689708"/>
                      <a:pt x="52133" y="1841355"/>
                    </a:cubicBezTo>
                    <a:cubicBezTo>
                      <a:pt x="72990" y="1993002"/>
                      <a:pt x="76796" y="2154769"/>
                      <a:pt x="52133" y="2392509"/>
                    </a:cubicBezTo>
                    <a:cubicBezTo>
                      <a:pt x="27470" y="2630249"/>
                      <a:pt x="31890" y="2698274"/>
                      <a:pt x="52133" y="2943662"/>
                    </a:cubicBezTo>
                    <a:cubicBezTo>
                      <a:pt x="72376" y="3189050"/>
                      <a:pt x="46300" y="3551294"/>
                      <a:pt x="52133" y="3757867"/>
                    </a:cubicBezTo>
                    <a:cubicBezTo>
                      <a:pt x="29010" y="3759904"/>
                      <a:pt x="13548" y="3757558"/>
                      <a:pt x="0" y="3757867"/>
                    </a:cubicBezTo>
                    <a:cubicBezTo>
                      <a:pt x="-9942" y="3621751"/>
                      <a:pt x="-14842" y="3384448"/>
                      <a:pt x="0" y="3244292"/>
                    </a:cubicBezTo>
                    <a:cubicBezTo>
                      <a:pt x="14842" y="3104136"/>
                      <a:pt x="-1457" y="2885807"/>
                      <a:pt x="0" y="2655559"/>
                    </a:cubicBezTo>
                    <a:cubicBezTo>
                      <a:pt x="1457" y="2425311"/>
                      <a:pt x="22671" y="2282539"/>
                      <a:pt x="0" y="2066827"/>
                    </a:cubicBezTo>
                    <a:cubicBezTo>
                      <a:pt x="-22671" y="1851115"/>
                      <a:pt x="-11701" y="1707769"/>
                      <a:pt x="0" y="1402937"/>
                    </a:cubicBezTo>
                    <a:cubicBezTo>
                      <a:pt x="11701" y="1098105"/>
                      <a:pt x="-17168" y="1027286"/>
                      <a:pt x="0" y="814205"/>
                    </a:cubicBezTo>
                    <a:cubicBezTo>
                      <a:pt x="17168" y="601124"/>
                      <a:pt x="-18960" y="213816"/>
                      <a:pt x="0" y="0"/>
                    </a:cubicBezTo>
                    <a:close/>
                  </a:path>
                </a:pathLst>
              </a:custGeom>
              <a:solidFill>
                <a:srgbClr val="E4E4E4"/>
              </a:solidFill>
              <a:ln w="3175">
                <a:no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1" name="Scroll Bar">
                <a:extLst>
                  <a:ext uri="{FF2B5EF4-FFF2-40B4-BE49-F238E27FC236}">
                    <a16:creationId xmlns:a16="http://schemas.microsoft.com/office/drawing/2014/main" id="{5CB70962-11BC-4574-89E2-B6A44436D251}"/>
                  </a:ext>
                </a:extLst>
              </p:cNvPr>
              <p:cNvSpPr/>
              <p:nvPr/>
            </p:nvSpPr>
            <p:spPr>
              <a:xfrm>
                <a:off x="10503390" y="2557074"/>
                <a:ext cx="52133" cy="747379"/>
              </a:xfrm>
              <a:custGeom>
                <a:avLst/>
                <a:gdLst>
                  <a:gd name="connsiteX0" fmla="*/ 0 w 52133"/>
                  <a:gd name="connsiteY0" fmla="*/ 0 h 747379"/>
                  <a:gd name="connsiteX1" fmla="*/ 52133 w 52133"/>
                  <a:gd name="connsiteY1" fmla="*/ 0 h 747379"/>
                  <a:gd name="connsiteX2" fmla="*/ 52133 w 52133"/>
                  <a:gd name="connsiteY2" fmla="*/ 358742 h 747379"/>
                  <a:gd name="connsiteX3" fmla="*/ 52133 w 52133"/>
                  <a:gd name="connsiteY3" fmla="*/ 747379 h 747379"/>
                  <a:gd name="connsiteX4" fmla="*/ 0 w 52133"/>
                  <a:gd name="connsiteY4" fmla="*/ 747379 h 747379"/>
                  <a:gd name="connsiteX5" fmla="*/ 0 w 52133"/>
                  <a:gd name="connsiteY5" fmla="*/ 381163 h 747379"/>
                  <a:gd name="connsiteX6" fmla="*/ 0 w 52133"/>
                  <a:gd name="connsiteY6" fmla="*/ 0 h 747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133" h="747379" fill="none" extrusionOk="0">
                    <a:moveTo>
                      <a:pt x="0" y="0"/>
                    </a:moveTo>
                    <a:cubicBezTo>
                      <a:pt x="15514" y="-9"/>
                      <a:pt x="39696" y="1574"/>
                      <a:pt x="52133" y="0"/>
                    </a:cubicBezTo>
                    <a:cubicBezTo>
                      <a:pt x="43868" y="94976"/>
                      <a:pt x="35619" y="202427"/>
                      <a:pt x="52133" y="358742"/>
                    </a:cubicBezTo>
                    <a:cubicBezTo>
                      <a:pt x="68647" y="515057"/>
                      <a:pt x="40261" y="627803"/>
                      <a:pt x="52133" y="747379"/>
                    </a:cubicBezTo>
                    <a:cubicBezTo>
                      <a:pt x="40366" y="749383"/>
                      <a:pt x="13905" y="749142"/>
                      <a:pt x="0" y="747379"/>
                    </a:cubicBezTo>
                    <a:cubicBezTo>
                      <a:pt x="-3795" y="651179"/>
                      <a:pt x="-8281" y="541977"/>
                      <a:pt x="0" y="381163"/>
                    </a:cubicBezTo>
                    <a:cubicBezTo>
                      <a:pt x="8281" y="220349"/>
                      <a:pt x="2958" y="134261"/>
                      <a:pt x="0" y="0"/>
                    </a:cubicBezTo>
                    <a:close/>
                  </a:path>
                  <a:path w="52133" h="747379" stroke="0" extrusionOk="0">
                    <a:moveTo>
                      <a:pt x="0" y="0"/>
                    </a:moveTo>
                    <a:cubicBezTo>
                      <a:pt x="21915" y="-657"/>
                      <a:pt x="39437" y="2072"/>
                      <a:pt x="52133" y="0"/>
                    </a:cubicBezTo>
                    <a:cubicBezTo>
                      <a:pt x="44811" y="79153"/>
                      <a:pt x="39733" y="222964"/>
                      <a:pt x="52133" y="351268"/>
                    </a:cubicBezTo>
                    <a:cubicBezTo>
                      <a:pt x="64533" y="479572"/>
                      <a:pt x="53646" y="558458"/>
                      <a:pt x="52133" y="747379"/>
                    </a:cubicBezTo>
                    <a:cubicBezTo>
                      <a:pt x="32839" y="746562"/>
                      <a:pt x="18810" y="747174"/>
                      <a:pt x="0" y="747379"/>
                    </a:cubicBezTo>
                    <a:cubicBezTo>
                      <a:pt x="11735" y="603052"/>
                      <a:pt x="-1673" y="530707"/>
                      <a:pt x="0" y="381163"/>
                    </a:cubicBezTo>
                    <a:cubicBezTo>
                      <a:pt x="1673" y="231619"/>
                      <a:pt x="-18569" y="91634"/>
                      <a:pt x="0" y="0"/>
                    </a:cubicBezTo>
                    <a:close/>
                  </a:path>
                </a:pathLst>
              </a:custGeom>
              <a:solidFill>
                <a:srgbClr val="C1C1C1"/>
              </a:solidFill>
              <a:ln>
                <a:solidFill>
                  <a:srgbClr val="C1C1C1">
                    <a:alpha val="0"/>
                  </a:srgb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6" name="Up Arrow">
                <a:extLst>
                  <a:ext uri="{FF2B5EF4-FFF2-40B4-BE49-F238E27FC236}">
                    <a16:creationId xmlns:a16="http://schemas.microsoft.com/office/drawing/2014/main" id="{F17B1636-68F0-496D-9438-5EBCF5DE99D0}"/>
                  </a:ext>
                </a:extLst>
              </p:cNvPr>
              <p:cNvSpPr/>
              <p:nvPr/>
            </p:nvSpPr>
            <p:spPr>
              <a:xfrm>
                <a:off x="10518055" y="2519137"/>
                <a:ext cx="23990" cy="15993"/>
              </a:xfrm>
              <a:prstGeom prst="triangle">
                <a:avLst/>
              </a:prstGeom>
              <a:solidFill>
                <a:srgbClr val="BCBC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1" name="Down Arrow">
                <a:extLst>
                  <a:ext uri="{FF2B5EF4-FFF2-40B4-BE49-F238E27FC236}">
                    <a16:creationId xmlns:a16="http://schemas.microsoft.com/office/drawing/2014/main" id="{C3859DC2-E85B-4BE2-87F3-55F128604CD4}"/>
                  </a:ext>
                </a:extLst>
              </p:cNvPr>
              <p:cNvSpPr/>
              <p:nvPr/>
            </p:nvSpPr>
            <p:spPr>
              <a:xfrm flipH="1" flipV="1">
                <a:off x="10515680" y="6210432"/>
                <a:ext cx="23990" cy="15993"/>
              </a:xfrm>
              <a:prstGeom prst="triangle">
                <a:avLst/>
              </a:prstGeom>
              <a:solidFill>
                <a:srgbClr val="BCBC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26" name="Tablet Placeholder" descr="A mockup of website interface on a tablet.">
              <a:extLst>
                <a:ext uri="{FF2B5EF4-FFF2-40B4-BE49-F238E27FC236}">
                  <a16:creationId xmlns:a16="http://schemas.microsoft.com/office/drawing/2014/main" id="{D3565658-54AA-4856-9F71-7B9B1B52E8AA}"/>
                </a:ext>
              </a:extLst>
            </p:cNvPr>
            <p:cNvGrpSpPr/>
            <p:nvPr/>
          </p:nvGrpSpPr>
          <p:grpSpPr>
            <a:xfrm rot="16200000">
              <a:off x="5666819" y="1099658"/>
              <a:ext cx="4453647" cy="6316453"/>
              <a:chOff x="4740346" y="2465294"/>
              <a:chExt cx="1802369" cy="2556237"/>
            </a:xfrm>
          </p:grpSpPr>
          <p:sp>
            <p:nvSpPr>
              <p:cNvPr id="527" name="Tablet Outline and Screen">
                <a:extLst>
                  <a:ext uri="{FF2B5EF4-FFF2-40B4-BE49-F238E27FC236}">
                    <a16:creationId xmlns:a16="http://schemas.microsoft.com/office/drawing/2014/main" id="{F31B17A9-08FF-4007-BDCA-F405CB506D4A}"/>
                  </a:ext>
                </a:extLst>
              </p:cNvPr>
              <p:cNvSpPr/>
              <p:nvPr/>
            </p:nvSpPr>
            <p:spPr>
              <a:xfrm rot="5400000">
                <a:off x="4363640" y="2842456"/>
                <a:ext cx="2555781" cy="1802369"/>
              </a:xfrm>
              <a:custGeom>
                <a:avLst/>
                <a:gdLst>
                  <a:gd name="connsiteX0" fmla="*/ 98312 w 2555781"/>
                  <a:gd name="connsiteY0" fmla="*/ 1707597 h 1802369"/>
                  <a:gd name="connsiteX1" fmla="*/ 2354723 w 2555781"/>
                  <a:gd name="connsiteY1" fmla="*/ 1707597 h 1802369"/>
                  <a:gd name="connsiteX2" fmla="*/ 2354723 w 2555781"/>
                  <a:gd name="connsiteY2" fmla="*/ 94770 h 1802369"/>
                  <a:gd name="connsiteX3" fmla="*/ 98312 w 2555781"/>
                  <a:gd name="connsiteY3" fmla="*/ 94770 h 1802369"/>
                  <a:gd name="connsiteX4" fmla="*/ 0 w 2555781"/>
                  <a:gd name="connsiteY4" fmla="*/ 1732509 h 1802369"/>
                  <a:gd name="connsiteX5" fmla="*/ 0 w 2555781"/>
                  <a:gd name="connsiteY5" fmla="*/ 69860 h 1802369"/>
                  <a:gd name="connsiteX6" fmla="*/ 69860 w 2555781"/>
                  <a:gd name="connsiteY6" fmla="*/ 0 h 1802369"/>
                  <a:gd name="connsiteX7" fmla="*/ 2485921 w 2555781"/>
                  <a:gd name="connsiteY7" fmla="*/ 0 h 1802369"/>
                  <a:gd name="connsiteX8" fmla="*/ 2555781 w 2555781"/>
                  <a:gd name="connsiteY8" fmla="*/ 69860 h 1802369"/>
                  <a:gd name="connsiteX9" fmla="*/ 2555781 w 2555781"/>
                  <a:gd name="connsiteY9" fmla="*/ 1732509 h 1802369"/>
                  <a:gd name="connsiteX10" fmla="*/ 2485921 w 2555781"/>
                  <a:gd name="connsiteY10" fmla="*/ 1802369 h 1802369"/>
                  <a:gd name="connsiteX11" fmla="*/ 69860 w 2555781"/>
                  <a:gd name="connsiteY11" fmla="*/ 1802369 h 1802369"/>
                  <a:gd name="connsiteX12" fmla="*/ 0 w 2555781"/>
                  <a:gd name="connsiteY12" fmla="*/ 1732509 h 1802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55781" h="1802369">
                    <a:moveTo>
                      <a:pt x="98312" y="1707597"/>
                    </a:moveTo>
                    <a:lnTo>
                      <a:pt x="2354723" y="1707597"/>
                    </a:lnTo>
                    <a:lnTo>
                      <a:pt x="2354723" y="94770"/>
                    </a:lnTo>
                    <a:lnTo>
                      <a:pt x="98312" y="94770"/>
                    </a:lnTo>
                    <a:close/>
                    <a:moveTo>
                      <a:pt x="0" y="1732509"/>
                    </a:moveTo>
                    <a:lnTo>
                      <a:pt x="0" y="69860"/>
                    </a:lnTo>
                    <a:cubicBezTo>
                      <a:pt x="0" y="31277"/>
                      <a:pt x="31277" y="0"/>
                      <a:pt x="69860" y="0"/>
                    </a:cubicBezTo>
                    <a:lnTo>
                      <a:pt x="2485921" y="0"/>
                    </a:lnTo>
                    <a:cubicBezTo>
                      <a:pt x="2524504" y="0"/>
                      <a:pt x="2555781" y="31277"/>
                      <a:pt x="2555781" y="69860"/>
                    </a:cubicBezTo>
                    <a:lnTo>
                      <a:pt x="2555781" y="1732509"/>
                    </a:lnTo>
                    <a:cubicBezTo>
                      <a:pt x="2555781" y="1771092"/>
                      <a:pt x="2524504" y="1802369"/>
                      <a:pt x="2485921" y="1802369"/>
                    </a:cubicBezTo>
                    <a:lnTo>
                      <a:pt x="69860" y="1802369"/>
                    </a:lnTo>
                    <a:cubicBezTo>
                      <a:pt x="31277" y="1802369"/>
                      <a:pt x="0" y="1771092"/>
                      <a:pt x="0" y="1732509"/>
                    </a:cubicBezTo>
                    <a:close/>
                  </a:path>
                </a:pathLst>
              </a:custGeom>
              <a:solidFill>
                <a:schemeClr val="bg1"/>
              </a:solid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8" name="Tablet Home Button">
                <a:extLst>
                  <a:ext uri="{FF2B5EF4-FFF2-40B4-BE49-F238E27FC236}">
                    <a16:creationId xmlns:a16="http://schemas.microsoft.com/office/drawing/2014/main" id="{4BDCBC43-5EE9-4061-A7AA-083BFF6A78CE}"/>
                  </a:ext>
                </a:extLst>
              </p:cNvPr>
              <p:cNvSpPr/>
              <p:nvPr/>
            </p:nvSpPr>
            <p:spPr>
              <a:xfrm rot="5400000">
                <a:off x="5573142" y="4850882"/>
                <a:ext cx="136777" cy="136777"/>
              </a:xfrm>
              <a:prstGeom prst="ellipse">
                <a:avLst/>
              </a:prstGeom>
              <a:solidFill>
                <a:schemeClr val="bg1"/>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9" name="Tablet Outline">
                <a:extLst>
                  <a:ext uri="{FF2B5EF4-FFF2-40B4-BE49-F238E27FC236}">
                    <a16:creationId xmlns:a16="http://schemas.microsoft.com/office/drawing/2014/main" id="{D204E256-C7C0-49D3-9D79-098DBF057C74}"/>
                  </a:ext>
                </a:extLst>
              </p:cNvPr>
              <p:cNvSpPr/>
              <p:nvPr/>
            </p:nvSpPr>
            <p:spPr>
              <a:xfrm rot="5400000">
                <a:off x="4363640" y="2842000"/>
                <a:ext cx="2555781" cy="1802369"/>
              </a:xfrm>
              <a:prstGeom prst="roundRect">
                <a:avLst>
                  <a:gd name="adj" fmla="val 3876"/>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spTree>
    <p:extLst>
      <p:ext uri="{BB962C8B-B14F-4D97-AF65-F5344CB8AC3E}">
        <p14:creationId xmlns:p14="http://schemas.microsoft.com/office/powerpoint/2010/main" val="29788837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5000"/>
            <a:lum/>
          </a:blip>
          <a:srcRect/>
          <a:stretch>
            <a:fillRect t="-41000" b="-41000"/>
          </a:stretch>
        </a:blipFill>
        <a:effectLst/>
      </p:bgPr>
    </p:bg>
    <p:spTree>
      <p:nvGrpSpPr>
        <p:cNvPr id="1" name=""/>
        <p:cNvGrpSpPr/>
        <p:nvPr/>
      </p:nvGrpSpPr>
      <p:grpSpPr>
        <a:xfrm>
          <a:off x="0" y="0"/>
          <a:ext cx="0" cy="0"/>
          <a:chOff x="0" y="0"/>
          <a:chExt cx="0" cy="0"/>
        </a:xfrm>
      </p:grpSpPr>
      <p:grpSp>
        <p:nvGrpSpPr>
          <p:cNvPr id="28" name="Group 27">
            <a:extLst>
              <a:ext uri="{FF2B5EF4-FFF2-40B4-BE49-F238E27FC236}">
                <a16:creationId xmlns:a16="http://schemas.microsoft.com/office/drawing/2014/main" id="{E4D628B0-7522-4E8C-9317-AF3026312AA6}"/>
              </a:ext>
            </a:extLst>
          </p:cNvPr>
          <p:cNvGrpSpPr/>
          <p:nvPr/>
        </p:nvGrpSpPr>
        <p:grpSpPr>
          <a:xfrm>
            <a:off x="4434765" y="2720661"/>
            <a:ext cx="159466" cy="970743"/>
            <a:chOff x="7691244" y="3901291"/>
            <a:chExt cx="159466" cy="970743"/>
          </a:xfrm>
          <a:solidFill>
            <a:schemeClr val="accent1">
              <a:lumMod val="50000"/>
            </a:schemeClr>
          </a:solidFill>
        </p:grpSpPr>
        <p:sp>
          <p:nvSpPr>
            <p:cNvPr id="24" name="Slider Line">
              <a:extLst>
                <a:ext uri="{FF2B5EF4-FFF2-40B4-BE49-F238E27FC236}">
                  <a16:creationId xmlns:a16="http://schemas.microsoft.com/office/drawing/2014/main" id="{DBB44121-5662-4343-BA04-6AE18A945C62}"/>
                </a:ext>
              </a:extLst>
            </p:cNvPr>
            <p:cNvSpPr/>
            <p:nvPr/>
          </p:nvSpPr>
          <p:spPr>
            <a:xfrm rot="5400000">
              <a:off x="7320977" y="4333291"/>
              <a:ext cx="900000" cy="36000"/>
            </a:xfrm>
            <a:custGeom>
              <a:avLst/>
              <a:gdLst>
                <a:gd name="connsiteX0" fmla="*/ 0 w 900000"/>
                <a:gd name="connsiteY0" fmla="*/ 18000 h 36000"/>
                <a:gd name="connsiteX1" fmla="*/ 18000 w 900000"/>
                <a:gd name="connsiteY1" fmla="*/ 0 h 36000"/>
                <a:gd name="connsiteX2" fmla="*/ 458640 w 900000"/>
                <a:gd name="connsiteY2" fmla="*/ 0 h 36000"/>
                <a:gd name="connsiteX3" fmla="*/ 882000 w 900000"/>
                <a:gd name="connsiteY3" fmla="*/ 0 h 36000"/>
                <a:gd name="connsiteX4" fmla="*/ 900000 w 900000"/>
                <a:gd name="connsiteY4" fmla="*/ 18000 h 36000"/>
                <a:gd name="connsiteX5" fmla="*/ 900000 w 900000"/>
                <a:gd name="connsiteY5" fmla="*/ 18000 h 36000"/>
                <a:gd name="connsiteX6" fmla="*/ 882000 w 900000"/>
                <a:gd name="connsiteY6" fmla="*/ 36000 h 36000"/>
                <a:gd name="connsiteX7" fmla="*/ 475920 w 900000"/>
                <a:gd name="connsiteY7" fmla="*/ 36000 h 36000"/>
                <a:gd name="connsiteX8" fmla="*/ 18000 w 900000"/>
                <a:gd name="connsiteY8" fmla="*/ 36000 h 36000"/>
                <a:gd name="connsiteX9" fmla="*/ 0 w 900000"/>
                <a:gd name="connsiteY9"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00000" h="36000" fill="none" extrusionOk="0">
                  <a:moveTo>
                    <a:pt x="0" y="18000"/>
                  </a:moveTo>
                  <a:cubicBezTo>
                    <a:pt x="901" y="7725"/>
                    <a:pt x="8304" y="257"/>
                    <a:pt x="18000" y="0"/>
                  </a:cubicBezTo>
                  <a:cubicBezTo>
                    <a:pt x="213731" y="21853"/>
                    <a:pt x="245110" y="-10838"/>
                    <a:pt x="458640" y="0"/>
                  </a:cubicBezTo>
                  <a:cubicBezTo>
                    <a:pt x="672170" y="10838"/>
                    <a:pt x="752137" y="11055"/>
                    <a:pt x="882000" y="0"/>
                  </a:cubicBezTo>
                  <a:cubicBezTo>
                    <a:pt x="892729" y="783"/>
                    <a:pt x="900368" y="8414"/>
                    <a:pt x="900000" y="18000"/>
                  </a:cubicBezTo>
                  <a:lnTo>
                    <a:pt x="900000" y="18000"/>
                  </a:lnTo>
                  <a:cubicBezTo>
                    <a:pt x="898453" y="26380"/>
                    <a:pt x="890854" y="37532"/>
                    <a:pt x="882000" y="36000"/>
                  </a:cubicBezTo>
                  <a:cubicBezTo>
                    <a:pt x="775199" y="31182"/>
                    <a:pt x="644405" y="41952"/>
                    <a:pt x="475920" y="36000"/>
                  </a:cubicBezTo>
                  <a:cubicBezTo>
                    <a:pt x="307435" y="30048"/>
                    <a:pt x="245422" y="58065"/>
                    <a:pt x="18000" y="36000"/>
                  </a:cubicBezTo>
                  <a:cubicBezTo>
                    <a:pt x="6993" y="35003"/>
                    <a:pt x="221" y="27221"/>
                    <a:pt x="0" y="18000"/>
                  </a:cubicBezTo>
                  <a:close/>
                </a:path>
                <a:path w="900000" h="36000" stroke="0" extrusionOk="0">
                  <a:moveTo>
                    <a:pt x="0" y="18000"/>
                  </a:moveTo>
                  <a:cubicBezTo>
                    <a:pt x="-423" y="7816"/>
                    <a:pt x="8071" y="-375"/>
                    <a:pt x="18000" y="0"/>
                  </a:cubicBezTo>
                  <a:cubicBezTo>
                    <a:pt x="182081" y="-15863"/>
                    <a:pt x="351807" y="774"/>
                    <a:pt x="467280" y="0"/>
                  </a:cubicBezTo>
                  <a:cubicBezTo>
                    <a:pt x="582753" y="-774"/>
                    <a:pt x="796731" y="-13403"/>
                    <a:pt x="882000" y="0"/>
                  </a:cubicBezTo>
                  <a:cubicBezTo>
                    <a:pt x="893224" y="1193"/>
                    <a:pt x="900782" y="9816"/>
                    <a:pt x="900000" y="18000"/>
                  </a:cubicBezTo>
                  <a:lnTo>
                    <a:pt x="900000" y="18000"/>
                  </a:lnTo>
                  <a:cubicBezTo>
                    <a:pt x="900218" y="30142"/>
                    <a:pt x="891049" y="36708"/>
                    <a:pt x="882000" y="36000"/>
                  </a:cubicBezTo>
                  <a:cubicBezTo>
                    <a:pt x="735540" y="27495"/>
                    <a:pt x="540635" y="40237"/>
                    <a:pt x="450000" y="36000"/>
                  </a:cubicBezTo>
                  <a:cubicBezTo>
                    <a:pt x="359365" y="31763"/>
                    <a:pt x="195641" y="15658"/>
                    <a:pt x="18000" y="36000"/>
                  </a:cubicBezTo>
                  <a:cubicBezTo>
                    <a:pt x="6328" y="35656"/>
                    <a:pt x="1710" y="2762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nvGrpSpPr>
            <p:cNvPr id="25" name="Group 24">
              <a:extLst>
                <a:ext uri="{FF2B5EF4-FFF2-40B4-BE49-F238E27FC236}">
                  <a16:creationId xmlns:a16="http://schemas.microsoft.com/office/drawing/2014/main" id="{B44AFEB8-FA3F-4527-8845-F1C2945B563A}"/>
                </a:ext>
              </a:extLst>
            </p:cNvPr>
            <p:cNvGrpSpPr/>
            <p:nvPr/>
          </p:nvGrpSpPr>
          <p:grpSpPr>
            <a:xfrm flipV="1">
              <a:off x="7691244" y="4584034"/>
              <a:ext cx="159466" cy="288000"/>
              <a:chOff x="4755026" y="2347090"/>
              <a:chExt cx="159466" cy="288000"/>
            </a:xfrm>
            <a:grpFill/>
          </p:grpSpPr>
          <p:sp>
            <p:nvSpPr>
              <p:cNvPr id="26" name="Slider Line">
                <a:extLst>
                  <a:ext uri="{FF2B5EF4-FFF2-40B4-BE49-F238E27FC236}">
                    <a16:creationId xmlns:a16="http://schemas.microsoft.com/office/drawing/2014/main" id="{FDC075CE-35E2-4FCE-9499-279AC072E235}"/>
                  </a:ext>
                </a:extLst>
              </p:cNvPr>
              <p:cNvSpPr/>
              <p:nvPr/>
            </p:nvSpPr>
            <p:spPr>
              <a:xfrm rot="7078780">
                <a:off x="4647026" y="2473487"/>
                <a:ext cx="252000" cy="36000"/>
              </a:xfrm>
              <a:custGeom>
                <a:avLst/>
                <a:gdLst>
                  <a:gd name="connsiteX0" fmla="*/ 0 w 252000"/>
                  <a:gd name="connsiteY0" fmla="*/ 18000 h 36000"/>
                  <a:gd name="connsiteX1" fmla="*/ 18000 w 252000"/>
                  <a:gd name="connsiteY1" fmla="*/ 0 h 36000"/>
                  <a:gd name="connsiteX2" fmla="*/ 234000 w 252000"/>
                  <a:gd name="connsiteY2" fmla="*/ 0 h 36000"/>
                  <a:gd name="connsiteX3" fmla="*/ 252000 w 252000"/>
                  <a:gd name="connsiteY3" fmla="*/ 18000 h 36000"/>
                  <a:gd name="connsiteX4" fmla="*/ 252000 w 252000"/>
                  <a:gd name="connsiteY4" fmla="*/ 18000 h 36000"/>
                  <a:gd name="connsiteX5" fmla="*/ 234000 w 252000"/>
                  <a:gd name="connsiteY5" fmla="*/ 36000 h 36000"/>
                  <a:gd name="connsiteX6" fmla="*/ 18000 w 252000"/>
                  <a:gd name="connsiteY6" fmla="*/ 36000 h 36000"/>
                  <a:gd name="connsiteX7" fmla="*/ 0 w 252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2000" h="36000" fill="none" extrusionOk="0">
                    <a:moveTo>
                      <a:pt x="0" y="18000"/>
                    </a:moveTo>
                    <a:cubicBezTo>
                      <a:pt x="677" y="9295"/>
                      <a:pt x="6328" y="-344"/>
                      <a:pt x="18000" y="0"/>
                    </a:cubicBezTo>
                    <a:cubicBezTo>
                      <a:pt x="114268" y="-8693"/>
                      <a:pt x="128113" y="8103"/>
                      <a:pt x="234000" y="0"/>
                    </a:cubicBezTo>
                    <a:cubicBezTo>
                      <a:pt x="244216" y="-876"/>
                      <a:pt x="252873" y="6333"/>
                      <a:pt x="252000" y="18000"/>
                    </a:cubicBezTo>
                    <a:lnTo>
                      <a:pt x="252000" y="18000"/>
                    </a:lnTo>
                    <a:cubicBezTo>
                      <a:pt x="253124" y="28121"/>
                      <a:pt x="243089" y="35747"/>
                      <a:pt x="234000" y="36000"/>
                    </a:cubicBezTo>
                    <a:cubicBezTo>
                      <a:pt x="180138" y="45964"/>
                      <a:pt x="77785" y="44389"/>
                      <a:pt x="18000" y="36000"/>
                    </a:cubicBezTo>
                    <a:cubicBezTo>
                      <a:pt x="6512" y="34439"/>
                      <a:pt x="-1087" y="29473"/>
                      <a:pt x="0" y="18000"/>
                    </a:cubicBezTo>
                    <a:close/>
                  </a:path>
                  <a:path w="252000" h="36000" stroke="0" extrusionOk="0">
                    <a:moveTo>
                      <a:pt x="0" y="18000"/>
                    </a:moveTo>
                    <a:cubicBezTo>
                      <a:pt x="-423" y="7816"/>
                      <a:pt x="8071" y="-375"/>
                      <a:pt x="18000" y="0"/>
                    </a:cubicBezTo>
                    <a:cubicBezTo>
                      <a:pt x="110535" y="-1607"/>
                      <a:pt x="152774" y="342"/>
                      <a:pt x="234000" y="0"/>
                    </a:cubicBezTo>
                    <a:cubicBezTo>
                      <a:pt x="241659" y="38"/>
                      <a:pt x="251804" y="8587"/>
                      <a:pt x="252000" y="18000"/>
                    </a:cubicBezTo>
                    <a:lnTo>
                      <a:pt x="252000" y="18000"/>
                    </a:lnTo>
                    <a:cubicBezTo>
                      <a:pt x="250187" y="27600"/>
                      <a:pt x="243471" y="35355"/>
                      <a:pt x="234000" y="36000"/>
                    </a:cubicBezTo>
                    <a:cubicBezTo>
                      <a:pt x="143092" y="27225"/>
                      <a:pt x="68084" y="295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27" name="Slider Line">
                <a:extLst>
                  <a:ext uri="{FF2B5EF4-FFF2-40B4-BE49-F238E27FC236}">
                    <a16:creationId xmlns:a16="http://schemas.microsoft.com/office/drawing/2014/main" id="{E647438E-B3ED-45A7-8BF4-37BD7203C035}"/>
                  </a:ext>
                </a:extLst>
              </p:cNvPr>
              <p:cNvSpPr/>
              <p:nvPr/>
            </p:nvSpPr>
            <p:spPr>
              <a:xfrm rot="14521220" flipV="1">
                <a:off x="4752492" y="2473090"/>
                <a:ext cx="288000" cy="36000"/>
              </a:xfrm>
              <a:custGeom>
                <a:avLst/>
                <a:gdLst>
                  <a:gd name="connsiteX0" fmla="*/ 0 w 288000"/>
                  <a:gd name="connsiteY0" fmla="*/ 18000 h 36000"/>
                  <a:gd name="connsiteX1" fmla="*/ 18000 w 288000"/>
                  <a:gd name="connsiteY1" fmla="*/ 0 h 36000"/>
                  <a:gd name="connsiteX2" fmla="*/ 270000 w 288000"/>
                  <a:gd name="connsiteY2" fmla="*/ 0 h 36000"/>
                  <a:gd name="connsiteX3" fmla="*/ 288000 w 288000"/>
                  <a:gd name="connsiteY3" fmla="*/ 18000 h 36000"/>
                  <a:gd name="connsiteX4" fmla="*/ 288000 w 288000"/>
                  <a:gd name="connsiteY4" fmla="*/ 18000 h 36000"/>
                  <a:gd name="connsiteX5" fmla="*/ 270000 w 288000"/>
                  <a:gd name="connsiteY5" fmla="*/ 36000 h 36000"/>
                  <a:gd name="connsiteX6" fmla="*/ 18000 w 288000"/>
                  <a:gd name="connsiteY6" fmla="*/ 36000 h 36000"/>
                  <a:gd name="connsiteX7" fmla="*/ 0 w 28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8000" h="36000" fill="none" extrusionOk="0">
                    <a:moveTo>
                      <a:pt x="0" y="18000"/>
                    </a:moveTo>
                    <a:cubicBezTo>
                      <a:pt x="677" y="9295"/>
                      <a:pt x="6328" y="-344"/>
                      <a:pt x="18000" y="0"/>
                    </a:cubicBezTo>
                    <a:cubicBezTo>
                      <a:pt x="102513" y="307"/>
                      <a:pt x="169041" y="-11697"/>
                      <a:pt x="270000" y="0"/>
                    </a:cubicBezTo>
                    <a:cubicBezTo>
                      <a:pt x="280216" y="-876"/>
                      <a:pt x="288873" y="6333"/>
                      <a:pt x="288000" y="18000"/>
                    </a:cubicBezTo>
                    <a:lnTo>
                      <a:pt x="288000" y="18000"/>
                    </a:lnTo>
                    <a:cubicBezTo>
                      <a:pt x="289124" y="28121"/>
                      <a:pt x="279089" y="35747"/>
                      <a:pt x="270000" y="36000"/>
                    </a:cubicBezTo>
                    <a:cubicBezTo>
                      <a:pt x="201673" y="44164"/>
                      <a:pt x="110469" y="24589"/>
                      <a:pt x="18000" y="36000"/>
                    </a:cubicBezTo>
                    <a:cubicBezTo>
                      <a:pt x="6512" y="34439"/>
                      <a:pt x="-1087" y="29473"/>
                      <a:pt x="0" y="18000"/>
                    </a:cubicBezTo>
                    <a:close/>
                  </a:path>
                  <a:path w="288000" h="36000" stroke="0" extrusionOk="0">
                    <a:moveTo>
                      <a:pt x="0" y="18000"/>
                    </a:moveTo>
                    <a:cubicBezTo>
                      <a:pt x="-423" y="7816"/>
                      <a:pt x="8071" y="-375"/>
                      <a:pt x="18000" y="0"/>
                    </a:cubicBezTo>
                    <a:cubicBezTo>
                      <a:pt x="129678" y="7393"/>
                      <a:pt x="199354" y="2142"/>
                      <a:pt x="270000" y="0"/>
                    </a:cubicBezTo>
                    <a:cubicBezTo>
                      <a:pt x="277659" y="38"/>
                      <a:pt x="287804" y="8587"/>
                      <a:pt x="288000" y="18000"/>
                    </a:cubicBezTo>
                    <a:lnTo>
                      <a:pt x="288000" y="18000"/>
                    </a:lnTo>
                    <a:cubicBezTo>
                      <a:pt x="286187" y="27600"/>
                      <a:pt x="279471" y="35355"/>
                      <a:pt x="270000" y="36000"/>
                    </a:cubicBezTo>
                    <a:cubicBezTo>
                      <a:pt x="177976" y="25425"/>
                      <a:pt x="142563" y="313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grpSp>
      <p:grpSp>
        <p:nvGrpSpPr>
          <p:cNvPr id="35" name="Group 34">
            <a:extLst>
              <a:ext uri="{FF2B5EF4-FFF2-40B4-BE49-F238E27FC236}">
                <a16:creationId xmlns:a16="http://schemas.microsoft.com/office/drawing/2014/main" id="{3F136150-F929-457C-B18B-103C9C398CDA}"/>
              </a:ext>
            </a:extLst>
          </p:cNvPr>
          <p:cNvGrpSpPr/>
          <p:nvPr/>
        </p:nvGrpSpPr>
        <p:grpSpPr>
          <a:xfrm rot="16200000">
            <a:off x="5777770" y="1479221"/>
            <a:ext cx="159466" cy="970743"/>
            <a:chOff x="1871469" y="1834366"/>
            <a:chExt cx="159466" cy="970743"/>
          </a:xfrm>
          <a:solidFill>
            <a:schemeClr val="accent1">
              <a:lumMod val="50000"/>
            </a:schemeClr>
          </a:solidFill>
        </p:grpSpPr>
        <p:sp>
          <p:nvSpPr>
            <p:cNvPr id="36" name="Slider Line">
              <a:extLst>
                <a:ext uri="{FF2B5EF4-FFF2-40B4-BE49-F238E27FC236}">
                  <a16:creationId xmlns:a16="http://schemas.microsoft.com/office/drawing/2014/main" id="{7AE85E9D-70C1-4855-81B7-DCD2D7A63E82}"/>
                </a:ext>
              </a:extLst>
            </p:cNvPr>
            <p:cNvSpPr/>
            <p:nvPr/>
          </p:nvSpPr>
          <p:spPr>
            <a:xfrm rot="5400000">
              <a:off x="1501202" y="2266366"/>
              <a:ext cx="900000" cy="36000"/>
            </a:xfrm>
            <a:custGeom>
              <a:avLst/>
              <a:gdLst>
                <a:gd name="connsiteX0" fmla="*/ 0 w 900000"/>
                <a:gd name="connsiteY0" fmla="*/ 18000 h 36000"/>
                <a:gd name="connsiteX1" fmla="*/ 18000 w 900000"/>
                <a:gd name="connsiteY1" fmla="*/ 0 h 36000"/>
                <a:gd name="connsiteX2" fmla="*/ 458640 w 900000"/>
                <a:gd name="connsiteY2" fmla="*/ 0 h 36000"/>
                <a:gd name="connsiteX3" fmla="*/ 882000 w 900000"/>
                <a:gd name="connsiteY3" fmla="*/ 0 h 36000"/>
                <a:gd name="connsiteX4" fmla="*/ 900000 w 900000"/>
                <a:gd name="connsiteY4" fmla="*/ 18000 h 36000"/>
                <a:gd name="connsiteX5" fmla="*/ 900000 w 900000"/>
                <a:gd name="connsiteY5" fmla="*/ 18000 h 36000"/>
                <a:gd name="connsiteX6" fmla="*/ 882000 w 900000"/>
                <a:gd name="connsiteY6" fmla="*/ 36000 h 36000"/>
                <a:gd name="connsiteX7" fmla="*/ 475920 w 900000"/>
                <a:gd name="connsiteY7" fmla="*/ 36000 h 36000"/>
                <a:gd name="connsiteX8" fmla="*/ 18000 w 900000"/>
                <a:gd name="connsiteY8" fmla="*/ 36000 h 36000"/>
                <a:gd name="connsiteX9" fmla="*/ 0 w 900000"/>
                <a:gd name="connsiteY9"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00000" h="36000" fill="none" extrusionOk="0">
                  <a:moveTo>
                    <a:pt x="0" y="18000"/>
                  </a:moveTo>
                  <a:cubicBezTo>
                    <a:pt x="901" y="7725"/>
                    <a:pt x="8304" y="257"/>
                    <a:pt x="18000" y="0"/>
                  </a:cubicBezTo>
                  <a:cubicBezTo>
                    <a:pt x="213731" y="21853"/>
                    <a:pt x="245110" y="-10838"/>
                    <a:pt x="458640" y="0"/>
                  </a:cubicBezTo>
                  <a:cubicBezTo>
                    <a:pt x="672170" y="10838"/>
                    <a:pt x="752137" y="11055"/>
                    <a:pt x="882000" y="0"/>
                  </a:cubicBezTo>
                  <a:cubicBezTo>
                    <a:pt x="892729" y="783"/>
                    <a:pt x="900368" y="8414"/>
                    <a:pt x="900000" y="18000"/>
                  </a:cubicBezTo>
                  <a:lnTo>
                    <a:pt x="900000" y="18000"/>
                  </a:lnTo>
                  <a:cubicBezTo>
                    <a:pt x="898453" y="26380"/>
                    <a:pt x="890854" y="37532"/>
                    <a:pt x="882000" y="36000"/>
                  </a:cubicBezTo>
                  <a:cubicBezTo>
                    <a:pt x="775199" y="31182"/>
                    <a:pt x="644405" y="41952"/>
                    <a:pt x="475920" y="36000"/>
                  </a:cubicBezTo>
                  <a:cubicBezTo>
                    <a:pt x="307435" y="30048"/>
                    <a:pt x="245422" y="58065"/>
                    <a:pt x="18000" y="36000"/>
                  </a:cubicBezTo>
                  <a:cubicBezTo>
                    <a:pt x="6993" y="35003"/>
                    <a:pt x="221" y="27221"/>
                    <a:pt x="0" y="18000"/>
                  </a:cubicBezTo>
                  <a:close/>
                </a:path>
                <a:path w="900000" h="36000" stroke="0" extrusionOk="0">
                  <a:moveTo>
                    <a:pt x="0" y="18000"/>
                  </a:moveTo>
                  <a:cubicBezTo>
                    <a:pt x="-423" y="7816"/>
                    <a:pt x="8071" y="-375"/>
                    <a:pt x="18000" y="0"/>
                  </a:cubicBezTo>
                  <a:cubicBezTo>
                    <a:pt x="182081" y="-15863"/>
                    <a:pt x="351807" y="774"/>
                    <a:pt x="467280" y="0"/>
                  </a:cubicBezTo>
                  <a:cubicBezTo>
                    <a:pt x="582753" y="-774"/>
                    <a:pt x="796731" y="-13403"/>
                    <a:pt x="882000" y="0"/>
                  </a:cubicBezTo>
                  <a:cubicBezTo>
                    <a:pt x="893224" y="1193"/>
                    <a:pt x="900782" y="9816"/>
                    <a:pt x="900000" y="18000"/>
                  </a:cubicBezTo>
                  <a:lnTo>
                    <a:pt x="900000" y="18000"/>
                  </a:lnTo>
                  <a:cubicBezTo>
                    <a:pt x="900218" y="30142"/>
                    <a:pt x="891049" y="36708"/>
                    <a:pt x="882000" y="36000"/>
                  </a:cubicBezTo>
                  <a:cubicBezTo>
                    <a:pt x="735540" y="27495"/>
                    <a:pt x="540635" y="40237"/>
                    <a:pt x="450000" y="36000"/>
                  </a:cubicBezTo>
                  <a:cubicBezTo>
                    <a:pt x="359365" y="31763"/>
                    <a:pt x="195641" y="15658"/>
                    <a:pt x="18000" y="36000"/>
                  </a:cubicBezTo>
                  <a:cubicBezTo>
                    <a:pt x="6328" y="35656"/>
                    <a:pt x="1710" y="2762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nvGrpSpPr>
            <p:cNvPr id="37" name="Group 36">
              <a:extLst>
                <a:ext uri="{FF2B5EF4-FFF2-40B4-BE49-F238E27FC236}">
                  <a16:creationId xmlns:a16="http://schemas.microsoft.com/office/drawing/2014/main" id="{1370FD75-3F42-4AC2-8D9A-3B06B27FD6D4}"/>
                </a:ext>
              </a:extLst>
            </p:cNvPr>
            <p:cNvGrpSpPr/>
            <p:nvPr/>
          </p:nvGrpSpPr>
          <p:grpSpPr>
            <a:xfrm flipV="1">
              <a:off x="1871469" y="2517109"/>
              <a:ext cx="159466" cy="288000"/>
              <a:chOff x="4755026" y="2347090"/>
              <a:chExt cx="159466" cy="288000"/>
            </a:xfrm>
            <a:grpFill/>
          </p:grpSpPr>
          <p:sp>
            <p:nvSpPr>
              <p:cNvPr id="38" name="Slider Line">
                <a:extLst>
                  <a:ext uri="{FF2B5EF4-FFF2-40B4-BE49-F238E27FC236}">
                    <a16:creationId xmlns:a16="http://schemas.microsoft.com/office/drawing/2014/main" id="{36ECA8D5-BB7B-4DCB-A3A7-04BAC859CA9E}"/>
                  </a:ext>
                </a:extLst>
              </p:cNvPr>
              <p:cNvSpPr/>
              <p:nvPr/>
            </p:nvSpPr>
            <p:spPr>
              <a:xfrm rot="7078780">
                <a:off x="4647026" y="2473487"/>
                <a:ext cx="252000" cy="36000"/>
              </a:xfrm>
              <a:custGeom>
                <a:avLst/>
                <a:gdLst>
                  <a:gd name="connsiteX0" fmla="*/ 0 w 252000"/>
                  <a:gd name="connsiteY0" fmla="*/ 18000 h 36000"/>
                  <a:gd name="connsiteX1" fmla="*/ 18000 w 252000"/>
                  <a:gd name="connsiteY1" fmla="*/ 0 h 36000"/>
                  <a:gd name="connsiteX2" fmla="*/ 234000 w 252000"/>
                  <a:gd name="connsiteY2" fmla="*/ 0 h 36000"/>
                  <a:gd name="connsiteX3" fmla="*/ 252000 w 252000"/>
                  <a:gd name="connsiteY3" fmla="*/ 18000 h 36000"/>
                  <a:gd name="connsiteX4" fmla="*/ 252000 w 252000"/>
                  <a:gd name="connsiteY4" fmla="*/ 18000 h 36000"/>
                  <a:gd name="connsiteX5" fmla="*/ 234000 w 252000"/>
                  <a:gd name="connsiteY5" fmla="*/ 36000 h 36000"/>
                  <a:gd name="connsiteX6" fmla="*/ 18000 w 252000"/>
                  <a:gd name="connsiteY6" fmla="*/ 36000 h 36000"/>
                  <a:gd name="connsiteX7" fmla="*/ 0 w 252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2000" h="36000" fill="none" extrusionOk="0">
                    <a:moveTo>
                      <a:pt x="0" y="18000"/>
                    </a:moveTo>
                    <a:cubicBezTo>
                      <a:pt x="677" y="9295"/>
                      <a:pt x="6328" y="-344"/>
                      <a:pt x="18000" y="0"/>
                    </a:cubicBezTo>
                    <a:cubicBezTo>
                      <a:pt x="114268" y="-8693"/>
                      <a:pt x="128113" y="8103"/>
                      <a:pt x="234000" y="0"/>
                    </a:cubicBezTo>
                    <a:cubicBezTo>
                      <a:pt x="244216" y="-876"/>
                      <a:pt x="252873" y="6333"/>
                      <a:pt x="252000" y="18000"/>
                    </a:cubicBezTo>
                    <a:lnTo>
                      <a:pt x="252000" y="18000"/>
                    </a:lnTo>
                    <a:cubicBezTo>
                      <a:pt x="253124" y="28121"/>
                      <a:pt x="243089" y="35747"/>
                      <a:pt x="234000" y="36000"/>
                    </a:cubicBezTo>
                    <a:cubicBezTo>
                      <a:pt x="180138" y="45964"/>
                      <a:pt x="77785" y="44389"/>
                      <a:pt x="18000" y="36000"/>
                    </a:cubicBezTo>
                    <a:cubicBezTo>
                      <a:pt x="6512" y="34439"/>
                      <a:pt x="-1087" y="29473"/>
                      <a:pt x="0" y="18000"/>
                    </a:cubicBezTo>
                    <a:close/>
                  </a:path>
                  <a:path w="252000" h="36000" stroke="0" extrusionOk="0">
                    <a:moveTo>
                      <a:pt x="0" y="18000"/>
                    </a:moveTo>
                    <a:cubicBezTo>
                      <a:pt x="-423" y="7816"/>
                      <a:pt x="8071" y="-375"/>
                      <a:pt x="18000" y="0"/>
                    </a:cubicBezTo>
                    <a:cubicBezTo>
                      <a:pt x="110535" y="-1607"/>
                      <a:pt x="152774" y="342"/>
                      <a:pt x="234000" y="0"/>
                    </a:cubicBezTo>
                    <a:cubicBezTo>
                      <a:pt x="241659" y="38"/>
                      <a:pt x="251804" y="8587"/>
                      <a:pt x="252000" y="18000"/>
                    </a:cubicBezTo>
                    <a:lnTo>
                      <a:pt x="252000" y="18000"/>
                    </a:lnTo>
                    <a:cubicBezTo>
                      <a:pt x="250187" y="27600"/>
                      <a:pt x="243471" y="35355"/>
                      <a:pt x="234000" y="36000"/>
                    </a:cubicBezTo>
                    <a:cubicBezTo>
                      <a:pt x="143092" y="27225"/>
                      <a:pt x="68084" y="295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39" name="Slider Line">
                <a:extLst>
                  <a:ext uri="{FF2B5EF4-FFF2-40B4-BE49-F238E27FC236}">
                    <a16:creationId xmlns:a16="http://schemas.microsoft.com/office/drawing/2014/main" id="{8478F890-4116-466D-9560-4C4EA1E6523A}"/>
                  </a:ext>
                </a:extLst>
              </p:cNvPr>
              <p:cNvSpPr/>
              <p:nvPr/>
            </p:nvSpPr>
            <p:spPr>
              <a:xfrm rot="14521220" flipV="1">
                <a:off x="4752492" y="2473090"/>
                <a:ext cx="288000" cy="36000"/>
              </a:xfrm>
              <a:custGeom>
                <a:avLst/>
                <a:gdLst>
                  <a:gd name="connsiteX0" fmla="*/ 0 w 288000"/>
                  <a:gd name="connsiteY0" fmla="*/ 18000 h 36000"/>
                  <a:gd name="connsiteX1" fmla="*/ 18000 w 288000"/>
                  <a:gd name="connsiteY1" fmla="*/ 0 h 36000"/>
                  <a:gd name="connsiteX2" fmla="*/ 270000 w 288000"/>
                  <a:gd name="connsiteY2" fmla="*/ 0 h 36000"/>
                  <a:gd name="connsiteX3" fmla="*/ 288000 w 288000"/>
                  <a:gd name="connsiteY3" fmla="*/ 18000 h 36000"/>
                  <a:gd name="connsiteX4" fmla="*/ 288000 w 288000"/>
                  <a:gd name="connsiteY4" fmla="*/ 18000 h 36000"/>
                  <a:gd name="connsiteX5" fmla="*/ 270000 w 288000"/>
                  <a:gd name="connsiteY5" fmla="*/ 36000 h 36000"/>
                  <a:gd name="connsiteX6" fmla="*/ 18000 w 288000"/>
                  <a:gd name="connsiteY6" fmla="*/ 36000 h 36000"/>
                  <a:gd name="connsiteX7" fmla="*/ 0 w 28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8000" h="36000" fill="none" extrusionOk="0">
                    <a:moveTo>
                      <a:pt x="0" y="18000"/>
                    </a:moveTo>
                    <a:cubicBezTo>
                      <a:pt x="677" y="9295"/>
                      <a:pt x="6328" y="-344"/>
                      <a:pt x="18000" y="0"/>
                    </a:cubicBezTo>
                    <a:cubicBezTo>
                      <a:pt x="102513" y="307"/>
                      <a:pt x="169041" y="-11697"/>
                      <a:pt x="270000" y="0"/>
                    </a:cubicBezTo>
                    <a:cubicBezTo>
                      <a:pt x="280216" y="-876"/>
                      <a:pt x="288873" y="6333"/>
                      <a:pt x="288000" y="18000"/>
                    </a:cubicBezTo>
                    <a:lnTo>
                      <a:pt x="288000" y="18000"/>
                    </a:lnTo>
                    <a:cubicBezTo>
                      <a:pt x="289124" y="28121"/>
                      <a:pt x="279089" y="35747"/>
                      <a:pt x="270000" y="36000"/>
                    </a:cubicBezTo>
                    <a:cubicBezTo>
                      <a:pt x="201673" y="44164"/>
                      <a:pt x="110469" y="24589"/>
                      <a:pt x="18000" y="36000"/>
                    </a:cubicBezTo>
                    <a:cubicBezTo>
                      <a:pt x="6512" y="34439"/>
                      <a:pt x="-1087" y="29473"/>
                      <a:pt x="0" y="18000"/>
                    </a:cubicBezTo>
                    <a:close/>
                  </a:path>
                  <a:path w="288000" h="36000" stroke="0" extrusionOk="0">
                    <a:moveTo>
                      <a:pt x="0" y="18000"/>
                    </a:moveTo>
                    <a:cubicBezTo>
                      <a:pt x="-423" y="7816"/>
                      <a:pt x="8071" y="-375"/>
                      <a:pt x="18000" y="0"/>
                    </a:cubicBezTo>
                    <a:cubicBezTo>
                      <a:pt x="129678" y="7393"/>
                      <a:pt x="199354" y="2142"/>
                      <a:pt x="270000" y="0"/>
                    </a:cubicBezTo>
                    <a:cubicBezTo>
                      <a:pt x="277659" y="38"/>
                      <a:pt x="287804" y="8587"/>
                      <a:pt x="288000" y="18000"/>
                    </a:cubicBezTo>
                    <a:lnTo>
                      <a:pt x="288000" y="18000"/>
                    </a:lnTo>
                    <a:cubicBezTo>
                      <a:pt x="286187" y="27600"/>
                      <a:pt x="279471" y="35355"/>
                      <a:pt x="270000" y="36000"/>
                    </a:cubicBezTo>
                    <a:cubicBezTo>
                      <a:pt x="177976" y="25425"/>
                      <a:pt x="142563" y="313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grpSp>
      <p:grpSp>
        <p:nvGrpSpPr>
          <p:cNvPr id="2" name="Group 1">
            <a:extLst>
              <a:ext uri="{FF2B5EF4-FFF2-40B4-BE49-F238E27FC236}">
                <a16:creationId xmlns:a16="http://schemas.microsoft.com/office/drawing/2014/main" id="{E435C1B6-0312-4AEB-8DBB-E81D2C983977}"/>
              </a:ext>
            </a:extLst>
          </p:cNvPr>
          <p:cNvGrpSpPr/>
          <p:nvPr/>
        </p:nvGrpSpPr>
        <p:grpSpPr>
          <a:xfrm>
            <a:off x="3771358" y="1263877"/>
            <a:ext cx="1486280" cy="1409807"/>
            <a:chOff x="7400383" y="311377"/>
            <a:chExt cx="2318870" cy="1409807"/>
          </a:xfrm>
        </p:grpSpPr>
        <p:sp>
          <p:nvSpPr>
            <p:cNvPr id="44" name="Pop-Up Background">
              <a:extLst>
                <a:ext uri="{FF2B5EF4-FFF2-40B4-BE49-F238E27FC236}">
                  <a16:creationId xmlns:a16="http://schemas.microsoft.com/office/drawing/2014/main" id="{E88C75C3-607E-4A14-8A10-9FA5279D6FEB}"/>
                </a:ext>
              </a:extLst>
            </p:cNvPr>
            <p:cNvSpPr/>
            <p:nvPr/>
          </p:nvSpPr>
          <p:spPr>
            <a:xfrm>
              <a:off x="7400383" y="342956"/>
              <a:ext cx="2318870" cy="1338274"/>
            </a:xfrm>
            <a:custGeom>
              <a:avLst/>
              <a:gdLst>
                <a:gd name="connsiteX0" fmla="*/ 0 w 2318870"/>
                <a:gd name="connsiteY0" fmla="*/ 38649 h 1338274"/>
                <a:gd name="connsiteX1" fmla="*/ 38649 w 2318870"/>
                <a:gd name="connsiteY1" fmla="*/ 0 h 1338274"/>
                <a:gd name="connsiteX2" fmla="*/ 554211 w 2318870"/>
                <a:gd name="connsiteY2" fmla="*/ 0 h 1338274"/>
                <a:gd name="connsiteX3" fmla="*/ 1092188 w 2318870"/>
                <a:gd name="connsiteY3" fmla="*/ 0 h 1338274"/>
                <a:gd name="connsiteX4" fmla="*/ 1674997 w 2318870"/>
                <a:gd name="connsiteY4" fmla="*/ 0 h 1338274"/>
                <a:gd name="connsiteX5" fmla="*/ 2280221 w 2318870"/>
                <a:gd name="connsiteY5" fmla="*/ 0 h 1338274"/>
                <a:gd name="connsiteX6" fmla="*/ 2318870 w 2318870"/>
                <a:gd name="connsiteY6" fmla="*/ 38649 h 1338274"/>
                <a:gd name="connsiteX7" fmla="*/ 2318870 w 2318870"/>
                <a:gd name="connsiteY7" fmla="*/ 631308 h 1338274"/>
                <a:gd name="connsiteX8" fmla="*/ 2318870 w 2318870"/>
                <a:gd name="connsiteY8" fmla="*/ 1299625 h 1338274"/>
                <a:gd name="connsiteX9" fmla="*/ 2280221 w 2318870"/>
                <a:gd name="connsiteY9" fmla="*/ 1338274 h 1338274"/>
                <a:gd name="connsiteX10" fmla="*/ 1787075 w 2318870"/>
                <a:gd name="connsiteY10" fmla="*/ 1338274 h 1338274"/>
                <a:gd name="connsiteX11" fmla="*/ 1271514 w 2318870"/>
                <a:gd name="connsiteY11" fmla="*/ 1338274 h 1338274"/>
                <a:gd name="connsiteX12" fmla="*/ 688705 w 2318870"/>
                <a:gd name="connsiteY12" fmla="*/ 1338274 h 1338274"/>
                <a:gd name="connsiteX13" fmla="*/ 38649 w 2318870"/>
                <a:gd name="connsiteY13" fmla="*/ 1338274 h 1338274"/>
                <a:gd name="connsiteX14" fmla="*/ 0 w 2318870"/>
                <a:gd name="connsiteY14" fmla="*/ 1299625 h 1338274"/>
                <a:gd name="connsiteX15" fmla="*/ 0 w 2318870"/>
                <a:gd name="connsiteY15" fmla="*/ 706966 h 1338274"/>
                <a:gd name="connsiteX16" fmla="*/ 0 w 2318870"/>
                <a:gd name="connsiteY16" fmla="*/ 38649 h 1338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18870" h="1338274" fill="none" extrusionOk="0">
                  <a:moveTo>
                    <a:pt x="0" y="38649"/>
                  </a:moveTo>
                  <a:cubicBezTo>
                    <a:pt x="1970" y="15383"/>
                    <a:pt x="16777" y="-816"/>
                    <a:pt x="38649" y="0"/>
                  </a:cubicBezTo>
                  <a:cubicBezTo>
                    <a:pt x="205741" y="-6519"/>
                    <a:pt x="435262" y="22606"/>
                    <a:pt x="554211" y="0"/>
                  </a:cubicBezTo>
                  <a:cubicBezTo>
                    <a:pt x="673160" y="-22606"/>
                    <a:pt x="943751" y="14999"/>
                    <a:pt x="1092188" y="0"/>
                  </a:cubicBezTo>
                  <a:cubicBezTo>
                    <a:pt x="1240625" y="-14999"/>
                    <a:pt x="1490144" y="22044"/>
                    <a:pt x="1674997" y="0"/>
                  </a:cubicBezTo>
                  <a:cubicBezTo>
                    <a:pt x="1859850" y="-22044"/>
                    <a:pt x="2123201" y="7223"/>
                    <a:pt x="2280221" y="0"/>
                  </a:cubicBezTo>
                  <a:cubicBezTo>
                    <a:pt x="2302517" y="3346"/>
                    <a:pt x="2323177" y="16927"/>
                    <a:pt x="2318870" y="38649"/>
                  </a:cubicBezTo>
                  <a:cubicBezTo>
                    <a:pt x="2342060" y="169954"/>
                    <a:pt x="2301608" y="408129"/>
                    <a:pt x="2318870" y="631308"/>
                  </a:cubicBezTo>
                  <a:cubicBezTo>
                    <a:pt x="2336132" y="854487"/>
                    <a:pt x="2348537" y="966616"/>
                    <a:pt x="2318870" y="1299625"/>
                  </a:cubicBezTo>
                  <a:cubicBezTo>
                    <a:pt x="2316724" y="1321046"/>
                    <a:pt x="2301586" y="1341959"/>
                    <a:pt x="2280221" y="1338274"/>
                  </a:cubicBezTo>
                  <a:cubicBezTo>
                    <a:pt x="2072361" y="1336205"/>
                    <a:pt x="1959271" y="1346278"/>
                    <a:pt x="1787075" y="1338274"/>
                  </a:cubicBezTo>
                  <a:cubicBezTo>
                    <a:pt x="1614879" y="1330270"/>
                    <a:pt x="1528284" y="1343171"/>
                    <a:pt x="1271514" y="1338274"/>
                  </a:cubicBezTo>
                  <a:cubicBezTo>
                    <a:pt x="1014744" y="1333377"/>
                    <a:pt x="932258" y="1340336"/>
                    <a:pt x="688705" y="1338274"/>
                  </a:cubicBezTo>
                  <a:cubicBezTo>
                    <a:pt x="445152" y="1336212"/>
                    <a:pt x="208186" y="1358833"/>
                    <a:pt x="38649" y="1338274"/>
                  </a:cubicBezTo>
                  <a:cubicBezTo>
                    <a:pt x="16549" y="1339047"/>
                    <a:pt x="-2189" y="1322174"/>
                    <a:pt x="0" y="1299625"/>
                  </a:cubicBezTo>
                  <a:cubicBezTo>
                    <a:pt x="28097" y="1130236"/>
                    <a:pt x="-29395" y="983492"/>
                    <a:pt x="0" y="706966"/>
                  </a:cubicBezTo>
                  <a:cubicBezTo>
                    <a:pt x="29395" y="430440"/>
                    <a:pt x="7019" y="322485"/>
                    <a:pt x="0" y="38649"/>
                  </a:cubicBezTo>
                  <a:close/>
                </a:path>
                <a:path w="2318870" h="1338274" stroke="0" extrusionOk="0">
                  <a:moveTo>
                    <a:pt x="0" y="38649"/>
                  </a:moveTo>
                  <a:cubicBezTo>
                    <a:pt x="-3986" y="16446"/>
                    <a:pt x="19863" y="-695"/>
                    <a:pt x="38649" y="0"/>
                  </a:cubicBezTo>
                  <a:cubicBezTo>
                    <a:pt x="187212" y="12100"/>
                    <a:pt x="401763" y="-21516"/>
                    <a:pt x="643873" y="0"/>
                  </a:cubicBezTo>
                  <a:cubicBezTo>
                    <a:pt x="885983" y="21516"/>
                    <a:pt x="1045288" y="7445"/>
                    <a:pt x="1159435" y="0"/>
                  </a:cubicBezTo>
                  <a:cubicBezTo>
                    <a:pt x="1273582" y="-7445"/>
                    <a:pt x="1529958" y="6842"/>
                    <a:pt x="1652581" y="0"/>
                  </a:cubicBezTo>
                  <a:cubicBezTo>
                    <a:pt x="1775204" y="-6842"/>
                    <a:pt x="2027324" y="4751"/>
                    <a:pt x="2280221" y="0"/>
                  </a:cubicBezTo>
                  <a:cubicBezTo>
                    <a:pt x="2302054" y="547"/>
                    <a:pt x="2318868" y="20922"/>
                    <a:pt x="2318870" y="38649"/>
                  </a:cubicBezTo>
                  <a:cubicBezTo>
                    <a:pt x="2346518" y="185394"/>
                    <a:pt x="2293825" y="471551"/>
                    <a:pt x="2318870" y="631308"/>
                  </a:cubicBezTo>
                  <a:cubicBezTo>
                    <a:pt x="2343915" y="791065"/>
                    <a:pt x="2308748" y="1043724"/>
                    <a:pt x="2318870" y="1299625"/>
                  </a:cubicBezTo>
                  <a:cubicBezTo>
                    <a:pt x="2319873" y="1319541"/>
                    <a:pt x="2305158" y="1337843"/>
                    <a:pt x="2280221" y="1338274"/>
                  </a:cubicBezTo>
                  <a:cubicBezTo>
                    <a:pt x="2082662" y="1362853"/>
                    <a:pt x="1967908" y="1355689"/>
                    <a:pt x="1787075" y="1338274"/>
                  </a:cubicBezTo>
                  <a:cubicBezTo>
                    <a:pt x="1606242" y="1320859"/>
                    <a:pt x="1421095" y="1358766"/>
                    <a:pt x="1293929" y="1338274"/>
                  </a:cubicBezTo>
                  <a:cubicBezTo>
                    <a:pt x="1166763" y="1317782"/>
                    <a:pt x="889994" y="1348894"/>
                    <a:pt x="688705" y="1338274"/>
                  </a:cubicBezTo>
                  <a:cubicBezTo>
                    <a:pt x="487416" y="1327654"/>
                    <a:pt x="350414" y="1322198"/>
                    <a:pt x="38649" y="1338274"/>
                  </a:cubicBezTo>
                  <a:cubicBezTo>
                    <a:pt x="14814" y="1334921"/>
                    <a:pt x="-2330" y="1316237"/>
                    <a:pt x="0" y="1299625"/>
                  </a:cubicBezTo>
                  <a:cubicBezTo>
                    <a:pt x="-4135" y="1089540"/>
                    <a:pt x="-6561" y="984290"/>
                    <a:pt x="0" y="706966"/>
                  </a:cubicBezTo>
                  <a:cubicBezTo>
                    <a:pt x="6561" y="429642"/>
                    <a:pt x="-3248" y="202462"/>
                    <a:pt x="0" y="38649"/>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3288172637">
                    <a:prstGeom prst="roundRect">
                      <a:avLst>
                        <a:gd name="adj" fmla="val 2888"/>
                      </a:avLst>
                    </a:prstGeom>
                    <ask:type>
                      <ask:lineSketchFreehand/>
                    </ask:type>
                    <ask:seed>3288172637</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Pop-Up Title Text Background">
              <a:extLst>
                <a:ext uri="{FF2B5EF4-FFF2-40B4-BE49-F238E27FC236}">
                  <a16:creationId xmlns:a16="http://schemas.microsoft.com/office/drawing/2014/main" id="{6BB12A70-4847-43F9-89B9-9A5672868BD9}"/>
                </a:ext>
              </a:extLst>
            </p:cNvPr>
            <p:cNvSpPr/>
            <p:nvPr/>
          </p:nvSpPr>
          <p:spPr>
            <a:xfrm>
              <a:off x="7400383" y="342956"/>
              <a:ext cx="2318870" cy="264161"/>
            </a:xfrm>
            <a:custGeom>
              <a:avLst/>
              <a:gdLst>
                <a:gd name="connsiteX0" fmla="*/ 0 w 2318870"/>
                <a:gd name="connsiteY0" fmla="*/ 7629 h 264161"/>
                <a:gd name="connsiteX1" fmla="*/ 7629 w 2318870"/>
                <a:gd name="connsiteY1" fmla="*/ 0 h 264161"/>
                <a:gd name="connsiteX2" fmla="*/ 560496 w 2318870"/>
                <a:gd name="connsiteY2" fmla="*/ 0 h 264161"/>
                <a:gd name="connsiteX3" fmla="*/ 1090327 w 2318870"/>
                <a:gd name="connsiteY3" fmla="*/ 0 h 264161"/>
                <a:gd name="connsiteX4" fmla="*/ 1597121 w 2318870"/>
                <a:gd name="connsiteY4" fmla="*/ 0 h 264161"/>
                <a:gd name="connsiteX5" fmla="*/ 2311241 w 2318870"/>
                <a:gd name="connsiteY5" fmla="*/ 0 h 264161"/>
                <a:gd name="connsiteX6" fmla="*/ 2318870 w 2318870"/>
                <a:gd name="connsiteY6" fmla="*/ 7629 h 264161"/>
                <a:gd name="connsiteX7" fmla="*/ 2318870 w 2318870"/>
                <a:gd name="connsiteY7" fmla="*/ 256532 h 264161"/>
                <a:gd name="connsiteX8" fmla="*/ 2311241 w 2318870"/>
                <a:gd name="connsiteY8" fmla="*/ 264161 h 264161"/>
                <a:gd name="connsiteX9" fmla="*/ 1804446 w 2318870"/>
                <a:gd name="connsiteY9" fmla="*/ 264161 h 264161"/>
                <a:gd name="connsiteX10" fmla="*/ 1182471 w 2318870"/>
                <a:gd name="connsiteY10" fmla="*/ 264161 h 264161"/>
                <a:gd name="connsiteX11" fmla="*/ 560496 w 2318870"/>
                <a:gd name="connsiteY11" fmla="*/ 264161 h 264161"/>
                <a:gd name="connsiteX12" fmla="*/ 7629 w 2318870"/>
                <a:gd name="connsiteY12" fmla="*/ 264161 h 264161"/>
                <a:gd name="connsiteX13" fmla="*/ 0 w 2318870"/>
                <a:gd name="connsiteY13" fmla="*/ 256532 h 264161"/>
                <a:gd name="connsiteX14" fmla="*/ 0 w 2318870"/>
                <a:gd name="connsiteY14" fmla="*/ 7629 h 264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18870" h="264161" fill="none" extrusionOk="0">
                  <a:moveTo>
                    <a:pt x="0" y="7629"/>
                  </a:moveTo>
                  <a:cubicBezTo>
                    <a:pt x="45" y="3199"/>
                    <a:pt x="3607" y="71"/>
                    <a:pt x="7629" y="0"/>
                  </a:cubicBezTo>
                  <a:cubicBezTo>
                    <a:pt x="211638" y="25371"/>
                    <a:pt x="355907" y="-4364"/>
                    <a:pt x="560496" y="0"/>
                  </a:cubicBezTo>
                  <a:cubicBezTo>
                    <a:pt x="765085" y="4364"/>
                    <a:pt x="882540" y="-20636"/>
                    <a:pt x="1090327" y="0"/>
                  </a:cubicBezTo>
                  <a:cubicBezTo>
                    <a:pt x="1298114" y="20636"/>
                    <a:pt x="1383206" y="8163"/>
                    <a:pt x="1597121" y="0"/>
                  </a:cubicBezTo>
                  <a:cubicBezTo>
                    <a:pt x="1811036" y="-8163"/>
                    <a:pt x="2018126" y="-27266"/>
                    <a:pt x="2311241" y="0"/>
                  </a:cubicBezTo>
                  <a:cubicBezTo>
                    <a:pt x="2315086" y="524"/>
                    <a:pt x="2318300" y="3541"/>
                    <a:pt x="2318870" y="7629"/>
                  </a:cubicBezTo>
                  <a:cubicBezTo>
                    <a:pt x="2315259" y="60677"/>
                    <a:pt x="2314600" y="188593"/>
                    <a:pt x="2318870" y="256532"/>
                  </a:cubicBezTo>
                  <a:cubicBezTo>
                    <a:pt x="2318665" y="260747"/>
                    <a:pt x="2315105" y="264994"/>
                    <a:pt x="2311241" y="264161"/>
                  </a:cubicBezTo>
                  <a:cubicBezTo>
                    <a:pt x="2119974" y="285430"/>
                    <a:pt x="1955470" y="253150"/>
                    <a:pt x="1804446" y="264161"/>
                  </a:cubicBezTo>
                  <a:cubicBezTo>
                    <a:pt x="1653423" y="275172"/>
                    <a:pt x="1350873" y="269885"/>
                    <a:pt x="1182471" y="264161"/>
                  </a:cubicBezTo>
                  <a:cubicBezTo>
                    <a:pt x="1014069" y="258437"/>
                    <a:pt x="775162" y="290888"/>
                    <a:pt x="560496" y="264161"/>
                  </a:cubicBezTo>
                  <a:cubicBezTo>
                    <a:pt x="345830" y="237434"/>
                    <a:pt x="147347" y="246485"/>
                    <a:pt x="7629" y="264161"/>
                  </a:cubicBezTo>
                  <a:cubicBezTo>
                    <a:pt x="4286" y="263854"/>
                    <a:pt x="-202" y="261611"/>
                    <a:pt x="0" y="256532"/>
                  </a:cubicBezTo>
                  <a:cubicBezTo>
                    <a:pt x="9140" y="138115"/>
                    <a:pt x="-6754" y="83868"/>
                    <a:pt x="0" y="7629"/>
                  </a:cubicBezTo>
                  <a:close/>
                </a:path>
                <a:path w="2318870" h="264161" stroke="0" extrusionOk="0">
                  <a:moveTo>
                    <a:pt x="0" y="7629"/>
                  </a:moveTo>
                  <a:cubicBezTo>
                    <a:pt x="34" y="3577"/>
                    <a:pt x="3827" y="-310"/>
                    <a:pt x="7629" y="0"/>
                  </a:cubicBezTo>
                  <a:cubicBezTo>
                    <a:pt x="256475" y="-26790"/>
                    <a:pt x="353663" y="9566"/>
                    <a:pt x="583532" y="0"/>
                  </a:cubicBezTo>
                  <a:cubicBezTo>
                    <a:pt x="813401" y="-9566"/>
                    <a:pt x="917934" y="1823"/>
                    <a:pt x="1182471" y="0"/>
                  </a:cubicBezTo>
                  <a:cubicBezTo>
                    <a:pt x="1447008" y="-1823"/>
                    <a:pt x="1552442" y="18337"/>
                    <a:pt x="1689266" y="0"/>
                  </a:cubicBezTo>
                  <a:cubicBezTo>
                    <a:pt x="1826090" y="-18337"/>
                    <a:pt x="2150928" y="-8690"/>
                    <a:pt x="2311241" y="0"/>
                  </a:cubicBezTo>
                  <a:cubicBezTo>
                    <a:pt x="2315609" y="-289"/>
                    <a:pt x="2319119" y="3279"/>
                    <a:pt x="2318870" y="7629"/>
                  </a:cubicBezTo>
                  <a:cubicBezTo>
                    <a:pt x="2320185" y="130340"/>
                    <a:pt x="2321792" y="144008"/>
                    <a:pt x="2318870" y="256532"/>
                  </a:cubicBezTo>
                  <a:cubicBezTo>
                    <a:pt x="2318749" y="260817"/>
                    <a:pt x="2315342" y="264829"/>
                    <a:pt x="2311241" y="264161"/>
                  </a:cubicBezTo>
                  <a:cubicBezTo>
                    <a:pt x="2052960" y="240730"/>
                    <a:pt x="1975225" y="282066"/>
                    <a:pt x="1758374" y="264161"/>
                  </a:cubicBezTo>
                  <a:cubicBezTo>
                    <a:pt x="1541523" y="246256"/>
                    <a:pt x="1360100" y="238809"/>
                    <a:pt x="1136399" y="264161"/>
                  </a:cubicBezTo>
                  <a:cubicBezTo>
                    <a:pt x="912698" y="289513"/>
                    <a:pt x="871394" y="278598"/>
                    <a:pt x="629604" y="264161"/>
                  </a:cubicBezTo>
                  <a:cubicBezTo>
                    <a:pt x="387815" y="249724"/>
                    <a:pt x="150998" y="253578"/>
                    <a:pt x="7629" y="264161"/>
                  </a:cubicBezTo>
                  <a:cubicBezTo>
                    <a:pt x="3192" y="264008"/>
                    <a:pt x="354" y="260885"/>
                    <a:pt x="0" y="256532"/>
                  </a:cubicBezTo>
                  <a:cubicBezTo>
                    <a:pt x="11091" y="192567"/>
                    <a:pt x="-9845" y="108183"/>
                    <a:pt x="0" y="7629"/>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3163944810">
                    <a:prstGeom prst="roundRect">
                      <a:avLst>
                        <a:gd name="adj" fmla="val 2888"/>
                      </a:avLst>
                    </a:prstGeom>
                    <ask:type>
                      <ask:lineSketchFreehand/>
                    </ask:type>
                    <ask:seed>3163944810</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TextBox 55">
              <a:extLst>
                <a:ext uri="{FF2B5EF4-FFF2-40B4-BE49-F238E27FC236}">
                  <a16:creationId xmlns:a16="http://schemas.microsoft.com/office/drawing/2014/main" id="{192CB87A-9D21-4DE7-B50C-774A42341E2C}"/>
                </a:ext>
              </a:extLst>
            </p:cNvPr>
            <p:cNvSpPr txBox="1"/>
            <p:nvPr/>
          </p:nvSpPr>
          <p:spPr>
            <a:xfrm>
              <a:off x="7400383" y="311377"/>
              <a:ext cx="2318870" cy="338554"/>
            </a:xfrm>
            <a:prstGeom prst="rect">
              <a:avLst/>
            </a:prstGeom>
            <a:noFill/>
          </p:spPr>
          <p:txBody>
            <a:bodyPr wrap="square" rtlCol="0" anchor="ctr">
              <a:spAutoFit/>
            </a:bodyPr>
            <a:lstStyle/>
            <a:p>
              <a:pPr algn="ctr"/>
              <a:r>
                <a:rPr lang="es-ES" sz="1600" b="1" dirty="0">
                  <a:latin typeface="Bradley Hand ITC" panose="03070402050302030203" pitchFamily="66" charset="0"/>
                </a:rPr>
                <a:t>Game</a:t>
              </a:r>
            </a:p>
          </p:txBody>
        </p:sp>
        <p:sp>
          <p:nvSpPr>
            <p:cNvPr id="57" name="TextBox 56">
              <a:extLst>
                <a:ext uri="{FF2B5EF4-FFF2-40B4-BE49-F238E27FC236}">
                  <a16:creationId xmlns:a16="http://schemas.microsoft.com/office/drawing/2014/main" id="{ED64237E-EEFA-4A34-A75F-3AA9B8A2C02E}"/>
                </a:ext>
              </a:extLst>
            </p:cNvPr>
            <p:cNvSpPr txBox="1"/>
            <p:nvPr/>
          </p:nvSpPr>
          <p:spPr>
            <a:xfrm>
              <a:off x="7400383" y="705521"/>
              <a:ext cx="2318870" cy="1015663"/>
            </a:xfrm>
            <a:prstGeom prst="rect">
              <a:avLst/>
            </a:prstGeom>
            <a:noFill/>
          </p:spPr>
          <p:txBody>
            <a:bodyPr wrap="square" rtlCol="0" anchor="ctr">
              <a:spAutoFit/>
            </a:bodyPr>
            <a:lstStyle/>
            <a:p>
              <a:pPr marL="285750" indent="-285750">
                <a:buFontTx/>
                <a:buChar char="-"/>
              </a:pPr>
              <a:r>
                <a:rPr lang="es-ES" sz="1200" b="1" dirty="0">
                  <a:latin typeface="Bradley Hand ITC" panose="03070402050302030203" pitchFamily="66" charset="0"/>
                </a:rPr>
                <a:t>id</a:t>
              </a:r>
            </a:p>
            <a:p>
              <a:pPr marL="285750" indent="-285750">
                <a:buFontTx/>
                <a:buChar char="-"/>
              </a:pPr>
              <a:r>
                <a:rPr lang="es-ES" sz="1200" b="1" dirty="0">
                  <a:latin typeface="Bradley Hand ITC" panose="03070402050302030203" pitchFamily="66" charset="0"/>
                </a:rPr>
                <a:t>title</a:t>
              </a:r>
            </a:p>
            <a:p>
              <a:pPr marL="285750" indent="-285750">
                <a:buFontTx/>
                <a:buChar char="-"/>
              </a:pPr>
              <a:r>
                <a:rPr lang="es-ES" sz="1200" b="1" dirty="0">
                  <a:latin typeface="Bradley Hand ITC" panose="03070402050302030203" pitchFamily="66" charset="0"/>
                </a:rPr>
                <a:t>age</a:t>
              </a:r>
            </a:p>
            <a:p>
              <a:pPr marL="285750" indent="-285750">
                <a:buFontTx/>
                <a:buChar char="-"/>
              </a:pPr>
              <a:r>
                <a:rPr lang="es-ES" sz="1200" b="1" dirty="0">
                  <a:latin typeface="Bradley Hand ITC" panose="03070402050302030203" pitchFamily="66" charset="0"/>
                </a:rPr>
                <a:t>category_id</a:t>
              </a:r>
            </a:p>
            <a:p>
              <a:pPr marL="285750" indent="-285750">
                <a:buFontTx/>
                <a:buChar char="-"/>
              </a:pPr>
              <a:r>
                <a:rPr lang="es-ES" sz="1200" b="1" dirty="0">
                  <a:latin typeface="Bradley Hand ITC" panose="03070402050302030203" pitchFamily="66" charset="0"/>
                </a:rPr>
                <a:t>author_id</a:t>
              </a:r>
            </a:p>
          </p:txBody>
        </p:sp>
      </p:grpSp>
      <p:grpSp>
        <p:nvGrpSpPr>
          <p:cNvPr id="58" name="Group 57">
            <a:extLst>
              <a:ext uri="{FF2B5EF4-FFF2-40B4-BE49-F238E27FC236}">
                <a16:creationId xmlns:a16="http://schemas.microsoft.com/office/drawing/2014/main" id="{D535214B-F840-4AF0-B462-B7ABA865B545}"/>
              </a:ext>
            </a:extLst>
          </p:cNvPr>
          <p:cNvGrpSpPr/>
          <p:nvPr/>
        </p:nvGrpSpPr>
        <p:grpSpPr>
          <a:xfrm>
            <a:off x="6484078" y="1263877"/>
            <a:ext cx="1486280" cy="1409807"/>
            <a:chOff x="7400383" y="311377"/>
            <a:chExt cx="2318870" cy="1409807"/>
          </a:xfrm>
        </p:grpSpPr>
        <p:sp>
          <p:nvSpPr>
            <p:cNvPr id="59" name="Pop-Up Background">
              <a:extLst>
                <a:ext uri="{FF2B5EF4-FFF2-40B4-BE49-F238E27FC236}">
                  <a16:creationId xmlns:a16="http://schemas.microsoft.com/office/drawing/2014/main" id="{5F086E79-5EEA-4729-9ECF-4C3ED4B1D17F}"/>
                </a:ext>
              </a:extLst>
            </p:cNvPr>
            <p:cNvSpPr/>
            <p:nvPr/>
          </p:nvSpPr>
          <p:spPr>
            <a:xfrm>
              <a:off x="7400383" y="342956"/>
              <a:ext cx="2318870" cy="1338274"/>
            </a:xfrm>
            <a:custGeom>
              <a:avLst/>
              <a:gdLst>
                <a:gd name="connsiteX0" fmla="*/ 0 w 2318870"/>
                <a:gd name="connsiteY0" fmla="*/ 38649 h 1338274"/>
                <a:gd name="connsiteX1" fmla="*/ 38649 w 2318870"/>
                <a:gd name="connsiteY1" fmla="*/ 0 h 1338274"/>
                <a:gd name="connsiteX2" fmla="*/ 554211 w 2318870"/>
                <a:gd name="connsiteY2" fmla="*/ 0 h 1338274"/>
                <a:gd name="connsiteX3" fmla="*/ 1092188 w 2318870"/>
                <a:gd name="connsiteY3" fmla="*/ 0 h 1338274"/>
                <a:gd name="connsiteX4" fmla="*/ 1674997 w 2318870"/>
                <a:gd name="connsiteY4" fmla="*/ 0 h 1338274"/>
                <a:gd name="connsiteX5" fmla="*/ 2280221 w 2318870"/>
                <a:gd name="connsiteY5" fmla="*/ 0 h 1338274"/>
                <a:gd name="connsiteX6" fmla="*/ 2318870 w 2318870"/>
                <a:gd name="connsiteY6" fmla="*/ 38649 h 1338274"/>
                <a:gd name="connsiteX7" fmla="*/ 2318870 w 2318870"/>
                <a:gd name="connsiteY7" fmla="*/ 631308 h 1338274"/>
                <a:gd name="connsiteX8" fmla="*/ 2318870 w 2318870"/>
                <a:gd name="connsiteY8" fmla="*/ 1299625 h 1338274"/>
                <a:gd name="connsiteX9" fmla="*/ 2280221 w 2318870"/>
                <a:gd name="connsiteY9" fmla="*/ 1338274 h 1338274"/>
                <a:gd name="connsiteX10" fmla="*/ 1787075 w 2318870"/>
                <a:gd name="connsiteY10" fmla="*/ 1338274 h 1338274"/>
                <a:gd name="connsiteX11" fmla="*/ 1271514 w 2318870"/>
                <a:gd name="connsiteY11" fmla="*/ 1338274 h 1338274"/>
                <a:gd name="connsiteX12" fmla="*/ 688705 w 2318870"/>
                <a:gd name="connsiteY12" fmla="*/ 1338274 h 1338274"/>
                <a:gd name="connsiteX13" fmla="*/ 38649 w 2318870"/>
                <a:gd name="connsiteY13" fmla="*/ 1338274 h 1338274"/>
                <a:gd name="connsiteX14" fmla="*/ 0 w 2318870"/>
                <a:gd name="connsiteY14" fmla="*/ 1299625 h 1338274"/>
                <a:gd name="connsiteX15" fmla="*/ 0 w 2318870"/>
                <a:gd name="connsiteY15" fmla="*/ 706966 h 1338274"/>
                <a:gd name="connsiteX16" fmla="*/ 0 w 2318870"/>
                <a:gd name="connsiteY16" fmla="*/ 38649 h 1338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18870" h="1338274" fill="none" extrusionOk="0">
                  <a:moveTo>
                    <a:pt x="0" y="38649"/>
                  </a:moveTo>
                  <a:cubicBezTo>
                    <a:pt x="1970" y="15383"/>
                    <a:pt x="16777" y="-816"/>
                    <a:pt x="38649" y="0"/>
                  </a:cubicBezTo>
                  <a:cubicBezTo>
                    <a:pt x="205741" y="-6519"/>
                    <a:pt x="435262" y="22606"/>
                    <a:pt x="554211" y="0"/>
                  </a:cubicBezTo>
                  <a:cubicBezTo>
                    <a:pt x="673160" y="-22606"/>
                    <a:pt x="943751" y="14999"/>
                    <a:pt x="1092188" y="0"/>
                  </a:cubicBezTo>
                  <a:cubicBezTo>
                    <a:pt x="1240625" y="-14999"/>
                    <a:pt x="1490144" y="22044"/>
                    <a:pt x="1674997" y="0"/>
                  </a:cubicBezTo>
                  <a:cubicBezTo>
                    <a:pt x="1859850" y="-22044"/>
                    <a:pt x="2123201" y="7223"/>
                    <a:pt x="2280221" y="0"/>
                  </a:cubicBezTo>
                  <a:cubicBezTo>
                    <a:pt x="2302517" y="3346"/>
                    <a:pt x="2323177" y="16927"/>
                    <a:pt x="2318870" y="38649"/>
                  </a:cubicBezTo>
                  <a:cubicBezTo>
                    <a:pt x="2342060" y="169954"/>
                    <a:pt x="2301608" y="408129"/>
                    <a:pt x="2318870" y="631308"/>
                  </a:cubicBezTo>
                  <a:cubicBezTo>
                    <a:pt x="2336132" y="854487"/>
                    <a:pt x="2348537" y="966616"/>
                    <a:pt x="2318870" y="1299625"/>
                  </a:cubicBezTo>
                  <a:cubicBezTo>
                    <a:pt x="2316724" y="1321046"/>
                    <a:pt x="2301586" y="1341959"/>
                    <a:pt x="2280221" y="1338274"/>
                  </a:cubicBezTo>
                  <a:cubicBezTo>
                    <a:pt x="2072361" y="1336205"/>
                    <a:pt x="1959271" y="1346278"/>
                    <a:pt x="1787075" y="1338274"/>
                  </a:cubicBezTo>
                  <a:cubicBezTo>
                    <a:pt x="1614879" y="1330270"/>
                    <a:pt x="1528284" y="1343171"/>
                    <a:pt x="1271514" y="1338274"/>
                  </a:cubicBezTo>
                  <a:cubicBezTo>
                    <a:pt x="1014744" y="1333377"/>
                    <a:pt x="932258" y="1340336"/>
                    <a:pt x="688705" y="1338274"/>
                  </a:cubicBezTo>
                  <a:cubicBezTo>
                    <a:pt x="445152" y="1336212"/>
                    <a:pt x="208186" y="1358833"/>
                    <a:pt x="38649" y="1338274"/>
                  </a:cubicBezTo>
                  <a:cubicBezTo>
                    <a:pt x="16549" y="1339047"/>
                    <a:pt x="-2189" y="1322174"/>
                    <a:pt x="0" y="1299625"/>
                  </a:cubicBezTo>
                  <a:cubicBezTo>
                    <a:pt x="28097" y="1130236"/>
                    <a:pt x="-29395" y="983492"/>
                    <a:pt x="0" y="706966"/>
                  </a:cubicBezTo>
                  <a:cubicBezTo>
                    <a:pt x="29395" y="430440"/>
                    <a:pt x="7019" y="322485"/>
                    <a:pt x="0" y="38649"/>
                  </a:cubicBezTo>
                  <a:close/>
                </a:path>
                <a:path w="2318870" h="1338274" stroke="0" extrusionOk="0">
                  <a:moveTo>
                    <a:pt x="0" y="38649"/>
                  </a:moveTo>
                  <a:cubicBezTo>
                    <a:pt x="-3986" y="16446"/>
                    <a:pt x="19863" y="-695"/>
                    <a:pt x="38649" y="0"/>
                  </a:cubicBezTo>
                  <a:cubicBezTo>
                    <a:pt x="187212" y="12100"/>
                    <a:pt x="401763" y="-21516"/>
                    <a:pt x="643873" y="0"/>
                  </a:cubicBezTo>
                  <a:cubicBezTo>
                    <a:pt x="885983" y="21516"/>
                    <a:pt x="1045288" y="7445"/>
                    <a:pt x="1159435" y="0"/>
                  </a:cubicBezTo>
                  <a:cubicBezTo>
                    <a:pt x="1273582" y="-7445"/>
                    <a:pt x="1529958" y="6842"/>
                    <a:pt x="1652581" y="0"/>
                  </a:cubicBezTo>
                  <a:cubicBezTo>
                    <a:pt x="1775204" y="-6842"/>
                    <a:pt x="2027324" y="4751"/>
                    <a:pt x="2280221" y="0"/>
                  </a:cubicBezTo>
                  <a:cubicBezTo>
                    <a:pt x="2302054" y="547"/>
                    <a:pt x="2318868" y="20922"/>
                    <a:pt x="2318870" y="38649"/>
                  </a:cubicBezTo>
                  <a:cubicBezTo>
                    <a:pt x="2346518" y="185394"/>
                    <a:pt x="2293825" y="471551"/>
                    <a:pt x="2318870" y="631308"/>
                  </a:cubicBezTo>
                  <a:cubicBezTo>
                    <a:pt x="2343915" y="791065"/>
                    <a:pt x="2308748" y="1043724"/>
                    <a:pt x="2318870" y="1299625"/>
                  </a:cubicBezTo>
                  <a:cubicBezTo>
                    <a:pt x="2319873" y="1319541"/>
                    <a:pt x="2305158" y="1337843"/>
                    <a:pt x="2280221" y="1338274"/>
                  </a:cubicBezTo>
                  <a:cubicBezTo>
                    <a:pt x="2082662" y="1362853"/>
                    <a:pt x="1967908" y="1355689"/>
                    <a:pt x="1787075" y="1338274"/>
                  </a:cubicBezTo>
                  <a:cubicBezTo>
                    <a:pt x="1606242" y="1320859"/>
                    <a:pt x="1421095" y="1358766"/>
                    <a:pt x="1293929" y="1338274"/>
                  </a:cubicBezTo>
                  <a:cubicBezTo>
                    <a:pt x="1166763" y="1317782"/>
                    <a:pt x="889994" y="1348894"/>
                    <a:pt x="688705" y="1338274"/>
                  </a:cubicBezTo>
                  <a:cubicBezTo>
                    <a:pt x="487416" y="1327654"/>
                    <a:pt x="350414" y="1322198"/>
                    <a:pt x="38649" y="1338274"/>
                  </a:cubicBezTo>
                  <a:cubicBezTo>
                    <a:pt x="14814" y="1334921"/>
                    <a:pt x="-2330" y="1316237"/>
                    <a:pt x="0" y="1299625"/>
                  </a:cubicBezTo>
                  <a:cubicBezTo>
                    <a:pt x="-4135" y="1089540"/>
                    <a:pt x="-6561" y="984290"/>
                    <a:pt x="0" y="706966"/>
                  </a:cubicBezTo>
                  <a:cubicBezTo>
                    <a:pt x="6561" y="429642"/>
                    <a:pt x="-3248" y="202462"/>
                    <a:pt x="0" y="38649"/>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3288172637">
                    <a:prstGeom prst="roundRect">
                      <a:avLst>
                        <a:gd name="adj" fmla="val 2888"/>
                      </a:avLst>
                    </a:prstGeom>
                    <ask:type>
                      <ask:lineSketchFreehand/>
                    </ask:type>
                    <ask:seed>3288172637</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Pop-Up Title Text Background">
              <a:extLst>
                <a:ext uri="{FF2B5EF4-FFF2-40B4-BE49-F238E27FC236}">
                  <a16:creationId xmlns:a16="http://schemas.microsoft.com/office/drawing/2014/main" id="{46951CA7-7C95-4125-A1DF-9121AB6C86AD}"/>
                </a:ext>
              </a:extLst>
            </p:cNvPr>
            <p:cNvSpPr/>
            <p:nvPr/>
          </p:nvSpPr>
          <p:spPr>
            <a:xfrm>
              <a:off x="7400383" y="342956"/>
              <a:ext cx="2318870" cy="264161"/>
            </a:xfrm>
            <a:custGeom>
              <a:avLst/>
              <a:gdLst>
                <a:gd name="connsiteX0" fmla="*/ 0 w 2318870"/>
                <a:gd name="connsiteY0" fmla="*/ 7629 h 264161"/>
                <a:gd name="connsiteX1" fmla="*/ 7629 w 2318870"/>
                <a:gd name="connsiteY1" fmla="*/ 0 h 264161"/>
                <a:gd name="connsiteX2" fmla="*/ 560496 w 2318870"/>
                <a:gd name="connsiteY2" fmla="*/ 0 h 264161"/>
                <a:gd name="connsiteX3" fmla="*/ 1090327 w 2318870"/>
                <a:gd name="connsiteY3" fmla="*/ 0 h 264161"/>
                <a:gd name="connsiteX4" fmla="*/ 1597121 w 2318870"/>
                <a:gd name="connsiteY4" fmla="*/ 0 h 264161"/>
                <a:gd name="connsiteX5" fmla="*/ 2311241 w 2318870"/>
                <a:gd name="connsiteY5" fmla="*/ 0 h 264161"/>
                <a:gd name="connsiteX6" fmla="*/ 2318870 w 2318870"/>
                <a:gd name="connsiteY6" fmla="*/ 7629 h 264161"/>
                <a:gd name="connsiteX7" fmla="*/ 2318870 w 2318870"/>
                <a:gd name="connsiteY7" fmla="*/ 256532 h 264161"/>
                <a:gd name="connsiteX8" fmla="*/ 2311241 w 2318870"/>
                <a:gd name="connsiteY8" fmla="*/ 264161 h 264161"/>
                <a:gd name="connsiteX9" fmla="*/ 1804446 w 2318870"/>
                <a:gd name="connsiteY9" fmla="*/ 264161 h 264161"/>
                <a:gd name="connsiteX10" fmla="*/ 1182471 w 2318870"/>
                <a:gd name="connsiteY10" fmla="*/ 264161 h 264161"/>
                <a:gd name="connsiteX11" fmla="*/ 560496 w 2318870"/>
                <a:gd name="connsiteY11" fmla="*/ 264161 h 264161"/>
                <a:gd name="connsiteX12" fmla="*/ 7629 w 2318870"/>
                <a:gd name="connsiteY12" fmla="*/ 264161 h 264161"/>
                <a:gd name="connsiteX13" fmla="*/ 0 w 2318870"/>
                <a:gd name="connsiteY13" fmla="*/ 256532 h 264161"/>
                <a:gd name="connsiteX14" fmla="*/ 0 w 2318870"/>
                <a:gd name="connsiteY14" fmla="*/ 7629 h 264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18870" h="264161" fill="none" extrusionOk="0">
                  <a:moveTo>
                    <a:pt x="0" y="7629"/>
                  </a:moveTo>
                  <a:cubicBezTo>
                    <a:pt x="45" y="3199"/>
                    <a:pt x="3607" y="71"/>
                    <a:pt x="7629" y="0"/>
                  </a:cubicBezTo>
                  <a:cubicBezTo>
                    <a:pt x="211638" y="25371"/>
                    <a:pt x="355907" y="-4364"/>
                    <a:pt x="560496" y="0"/>
                  </a:cubicBezTo>
                  <a:cubicBezTo>
                    <a:pt x="765085" y="4364"/>
                    <a:pt x="882540" y="-20636"/>
                    <a:pt x="1090327" y="0"/>
                  </a:cubicBezTo>
                  <a:cubicBezTo>
                    <a:pt x="1298114" y="20636"/>
                    <a:pt x="1383206" y="8163"/>
                    <a:pt x="1597121" y="0"/>
                  </a:cubicBezTo>
                  <a:cubicBezTo>
                    <a:pt x="1811036" y="-8163"/>
                    <a:pt x="2018126" y="-27266"/>
                    <a:pt x="2311241" y="0"/>
                  </a:cubicBezTo>
                  <a:cubicBezTo>
                    <a:pt x="2315086" y="524"/>
                    <a:pt x="2318300" y="3541"/>
                    <a:pt x="2318870" y="7629"/>
                  </a:cubicBezTo>
                  <a:cubicBezTo>
                    <a:pt x="2315259" y="60677"/>
                    <a:pt x="2314600" y="188593"/>
                    <a:pt x="2318870" y="256532"/>
                  </a:cubicBezTo>
                  <a:cubicBezTo>
                    <a:pt x="2318665" y="260747"/>
                    <a:pt x="2315105" y="264994"/>
                    <a:pt x="2311241" y="264161"/>
                  </a:cubicBezTo>
                  <a:cubicBezTo>
                    <a:pt x="2119974" y="285430"/>
                    <a:pt x="1955470" y="253150"/>
                    <a:pt x="1804446" y="264161"/>
                  </a:cubicBezTo>
                  <a:cubicBezTo>
                    <a:pt x="1653423" y="275172"/>
                    <a:pt x="1350873" y="269885"/>
                    <a:pt x="1182471" y="264161"/>
                  </a:cubicBezTo>
                  <a:cubicBezTo>
                    <a:pt x="1014069" y="258437"/>
                    <a:pt x="775162" y="290888"/>
                    <a:pt x="560496" y="264161"/>
                  </a:cubicBezTo>
                  <a:cubicBezTo>
                    <a:pt x="345830" y="237434"/>
                    <a:pt x="147347" y="246485"/>
                    <a:pt x="7629" y="264161"/>
                  </a:cubicBezTo>
                  <a:cubicBezTo>
                    <a:pt x="4286" y="263854"/>
                    <a:pt x="-202" y="261611"/>
                    <a:pt x="0" y="256532"/>
                  </a:cubicBezTo>
                  <a:cubicBezTo>
                    <a:pt x="9140" y="138115"/>
                    <a:pt x="-6754" y="83868"/>
                    <a:pt x="0" y="7629"/>
                  </a:cubicBezTo>
                  <a:close/>
                </a:path>
                <a:path w="2318870" h="264161" stroke="0" extrusionOk="0">
                  <a:moveTo>
                    <a:pt x="0" y="7629"/>
                  </a:moveTo>
                  <a:cubicBezTo>
                    <a:pt x="34" y="3577"/>
                    <a:pt x="3827" y="-310"/>
                    <a:pt x="7629" y="0"/>
                  </a:cubicBezTo>
                  <a:cubicBezTo>
                    <a:pt x="256475" y="-26790"/>
                    <a:pt x="353663" y="9566"/>
                    <a:pt x="583532" y="0"/>
                  </a:cubicBezTo>
                  <a:cubicBezTo>
                    <a:pt x="813401" y="-9566"/>
                    <a:pt x="917934" y="1823"/>
                    <a:pt x="1182471" y="0"/>
                  </a:cubicBezTo>
                  <a:cubicBezTo>
                    <a:pt x="1447008" y="-1823"/>
                    <a:pt x="1552442" y="18337"/>
                    <a:pt x="1689266" y="0"/>
                  </a:cubicBezTo>
                  <a:cubicBezTo>
                    <a:pt x="1826090" y="-18337"/>
                    <a:pt x="2150928" y="-8690"/>
                    <a:pt x="2311241" y="0"/>
                  </a:cubicBezTo>
                  <a:cubicBezTo>
                    <a:pt x="2315609" y="-289"/>
                    <a:pt x="2319119" y="3279"/>
                    <a:pt x="2318870" y="7629"/>
                  </a:cubicBezTo>
                  <a:cubicBezTo>
                    <a:pt x="2320185" y="130340"/>
                    <a:pt x="2321792" y="144008"/>
                    <a:pt x="2318870" y="256532"/>
                  </a:cubicBezTo>
                  <a:cubicBezTo>
                    <a:pt x="2318749" y="260817"/>
                    <a:pt x="2315342" y="264829"/>
                    <a:pt x="2311241" y="264161"/>
                  </a:cubicBezTo>
                  <a:cubicBezTo>
                    <a:pt x="2052960" y="240730"/>
                    <a:pt x="1975225" y="282066"/>
                    <a:pt x="1758374" y="264161"/>
                  </a:cubicBezTo>
                  <a:cubicBezTo>
                    <a:pt x="1541523" y="246256"/>
                    <a:pt x="1360100" y="238809"/>
                    <a:pt x="1136399" y="264161"/>
                  </a:cubicBezTo>
                  <a:cubicBezTo>
                    <a:pt x="912698" y="289513"/>
                    <a:pt x="871394" y="278598"/>
                    <a:pt x="629604" y="264161"/>
                  </a:cubicBezTo>
                  <a:cubicBezTo>
                    <a:pt x="387815" y="249724"/>
                    <a:pt x="150998" y="253578"/>
                    <a:pt x="7629" y="264161"/>
                  </a:cubicBezTo>
                  <a:cubicBezTo>
                    <a:pt x="3192" y="264008"/>
                    <a:pt x="354" y="260885"/>
                    <a:pt x="0" y="256532"/>
                  </a:cubicBezTo>
                  <a:cubicBezTo>
                    <a:pt x="11091" y="192567"/>
                    <a:pt x="-9845" y="108183"/>
                    <a:pt x="0" y="7629"/>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3163944810">
                    <a:prstGeom prst="roundRect">
                      <a:avLst>
                        <a:gd name="adj" fmla="val 2888"/>
                      </a:avLst>
                    </a:prstGeom>
                    <ask:type>
                      <ask:lineSketchFreehand/>
                    </ask:type>
                    <ask:seed>3163944810</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TextBox 60">
              <a:extLst>
                <a:ext uri="{FF2B5EF4-FFF2-40B4-BE49-F238E27FC236}">
                  <a16:creationId xmlns:a16="http://schemas.microsoft.com/office/drawing/2014/main" id="{FDF565E1-B48B-48CC-A7C4-794DC5D0B7E7}"/>
                </a:ext>
              </a:extLst>
            </p:cNvPr>
            <p:cNvSpPr txBox="1"/>
            <p:nvPr/>
          </p:nvSpPr>
          <p:spPr>
            <a:xfrm>
              <a:off x="7400383" y="311377"/>
              <a:ext cx="2318870" cy="338554"/>
            </a:xfrm>
            <a:prstGeom prst="rect">
              <a:avLst/>
            </a:prstGeom>
            <a:noFill/>
          </p:spPr>
          <p:txBody>
            <a:bodyPr wrap="square" rtlCol="0" anchor="ctr">
              <a:spAutoFit/>
            </a:bodyPr>
            <a:lstStyle/>
            <a:p>
              <a:pPr algn="ctr"/>
              <a:r>
                <a:rPr lang="es-ES" sz="1600" b="1" dirty="0">
                  <a:latin typeface="Bradley Hand ITC" panose="03070402050302030203" pitchFamily="66" charset="0"/>
                </a:rPr>
                <a:t>Category</a:t>
              </a:r>
            </a:p>
          </p:txBody>
        </p:sp>
        <p:sp>
          <p:nvSpPr>
            <p:cNvPr id="62" name="TextBox 61">
              <a:extLst>
                <a:ext uri="{FF2B5EF4-FFF2-40B4-BE49-F238E27FC236}">
                  <a16:creationId xmlns:a16="http://schemas.microsoft.com/office/drawing/2014/main" id="{1F9C1AB8-6DA5-4F49-806A-1E3234297E94}"/>
                </a:ext>
              </a:extLst>
            </p:cNvPr>
            <p:cNvSpPr txBox="1"/>
            <p:nvPr/>
          </p:nvSpPr>
          <p:spPr>
            <a:xfrm>
              <a:off x="7400383" y="705521"/>
              <a:ext cx="2318870" cy="1015663"/>
            </a:xfrm>
            <a:prstGeom prst="rect">
              <a:avLst/>
            </a:prstGeom>
            <a:noFill/>
          </p:spPr>
          <p:txBody>
            <a:bodyPr wrap="none" rtlCol="0" anchor="t">
              <a:noAutofit/>
            </a:bodyPr>
            <a:lstStyle/>
            <a:p>
              <a:pPr marL="285750" indent="-285750">
                <a:buFontTx/>
                <a:buChar char="-"/>
              </a:pPr>
              <a:r>
                <a:rPr lang="es-ES" sz="1200" b="1" dirty="0">
                  <a:latin typeface="Bradley Hand ITC" panose="03070402050302030203" pitchFamily="66" charset="0"/>
                </a:rPr>
                <a:t>id</a:t>
              </a:r>
            </a:p>
            <a:p>
              <a:pPr marL="285750" indent="-285750">
                <a:buFontTx/>
                <a:buChar char="-"/>
              </a:pPr>
              <a:r>
                <a:rPr lang="es-ES" sz="1200" b="1" dirty="0">
                  <a:latin typeface="Bradley Hand ITC" panose="03070402050302030203" pitchFamily="66" charset="0"/>
                </a:rPr>
                <a:t>name</a:t>
              </a:r>
            </a:p>
          </p:txBody>
        </p:sp>
      </p:grpSp>
      <p:grpSp>
        <p:nvGrpSpPr>
          <p:cNvPr id="63" name="Group 62">
            <a:extLst>
              <a:ext uri="{FF2B5EF4-FFF2-40B4-BE49-F238E27FC236}">
                <a16:creationId xmlns:a16="http://schemas.microsoft.com/office/drawing/2014/main" id="{AF0D86B3-C88B-4A90-BBA0-D2E7FDCA1254}"/>
              </a:ext>
            </a:extLst>
          </p:cNvPr>
          <p:cNvGrpSpPr/>
          <p:nvPr/>
        </p:nvGrpSpPr>
        <p:grpSpPr>
          <a:xfrm>
            <a:off x="3771358" y="3787885"/>
            <a:ext cx="1486280" cy="1409807"/>
            <a:chOff x="7400383" y="311377"/>
            <a:chExt cx="2318870" cy="1409807"/>
          </a:xfrm>
        </p:grpSpPr>
        <p:sp>
          <p:nvSpPr>
            <p:cNvPr id="64" name="Pop-Up Background">
              <a:extLst>
                <a:ext uri="{FF2B5EF4-FFF2-40B4-BE49-F238E27FC236}">
                  <a16:creationId xmlns:a16="http://schemas.microsoft.com/office/drawing/2014/main" id="{4D24AAC0-D25A-46E3-B9AC-6EDB44FBE2AA}"/>
                </a:ext>
              </a:extLst>
            </p:cNvPr>
            <p:cNvSpPr/>
            <p:nvPr/>
          </p:nvSpPr>
          <p:spPr>
            <a:xfrm>
              <a:off x="7400383" y="342956"/>
              <a:ext cx="2318870" cy="1338274"/>
            </a:xfrm>
            <a:custGeom>
              <a:avLst/>
              <a:gdLst>
                <a:gd name="connsiteX0" fmla="*/ 0 w 2318870"/>
                <a:gd name="connsiteY0" fmla="*/ 38649 h 1338274"/>
                <a:gd name="connsiteX1" fmla="*/ 38649 w 2318870"/>
                <a:gd name="connsiteY1" fmla="*/ 0 h 1338274"/>
                <a:gd name="connsiteX2" fmla="*/ 554211 w 2318870"/>
                <a:gd name="connsiteY2" fmla="*/ 0 h 1338274"/>
                <a:gd name="connsiteX3" fmla="*/ 1092188 w 2318870"/>
                <a:gd name="connsiteY3" fmla="*/ 0 h 1338274"/>
                <a:gd name="connsiteX4" fmla="*/ 1674997 w 2318870"/>
                <a:gd name="connsiteY4" fmla="*/ 0 h 1338274"/>
                <a:gd name="connsiteX5" fmla="*/ 2280221 w 2318870"/>
                <a:gd name="connsiteY5" fmla="*/ 0 h 1338274"/>
                <a:gd name="connsiteX6" fmla="*/ 2318870 w 2318870"/>
                <a:gd name="connsiteY6" fmla="*/ 38649 h 1338274"/>
                <a:gd name="connsiteX7" fmla="*/ 2318870 w 2318870"/>
                <a:gd name="connsiteY7" fmla="*/ 631308 h 1338274"/>
                <a:gd name="connsiteX8" fmla="*/ 2318870 w 2318870"/>
                <a:gd name="connsiteY8" fmla="*/ 1299625 h 1338274"/>
                <a:gd name="connsiteX9" fmla="*/ 2280221 w 2318870"/>
                <a:gd name="connsiteY9" fmla="*/ 1338274 h 1338274"/>
                <a:gd name="connsiteX10" fmla="*/ 1787075 w 2318870"/>
                <a:gd name="connsiteY10" fmla="*/ 1338274 h 1338274"/>
                <a:gd name="connsiteX11" fmla="*/ 1271514 w 2318870"/>
                <a:gd name="connsiteY11" fmla="*/ 1338274 h 1338274"/>
                <a:gd name="connsiteX12" fmla="*/ 688705 w 2318870"/>
                <a:gd name="connsiteY12" fmla="*/ 1338274 h 1338274"/>
                <a:gd name="connsiteX13" fmla="*/ 38649 w 2318870"/>
                <a:gd name="connsiteY13" fmla="*/ 1338274 h 1338274"/>
                <a:gd name="connsiteX14" fmla="*/ 0 w 2318870"/>
                <a:gd name="connsiteY14" fmla="*/ 1299625 h 1338274"/>
                <a:gd name="connsiteX15" fmla="*/ 0 w 2318870"/>
                <a:gd name="connsiteY15" fmla="*/ 706966 h 1338274"/>
                <a:gd name="connsiteX16" fmla="*/ 0 w 2318870"/>
                <a:gd name="connsiteY16" fmla="*/ 38649 h 1338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18870" h="1338274" fill="none" extrusionOk="0">
                  <a:moveTo>
                    <a:pt x="0" y="38649"/>
                  </a:moveTo>
                  <a:cubicBezTo>
                    <a:pt x="1970" y="15383"/>
                    <a:pt x="16777" y="-816"/>
                    <a:pt x="38649" y="0"/>
                  </a:cubicBezTo>
                  <a:cubicBezTo>
                    <a:pt x="205741" y="-6519"/>
                    <a:pt x="435262" y="22606"/>
                    <a:pt x="554211" y="0"/>
                  </a:cubicBezTo>
                  <a:cubicBezTo>
                    <a:pt x="673160" y="-22606"/>
                    <a:pt x="943751" y="14999"/>
                    <a:pt x="1092188" y="0"/>
                  </a:cubicBezTo>
                  <a:cubicBezTo>
                    <a:pt x="1240625" y="-14999"/>
                    <a:pt x="1490144" y="22044"/>
                    <a:pt x="1674997" y="0"/>
                  </a:cubicBezTo>
                  <a:cubicBezTo>
                    <a:pt x="1859850" y="-22044"/>
                    <a:pt x="2123201" y="7223"/>
                    <a:pt x="2280221" y="0"/>
                  </a:cubicBezTo>
                  <a:cubicBezTo>
                    <a:pt x="2302517" y="3346"/>
                    <a:pt x="2323177" y="16927"/>
                    <a:pt x="2318870" y="38649"/>
                  </a:cubicBezTo>
                  <a:cubicBezTo>
                    <a:pt x="2342060" y="169954"/>
                    <a:pt x="2301608" y="408129"/>
                    <a:pt x="2318870" y="631308"/>
                  </a:cubicBezTo>
                  <a:cubicBezTo>
                    <a:pt x="2336132" y="854487"/>
                    <a:pt x="2348537" y="966616"/>
                    <a:pt x="2318870" y="1299625"/>
                  </a:cubicBezTo>
                  <a:cubicBezTo>
                    <a:pt x="2316724" y="1321046"/>
                    <a:pt x="2301586" y="1341959"/>
                    <a:pt x="2280221" y="1338274"/>
                  </a:cubicBezTo>
                  <a:cubicBezTo>
                    <a:pt x="2072361" y="1336205"/>
                    <a:pt x="1959271" y="1346278"/>
                    <a:pt x="1787075" y="1338274"/>
                  </a:cubicBezTo>
                  <a:cubicBezTo>
                    <a:pt x="1614879" y="1330270"/>
                    <a:pt x="1528284" y="1343171"/>
                    <a:pt x="1271514" y="1338274"/>
                  </a:cubicBezTo>
                  <a:cubicBezTo>
                    <a:pt x="1014744" y="1333377"/>
                    <a:pt x="932258" y="1340336"/>
                    <a:pt x="688705" y="1338274"/>
                  </a:cubicBezTo>
                  <a:cubicBezTo>
                    <a:pt x="445152" y="1336212"/>
                    <a:pt x="208186" y="1358833"/>
                    <a:pt x="38649" y="1338274"/>
                  </a:cubicBezTo>
                  <a:cubicBezTo>
                    <a:pt x="16549" y="1339047"/>
                    <a:pt x="-2189" y="1322174"/>
                    <a:pt x="0" y="1299625"/>
                  </a:cubicBezTo>
                  <a:cubicBezTo>
                    <a:pt x="28097" y="1130236"/>
                    <a:pt x="-29395" y="983492"/>
                    <a:pt x="0" y="706966"/>
                  </a:cubicBezTo>
                  <a:cubicBezTo>
                    <a:pt x="29395" y="430440"/>
                    <a:pt x="7019" y="322485"/>
                    <a:pt x="0" y="38649"/>
                  </a:cubicBezTo>
                  <a:close/>
                </a:path>
                <a:path w="2318870" h="1338274" stroke="0" extrusionOk="0">
                  <a:moveTo>
                    <a:pt x="0" y="38649"/>
                  </a:moveTo>
                  <a:cubicBezTo>
                    <a:pt x="-3986" y="16446"/>
                    <a:pt x="19863" y="-695"/>
                    <a:pt x="38649" y="0"/>
                  </a:cubicBezTo>
                  <a:cubicBezTo>
                    <a:pt x="187212" y="12100"/>
                    <a:pt x="401763" y="-21516"/>
                    <a:pt x="643873" y="0"/>
                  </a:cubicBezTo>
                  <a:cubicBezTo>
                    <a:pt x="885983" y="21516"/>
                    <a:pt x="1045288" y="7445"/>
                    <a:pt x="1159435" y="0"/>
                  </a:cubicBezTo>
                  <a:cubicBezTo>
                    <a:pt x="1273582" y="-7445"/>
                    <a:pt x="1529958" y="6842"/>
                    <a:pt x="1652581" y="0"/>
                  </a:cubicBezTo>
                  <a:cubicBezTo>
                    <a:pt x="1775204" y="-6842"/>
                    <a:pt x="2027324" y="4751"/>
                    <a:pt x="2280221" y="0"/>
                  </a:cubicBezTo>
                  <a:cubicBezTo>
                    <a:pt x="2302054" y="547"/>
                    <a:pt x="2318868" y="20922"/>
                    <a:pt x="2318870" y="38649"/>
                  </a:cubicBezTo>
                  <a:cubicBezTo>
                    <a:pt x="2346518" y="185394"/>
                    <a:pt x="2293825" y="471551"/>
                    <a:pt x="2318870" y="631308"/>
                  </a:cubicBezTo>
                  <a:cubicBezTo>
                    <a:pt x="2343915" y="791065"/>
                    <a:pt x="2308748" y="1043724"/>
                    <a:pt x="2318870" y="1299625"/>
                  </a:cubicBezTo>
                  <a:cubicBezTo>
                    <a:pt x="2319873" y="1319541"/>
                    <a:pt x="2305158" y="1337843"/>
                    <a:pt x="2280221" y="1338274"/>
                  </a:cubicBezTo>
                  <a:cubicBezTo>
                    <a:pt x="2082662" y="1362853"/>
                    <a:pt x="1967908" y="1355689"/>
                    <a:pt x="1787075" y="1338274"/>
                  </a:cubicBezTo>
                  <a:cubicBezTo>
                    <a:pt x="1606242" y="1320859"/>
                    <a:pt x="1421095" y="1358766"/>
                    <a:pt x="1293929" y="1338274"/>
                  </a:cubicBezTo>
                  <a:cubicBezTo>
                    <a:pt x="1166763" y="1317782"/>
                    <a:pt x="889994" y="1348894"/>
                    <a:pt x="688705" y="1338274"/>
                  </a:cubicBezTo>
                  <a:cubicBezTo>
                    <a:pt x="487416" y="1327654"/>
                    <a:pt x="350414" y="1322198"/>
                    <a:pt x="38649" y="1338274"/>
                  </a:cubicBezTo>
                  <a:cubicBezTo>
                    <a:pt x="14814" y="1334921"/>
                    <a:pt x="-2330" y="1316237"/>
                    <a:pt x="0" y="1299625"/>
                  </a:cubicBezTo>
                  <a:cubicBezTo>
                    <a:pt x="-4135" y="1089540"/>
                    <a:pt x="-6561" y="984290"/>
                    <a:pt x="0" y="706966"/>
                  </a:cubicBezTo>
                  <a:cubicBezTo>
                    <a:pt x="6561" y="429642"/>
                    <a:pt x="-3248" y="202462"/>
                    <a:pt x="0" y="38649"/>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3288172637">
                    <a:prstGeom prst="roundRect">
                      <a:avLst>
                        <a:gd name="adj" fmla="val 2888"/>
                      </a:avLst>
                    </a:prstGeom>
                    <ask:type>
                      <ask:lineSketchFreehand/>
                    </ask:type>
                    <ask:seed>3288172637</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Pop-Up Title Text Background">
              <a:extLst>
                <a:ext uri="{FF2B5EF4-FFF2-40B4-BE49-F238E27FC236}">
                  <a16:creationId xmlns:a16="http://schemas.microsoft.com/office/drawing/2014/main" id="{AF4DA903-23E4-4EB9-B428-0654D9AAB18D}"/>
                </a:ext>
              </a:extLst>
            </p:cNvPr>
            <p:cNvSpPr/>
            <p:nvPr/>
          </p:nvSpPr>
          <p:spPr>
            <a:xfrm>
              <a:off x="7400383" y="342956"/>
              <a:ext cx="2318870" cy="264161"/>
            </a:xfrm>
            <a:custGeom>
              <a:avLst/>
              <a:gdLst>
                <a:gd name="connsiteX0" fmla="*/ 0 w 2318870"/>
                <a:gd name="connsiteY0" fmla="*/ 7629 h 264161"/>
                <a:gd name="connsiteX1" fmla="*/ 7629 w 2318870"/>
                <a:gd name="connsiteY1" fmla="*/ 0 h 264161"/>
                <a:gd name="connsiteX2" fmla="*/ 560496 w 2318870"/>
                <a:gd name="connsiteY2" fmla="*/ 0 h 264161"/>
                <a:gd name="connsiteX3" fmla="*/ 1090327 w 2318870"/>
                <a:gd name="connsiteY3" fmla="*/ 0 h 264161"/>
                <a:gd name="connsiteX4" fmla="*/ 1597121 w 2318870"/>
                <a:gd name="connsiteY4" fmla="*/ 0 h 264161"/>
                <a:gd name="connsiteX5" fmla="*/ 2311241 w 2318870"/>
                <a:gd name="connsiteY5" fmla="*/ 0 h 264161"/>
                <a:gd name="connsiteX6" fmla="*/ 2318870 w 2318870"/>
                <a:gd name="connsiteY6" fmla="*/ 7629 h 264161"/>
                <a:gd name="connsiteX7" fmla="*/ 2318870 w 2318870"/>
                <a:gd name="connsiteY7" fmla="*/ 256532 h 264161"/>
                <a:gd name="connsiteX8" fmla="*/ 2311241 w 2318870"/>
                <a:gd name="connsiteY8" fmla="*/ 264161 h 264161"/>
                <a:gd name="connsiteX9" fmla="*/ 1804446 w 2318870"/>
                <a:gd name="connsiteY9" fmla="*/ 264161 h 264161"/>
                <a:gd name="connsiteX10" fmla="*/ 1182471 w 2318870"/>
                <a:gd name="connsiteY10" fmla="*/ 264161 h 264161"/>
                <a:gd name="connsiteX11" fmla="*/ 560496 w 2318870"/>
                <a:gd name="connsiteY11" fmla="*/ 264161 h 264161"/>
                <a:gd name="connsiteX12" fmla="*/ 7629 w 2318870"/>
                <a:gd name="connsiteY12" fmla="*/ 264161 h 264161"/>
                <a:gd name="connsiteX13" fmla="*/ 0 w 2318870"/>
                <a:gd name="connsiteY13" fmla="*/ 256532 h 264161"/>
                <a:gd name="connsiteX14" fmla="*/ 0 w 2318870"/>
                <a:gd name="connsiteY14" fmla="*/ 7629 h 264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18870" h="264161" fill="none" extrusionOk="0">
                  <a:moveTo>
                    <a:pt x="0" y="7629"/>
                  </a:moveTo>
                  <a:cubicBezTo>
                    <a:pt x="45" y="3199"/>
                    <a:pt x="3607" y="71"/>
                    <a:pt x="7629" y="0"/>
                  </a:cubicBezTo>
                  <a:cubicBezTo>
                    <a:pt x="211638" y="25371"/>
                    <a:pt x="355907" y="-4364"/>
                    <a:pt x="560496" y="0"/>
                  </a:cubicBezTo>
                  <a:cubicBezTo>
                    <a:pt x="765085" y="4364"/>
                    <a:pt x="882540" y="-20636"/>
                    <a:pt x="1090327" y="0"/>
                  </a:cubicBezTo>
                  <a:cubicBezTo>
                    <a:pt x="1298114" y="20636"/>
                    <a:pt x="1383206" y="8163"/>
                    <a:pt x="1597121" y="0"/>
                  </a:cubicBezTo>
                  <a:cubicBezTo>
                    <a:pt x="1811036" y="-8163"/>
                    <a:pt x="2018126" y="-27266"/>
                    <a:pt x="2311241" y="0"/>
                  </a:cubicBezTo>
                  <a:cubicBezTo>
                    <a:pt x="2315086" y="524"/>
                    <a:pt x="2318300" y="3541"/>
                    <a:pt x="2318870" y="7629"/>
                  </a:cubicBezTo>
                  <a:cubicBezTo>
                    <a:pt x="2315259" y="60677"/>
                    <a:pt x="2314600" y="188593"/>
                    <a:pt x="2318870" y="256532"/>
                  </a:cubicBezTo>
                  <a:cubicBezTo>
                    <a:pt x="2318665" y="260747"/>
                    <a:pt x="2315105" y="264994"/>
                    <a:pt x="2311241" y="264161"/>
                  </a:cubicBezTo>
                  <a:cubicBezTo>
                    <a:pt x="2119974" y="285430"/>
                    <a:pt x="1955470" y="253150"/>
                    <a:pt x="1804446" y="264161"/>
                  </a:cubicBezTo>
                  <a:cubicBezTo>
                    <a:pt x="1653423" y="275172"/>
                    <a:pt x="1350873" y="269885"/>
                    <a:pt x="1182471" y="264161"/>
                  </a:cubicBezTo>
                  <a:cubicBezTo>
                    <a:pt x="1014069" y="258437"/>
                    <a:pt x="775162" y="290888"/>
                    <a:pt x="560496" y="264161"/>
                  </a:cubicBezTo>
                  <a:cubicBezTo>
                    <a:pt x="345830" y="237434"/>
                    <a:pt x="147347" y="246485"/>
                    <a:pt x="7629" y="264161"/>
                  </a:cubicBezTo>
                  <a:cubicBezTo>
                    <a:pt x="4286" y="263854"/>
                    <a:pt x="-202" y="261611"/>
                    <a:pt x="0" y="256532"/>
                  </a:cubicBezTo>
                  <a:cubicBezTo>
                    <a:pt x="9140" y="138115"/>
                    <a:pt x="-6754" y="83868"/>
                    <a:pt x="0" y="7629"/>
                  </a:cubicBezTo>
                  <a:close/>
                </a:path>
                <a:path w="2318870" h="264161" stroke="0" extrusionOk="0">
                  <a:moveTo>
                    <a:pt x="0" y="7629"/>
                  </a:moveTo>
                  <a:cubicBezTo>
                    <a:pt x="34" y="3577"/>
                    <a:pt x="3827" y="-310"/>
                    <a:pt x="7629" y="0"/>
                  </a:cubicBezTo>
                  <a:cubicBezTo>
                    <a:pt x="256475" y="-26790"/>
                    <a:pt x="353663" y="9566"/>
                    <a:pt x="583532" y="0"/>
                  </a:cubicBezTo>
                  <a:cubicBezTo>
                    <a:pt x="813401" y="-9566"/>
                    <a:pt x="917934" y="1823"/>
                    <a:pt x="1182471" y="0"/>
                  </a:cubicBezTo>
                  <a:cubicBezTo>
                    <a:pt x="1447008" y="-1823"/>
                    <a:pt x="1552442" y="18337"/>
                    <a:pt x="1689266" y="0"/>
                  </a:cubicBezTo>
                  <a:cubicBezTo>
                    <a:pt x="1826090" y="-18337"/>
                    <a:pt x="2150928" y="-8690"/>
                    <a:pt x="2311241" y="0"/>
                  </a:cubicBezTo>
                  <a:cubicBezTo>
                    <a:pt x="2315609" y="-289"/>
                    <a:pt x="2319119" y="3279"/>
                    <a:pt x="2318870" y="7629"/>
                  </a:cubicBezTo>
                  <a:cubicBezTo>
                    <a:pt x="2320185" y="130340"/>
                    <a:pt x="2321792" y="144008"/>
                    <a:pt x="2318870" y="256532"/>
                  </a:cubicBezTo>
                  <a:cubicBezTo>
                    <a:pt x="2318749" y="260817"/>
                    <a:pt x="2315342" y="264829"/>
                    <a:pt x="2311241" y="264161"/>
                  </a:cubicBezTo>
                  <a:cubicBezTo>
                    <a:pt x="2052960" y="240730"/>
                    <a:pt x="1975225" y="282066"/>
                    <a:pt x="1758374" y="264161"/>
                  </a:cubicBezTo>
                  <a:cubicBezTo>
                    <a:pt x="1541523" y="246256"/>
                    <a:pt x="1360100" y="238809"/>
                    <a:pt x="1136399" y="264161"/>
                  </a:cubicBezTo>
                  <a:cubicBezTo>
                    <a:pt x="912698" y="289513"/>
                    <a:pt x="871394" y="278598"/>
                    <a:pt x="629604" y="264161"/>
                  </a:cubicBezTo>
                  <a:cubicBezTo>
                    <a:pt x="387815" y="249724"/>
                    <a:pt x="150998" y="253578"/>
                    <a:pt x="7629" y="264161"/>
                  </a:cubicBezTo>
                  <a:cubicBezTo>
                    <a:pt x="3192" y="264008"/>
                    <a:pt x="354" y="260885"/>
                    <a:pt x="0" y="256532"/>
                  </a:cubicBezTo>
                  <a:cubicBezTo>
                    <a:pt x="11091" y="192567"/>
                    <a:pt x="-9845" y="108183"/>
                    <a:pt x="0" y="7629"/>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3163944810">
                    <a:prstGeom prst="roundRect">
                      <a:avLst>
                        <a:gd name="adj" fmla="val 2888"/>
                      </a:avLst>
                    </a:prstGeom>
                    <ask:type>
                      <ask:lineSketchFreehand/>
                    </ask:type>
                    <ask:seed>3163944810</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TextBox 65">
              <a:extLst>
                <a:ext uri="{FF2B5EF4-FFF2-40B4-BE49-F238E27FC236}">
                  <a16:creationId xmlns:a16="http://schemas.microsoft.com/office/drawing/2014/main" id="{0C7E2D2A-89F4-4EF6-BF7A-8BE22C07F05F}"/>
                </a:ext>
              </a:extLst>
            </p:cNvPr>
            <p:cNvSpPr txBox="1"/>
            <p:nvPr/>
          </p:nvSpPr>
          <p:spPr>
            <a:xfrm>
              <a:off x="7400383" y="311377"/>
              <a:ext cx="2318870" cy="338554"/>
            </a:xfrm>
            <a:prstGeom prst="rect">
              <a:avLst/>
            </a:prstGeom>
            <a:noFill/>
          </p:spPr>
          <p:txBody>
            <a:bodyPr wrap="square" rtlCol="0" anchor="ctr">
              <a:spAutoFit/>
            </a:bodyPr>
            <a:lstStyle/>
            <a:p>
              <a:pPr algn="ctr"/>
              <a:r>
                <a:rPr lang="es-ES" sz="1600" b="1" dirty="0">
                  <a:latin typeface="Bradley Hand ITC" panose="03070402050302030203" pitchFamily="66" charset="0"/>
                </a:rPr>
                <a:t>Author</a:t>
              </a:r>
            </a:p>
          </p:txBody>
        </p:sp>
        <p:sp>
          <p:nvSpPr>
            <p:cNvPr id="67" name="TextBox 66">
              <a:extLst>
                <a:ext uri="{FF2B5EF4-FFF2-40B4-BE49-F238E27FC236}">
                  <a16:creationId xmlns:a16="http://schemas.microsoft.com/office/drawing/2014/main" id="{790BFBE6-8965-4752-813F-1334EEECFF31}"/>
                </a:ext>
              </a:extLst>
            </p:cNvPr>
            <p:cNvSpPr txBox="1"/>
            <p:nvPr/>
          </p:nvSpPr>
          <p:spPr>
            <a:xfrm>
              <a:off x="7400383" y="705521"/>
              <a:ext cx="2318870" cy="1015663"/>
            </a:xfrm>
            <a:prstGeom prst="rect">
              <a:avLst/>
            </a:prstGeom>
            <a:noFill/>
          </p:spPr>
          <p:txBody>
            <a:bodyPr wrap="none" rtlCol="0" anchor="t">
              <a:noAutofit/>
            </a:bodyPr>
            <a:lstStyle/>
            <a:p>
              <a:pPr marL="285750" indent="-285750">
                <a:buFontTx/>
                <a:buChar char="-"/>
              </a:pPr>
              <a:r>
                <a:rPr lang="es-ES" sz="1200" b="1" dirty="0">
                  <a:latin typeface="Bradley Hand ITC" panose="03070402050302030203" pitchFamily="66" charset="0"/>
                </a:rPr>
                <a:t>id</a:t>
              </a:r>
            </a:p>
            <a:p>
              <a:pPr marL="285750" indent="-285750">
                <a:buFontTx/>
                <a:buChar char="-"/>
              </a:pPr>
              <a:r>
                <a:rPr lang="es-ES" sz="1200" b="1" dirty="0">
                  <a:latin typeface="Bradley Hand ITC" panose="03070402050302030203" pitchFamily="66" charset="0"/>
                </a:rPr>
                <a:t>name</a:t>
              </a:r>
            </a:p>
            <a:p>
              <a:pPr marL="285750" indent="-285750">
                <a:buFontTx/>
                <a:buChar char="-"/>
              </a:pPr>
              <a:r>
                <a:rPr lang="es-ES" sz="1200" b="1" dirty="0">
                  <a:latin typeface="Bradley Hand ITC" panose="03070402050302030203" pitchFamily="66" charset="0"/>
                </a:rPr>
                <a:t>nationality</a:t>
              </a:r>
            </a:p>
          </p:txBody>
        </p:sp>
      </p:grpSp>
    </p:spTree>
    <p:extLst>
      <p:ext uri="{BB962C8B-B14F-4D97-AF65-F5344CB8AC3E}">
        <p14:creationId xmlns:p14="http://schemas.microsoft.com/office/powerpoint/2010/main" val="23131284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5000"/>
            <a:lum/>
          </a:blip>
          <a:srcRect/>
          <a:stretch>
            <a:fillRect t="-41000" b="-41000"/>
          </a:stretch>
        </a:blipFill>
        <a:effectLst/>
      </p:bgPr>
    </p:bg>
    <p:spTree>
      <p:nvGrpSpPr>
        <p:cNvPr id="1" name=""/>
        <p:cNvGrpSpPr/>
        <p:nvPr/>
      </p:nvGrpSpPr>
      <p:grpSpPr>
        <a:xfrm>
          <a:off x="0" y="0"/>
          <a:ext cx="0" cy="0"/>
          <a:chOff x="0" y="0"/>
          <a:chExt cx="0" cy="0"/>
        </a:xfrm>
      </p:grpSpPr>
      <p:sp>
        <p:nvSpPr>
          <p:cNvPr id="283" name="Picture Placeholder Background">
            <a:extLst>
              <a:ext uri="{FF2B5EF4-FFF2-40B4-BE49-F238E27FC236}">
                <a16:creationId xmlns:a16="http://schemas.microsoft.com/office/drawing/2014/main" id="{4542FB1C-1C10-427A-A286-0F5624B897A7}"/>
              </a:ext>
            </a:extLst>
          </p:cNvPr>
          <p:cNvSpPr/>
          <p:nvPr/>
        </p:nvSpPr>
        <p:spPr>
          <a:xfrm>
            <a:off x="2346960" y="1327892"/>
            <a:ext cx="7033540" cy="3974713"/>
          </a:xfrm>
          <a:custGeom>
            <a:avLst/>
            <a:gdLst>
              <a:gd name="connsiteX0" fmla="*/ 0 w 7033540"/>
              <a:gd name="connsiteY0" fmla="*/ 49088 h 3974713"/>
              <a:gd name="connsiteX1" fmla="*/ 49088 w 7033540"/>
              <a:gd name="connsiteY1" fmla="*/ 0 h 3974713"/>
              <a:gd name="connsiteX2" fmla="*/ 811978 w 7033540"/>
              <a:gd name="connsiteY2" fmla="*/ 0 h 3974713"/>
              <a:gd name="connsiteX3" fmla="*/ 1436161 w 7033540"/>
              <a:gd name="connsiteY3" fmla="*/ 0 h 3974713"/>
              <a:gd name="connsiteX4" fmla="*/ 2060344 w 7033540"/>
              <a:gd name="connsiteY4" fmla="*/ 0 h 3974713"/>
              <a:gd name="connsiteX5" fmla="*/ 2684526 w 7033540"/>
              <a:gd name="connsiteY5" fmla="*/ 0 h 3974713"/>
              <a:gd name="connsiteX6" fmla="*/ 3239355 w 7033540"/>
              <a:gd name="connsiteY6" fmla="*/ 0 h 3974713"/>
              <a:gd name="connsiteX7" fmla="*/ 4002245 w 7033540"/>
              <a:gd name="connsiteY7" fmla="*/ 0 h 3974713"/>
              <a:gd name="connsiteX8" fmla="*/ 4765136 w 7033540"/>
              <a:gd name="connsiteY8" fmla="*/ 0 h 3974713"/>
              <a:gd name="connsiteX9" fmla="*/ 5597379 w 7033540"/>
              <a:gd name="connsiteY9" fmla="*/ 0 h 3974713"/>
              <a:gd name="connsiteX10" fmla="*/ 6221562 w 7033540"/>
              <a:gd name="connsiteY10" fmla="*/ 0 h 3974713"/>
              <a:gd name="connsiteX11" fmla="*/ 6984452 w 7033540"/>
              <a:gd name="connsiteY11" fmla="*/ 0 h 3974713"/>
              <a:gd name="connsiteX12" fmla="*/ 7033540 w 7033540"/>
              <a:gd name="connsiteY12" fmla="*/ 49088 h 3974713"/>
              <a:gd name="connsiteX13" fmla="*/ 7033540 w 7033540"/>
              <a:gd name="connsiteY13" fmla="*/ 733943 h 3974713"/>
              <a:gd name="connsiteX14" fmla="*/ 7033540 w 7033540"/>
              <a:gd name="connsiteY14" fmla="*/ 1380032 h 3974713"/>
              <a:gd name="connsiteX15" fmla="*/ 7033540 w 7033540"/>
              <a:gd name="connsiteY15" fmla="*/ 2026122 h 3974713"/>
              <a:gd name="connsiteX16" fmla="*/ 7033540 w 7033540"/>
              <a:gd name="connsiteY16" fmla="*/ 2555915 h 3974713"/>
              <a:gd name="connsiteX17" fmla="*/ 7033540 w 7033540"/>
              <a:gd name="connsiteY17" fmla="*/ 3124474 h 3974713"/>
              <a:gd name="connsiteX18" fmla="*/ 7033540 w 7033540"/>
              <a:gd name="connsiteY18" fmla="*/ 3925625 h 3974713"/>
              <a:gd name="connsiteX19" fmla="*/ 6984452 w 7033540"/>
              <a:gd name="connsiteY19" fmla="*/ 3974713 h 3974713"/>
              <a:gd name="connsiteX20" fmla="*/ 6498977 w 7033540"/>
              <a:gd name="connsiteY20" fmla="*/ 3974713 h 3974713"/>
              <a:gd name="connsiteX21" fmla="*/ 6013501 w 7033540"/>
              <a:gd name="connsiteY21" fmla="*/ 3974713 h 3974713"/>
              <a:gd name="connsiteX22" fmla="*/ 5528026 w 7033540"/>
              <a:gd name="connsiteY22" fmla="*/ 3974713 h 3974713"/>
              <a:gd name="connsiteX23" fmla="*/ 4973196 w 7033540"/>
              <a:gd name="connsiteY23" fmla="*/ 3974713 h 3974713"/>
              <a:gd name="connsiteX24" fmla="*/ 4418367 w 7033540"/>
              <a:gd name="connsiteY24" fmla="*/ 3974713 h 3974713"/>
              <a:gd name="connsiteX25" fmla="*/ 3794185 w 7033540"/>
              <a:gd name="connsiteY25" fmla="*/ 3974713 h 3974713"/>
              <a:gd name="connsiteX26" fmla="*/ 3031295 w 7033540"/>
              <a:gd name="connsiteY26" fmla="*/ 3974713 h 3974713"/>
              <a:gd name="connsiteX27" fmla="*/ 2199051 w 7033540"/>
              <a:gd name="connsiteY27" fmla="*/ 3974713 h 3974713"/>
              <a:gd name="connsiteX28" fmla="*/ 1436161 w 7033540"/>
              <a:gd name="connsiteY28" fmla="*/ 3974713 h 3974713"/>
              <a:gd name="connsiteX29" fmla="*/ 742624 w 7033540"/>
              <a:gd name="connsiteY29" fmla="*/ 3974713 h 3974713"/>
              <a:gd name="connsiteX30" fmla="*/ 49088 w 7033540"/>
              <a:gd name="connsiteY30" fmla="*/ 3974713 h 3974713"/>
              <a:gd name="connsiteX31" fmla="*/ 0 w 7033540"/>
              <a:gd name="connsiteY31" fmla="*/ 3925625 h 3974713"/>
              <a:gd name="connsiteX32" fmla="*/ 0 w 7033540"/>
              <a:gd name="connsiteY32" fmla="*/ 3279536 h 3974713"/>
              <a:gd name="connsiteX33" fmla="*/ 0 w 7033540"/>
              <a:gd name="connsiteY33" fmla="*/ 2594681 h 3974713"/>
              <a:gd name="connsiteX34" fmla="*/ 0 w 7033540"/>
              <a:gd name="connsiteY34" fmla="*/ 1871060 h 3974713"/>
              <a:gd name="connsiteX35" fmla="*/ 0 w 7033540"/>
              <a:gd name="connsiteY35" fmla="*/ 1186206 h 3974713"/>
              <a:gd name="connsiteX36" fmla="*/ 0 w 7033540"/>
              <a:gd name="connsiteY36" fmla="*/ 49088 h 3974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7033540" h="3974713" fill="none" extrusionOk="0">
                <a:moveTo>
                  <a:pt x="0" y="49088"/>
                </a:moveTo>
                <a:cubicBezTo>
                  <a:pt x="63" y="19349"/>
                  <a:pt x="25811" y="5341"/>
                  <a:pt x="49088" y="0"/>
                </a:cubicBezTo>
                <a:cubicBezTo>
                  <a:pt x="333023" y="-12340"/>
                  <a:pt x="611028" y="32604"/>
                  <a:pt x="811978" y="0"/>
                </a:cubicBezTo>
                <a:cubicBezTo>
                  <a:pt x="1012928" y="-32604"/>
                  <a:pt x="1228271" y="11936"/>
                  <a:pt x="1436161" y="0"/>
                </a:cubicBezTo>
                <a:cubicBezTo>
                  <a:pt x="1644051" y="-11936"/>
                  <a:pt x="1853745" y="20523"/>
                  <a:pt x="2060344" y="0"/>
                </a:cubicBezTo>
                <a:cubicBezTo>
                  <a:pt x="2266943" y="-20523"/>
                  <a:pt x="2465561" y="-13699"/>
                  <a:pt x="2684526" y="0"/>
                </a:cubicBezTo>
                <a:cubicBezTo>
                  <a:pt x="2903491" y="13699"/>
                  <a:pt x="2998610" y="19210"/>
                  <a:pt x="3239355" y="0"/>
                </a:cubicBezTo>
                <a:cubicBezTo>
                  <a:pt x="3480100" y="-19210"/>
                  <a:pt x="3642847" y="24054"/>
                  <a:pt x="4002245" y="0"/>
                </a:cubicBezTo>
                <a:cubicBezTo>
                  <a:pt x="4361643" y="-24054"/>
                  <a:pt x="4570138" y="14644"/>
                  <a:pt x="4765136" y="0"/>
                </a:cubicBezTo>
                <a:cubicBezTo>
                  <a:pt x="4960134" y="-14644"/>
                  <a:pt x="5275239" y="-26304"/>
                  <a:pt x="5597379" y="0"/>
                </a:cubicBezTo>
                <a:cubicBezTo>
                  <a:pt x="5919519" y="26304"/>
                  <a:pt x="5928596" y="14812"/>
                  <a:pt x="6221562" y="0"/>
                </a:cubicBezTo>
                <a:cubicBezTo>
                  <a:pt x="6514528" y="-14812"/>
                  <a:pt x="6753233" y="-28934"/>
                  <a:pt x="6984452" y="0"/>
                </a:cubicBezTo>
                <a:cubicBezTo>
                  <a:pt x="7010526" y="6070"/>
                  <a:pt x="7036791" y="22660"/>
                  <a:pt x="7033540" y="49088"/>
                </a:cubicBezTo>
                <a:cubicBezTo>
                  <a:pt x="7066855" y="335937"/>
                  <a:pt x="7049949" y="456039"/>
                  <a:pt x="7033540" y="733943"/>
                </a:cubicBezTo>
                <a:cubicBezTo>
                  <a:pt x="7017131" y="1011848"/>
                  <a:pt x="7036292" y="1155908"/>
                  <a:pt x="7033540" y="1380032"/>
                </a:cubicBezTo>
                <a:cubicBezTo>
                  <a:pt x="7030788" y="1604156"/>
                  <a:pt x="7028188" y="1879085"/>
                  <a:pt x="7033540" y="2026122"/>
                </a:cubicBezTo>
                <a:cubicBezTo>
                  <a:pt x="7038893" y="2173159"/>
                  <a:pt x="7052933" y="2405368"/>
                  <a:pt x="7033540" y="2555915"/>
                </a:cubicBezTo>
                <a:cubicBezTo>
                  <a:pt x="7014147" y="2706462"/>
                  <a:pt x="7061522" y="2905421"/>
                  <a:pt x="7033540" y="3124474"/>
                </a:cubicBezTo>
                <a:cubicBezTo>
                  <a:pt x="7005558" y="3343527"/>
                  <a:pt x="7003994" y="3560253"/>
                  <a:pt x="7033540" y="3925625"/>
                </a:cubicBezTo>
                <a:cubicBezTo>
                  <a:pt x="7033678" y="3946426"/>
                  <a:pt x="7008964" y="3971607"/>
                  <a:pt x="6984452" y="3974713"/>
                </a:cubicBezTo>
                <a:cubicBezTo>
                  <a:pt x="6764263" y="3996583"/>
                  <a:pt x="6624162" y="3972314"/>
                  <a:pt x="6498977" y="3974713"/>
                </a:cubicBezTo>
                <a:cubicBezTo>
                  <a:pt x="6373792" y="3977112"/>
                  <a:pt x="6240019" y="3960658"/>
                  <a:pt x="6013501" y="3974713"/>
                </a:cubicBezTo>
                <a:cubicBezTo>
                  <a:pt x="5786983" y="3988768"/>
                  <a:pt x="5755420" y="3959338"/>
                  <a:pt x="5528026" y="3974713"/>
                </a:cubicBezTo>
                <a:cubicBezTo>
                  <a:pt x="5300633" y="3990088"/>
                  <a:pt x="5152554" y="3984942"/>
                  <a:pt x="4973196" y="3974713"/>
                </a:cubicBezTo>
                <a:cubicBezTo>
                  <a:pt x="4793838" y="3964485"/>
                  <a:pt x="4650407" y="3973138"/>
                  <a:pt x="4418367" y="3974713"/>
                </a:cubicBezTo>
                <a:cubicBezTo>
                  <a:pt x="4186327" y="3976288"/>
                  <a:pt x="3922730" y="3966361"/>
                  <a:pt x="3794185" y="3974713"/>
                </a:cubicBezTo>
                <a:cubicBezTo>
                  <a:pt x="3665640" y="3983065"/>
                  <a:pt x="3303599" y="3974608"/>
                  <a:pt x="3031295" y="3974713"/>
                </a:cubicBezTo>
                <a:cubicBezTo>
                  <a:pt x="2758991" y="3974819"/>
                  <a:pt x="2524188" y="3988767"/>
                  <a:pt x="2199051" y="3974713"/>
                </a:cubicBezTo>
                <a:cubicBezTo>
                  <a:pt x="1873914" y="3960659"/>
                  <a:pt x="1647154" y="3993500"/>
                  <a:pt x="1436161" y="3974713"/>
                </a:cubicBezTo>
                <a:cubicBezTo>
                  <a:pt x="1225168" y="3955927"/>
                  <a:pt x="957802" y="3962436"/>
                  <a:pt x="742624" y="3974713"/>
                </a:cubicBezTo>
                <a:cubicBezTo>
                  <a:pt x="527446" y="3986990"/>
                  <a:pt x="327896" y="3980809"/>
                  <a:pt x="49088" y="3974713"/>
                </a:cubicBezTo>
                <a:cubicBezTo>
                  <a:pt x="19676" y="3970968"/>
                  <a:pt x="-80" y="3955584"/>
                  <a:pt x="0" y="3925625"/>
                </a:cubicBezTo>
                <a:cubicBezTo>
                  <a:pt x="3621" y="3610170"/>
                  <a:pt x="14402" y="3479339"/>
                  <a:pt x="0" y="3279536"/>
                </a:cubicBezTo>
                <a:cubicBezTo>
                  <a:pt x="-14402" y="3079733"/>
                  <a:pt x="-12249" y="2785660"/>
                  <a:pt x="0" y="2594681"/>
                </a:cubicBezTo>
                <a:cubicBezTo>
                  <a:pt x="12249" y="2403702"/>
                  <a:pt x="-19392" y="2073066"/>
                  <a:pt x="0" y="1871060"/>
                </a:cubicBezTo>
                <a:cubicBezTo>
                  <a:pt x="19392" y="1669054"/>
                  <a:pt x="34065" y="1478460"/>
                  <a:pt x="0" y="1186206"/>
                </a:cubicBezTo>
                <a:cubicBezTo>
                  <a:pt x="-34065" y="893952"/>
                  <a:pt x="28234" y="491151"/>
                  <a:pt x="0" y="49088"/>
                </a:cubicBezTo>
                <a:close/>
              </a:path>
              <a:path w="7033540" h="3974713" stroke="0" extrusionOk="0">
                <a:moveTo>
                  <a:pt x="0" y="49088"/>
                </a:moveTo>
                <a:cubicBezTo>
                  <a:pt x="-120" y="20203"/>
                  <a:pt x="22224" y="-752"/>
                  <a:pt x="49088" y="0"/>
                </a:cubicBezTo>
                <a:cubicBezTo>
                  <a:pt x="225365" y="19206"/>
                  <a:pt x="356393" y="25135"/>
                  <a:pt x="603917" y="0"/>
                </a:cubicBezTo>
                <a:cubicBezTo>
                  <a:pt x="851441" y="-25135"/>
                  <a:pt x="1011114" y="20624"/>
                  <a:pt x="1297454" y="0"/>
                </a:cubicBezTo>
                <a:cubicBezTo>
                  <a:pt x="1583794" y="-20624"/>
                  <a:pt x="1742452" y="-24511"/>
                  <a:pt x="1921636" y="0"/>
                </a:cubicBezTo>
                <a:cubicBezTo>
                  <a:pt x="2100820" y="24511"/>
                  <a:pt x="2209637" y="12886"/>
                  <a:pt x="2476465" y="0"/>
                </a:cubicBezTo>
                <a:cubicBezTo>
                  <a:pt x="2743293" y="-12886"/>
                  <a:pt x="2833256" y="9724"/>
                  <a:pt x="2961941" y="0"/>
                </a:cubicBezTo>
                <a:cubicBezTo>
                  <a:pt x="3090626" y="-9724"/>
                  <a:pt x="3484330" y="21929"/>
                  <a:pt x="3794185" y="0"/>
                </a:cubicBezTo>
                <a:cubicBezTo>
                  <a:pt x="4104040" y="-21929"/>
                  <a:pt x="4406758" y="-4235"/>
                  <a:pt x="4626428" y="0"/>
                </a:cubicBezTo>
                <a:cubicBezTo>
                  <a:pt x="4846098" y="4235"/>
                  <a:pt x="5122790" y="-27583"/>
                  <a:pt x="5458672" y="0"/>
                </a:cubicBezTo>
                <a:cubicBezTo>
                  <a:pt x="5794554" y="27583"/>
                  <a:pt x="5830517" y="19240"/>
                  <a:pt x="6013501" y="0"/>
                </a:cubicBezTo>
                <a:cubicBezTo>
                  <a:pt x="6196485" y="-19240"/>
                  <a:pt x="6571129" y="-35431"/>
                  <a:pt x="6984452" y="0"/>
                </a:cubicBezTo>
                <a:cubicBezTo>
                  <a:pt x="7009440" y="4555"/>
                  <a:pt x="7031301" y="24942"/>
                  <a:pt x="7033540" y="49088"/>
                </a:cubicBezTo>
                <a:cubicBezTo>
                  <a:pt x="7062912" y="303976"/>
                  <a:pt x="7047263" y="440882"/>
                  <a:pt x="7033540" y="695177"/>
                </a:cubicBezTo>
                <a:cubicBezTo>
                  <a:pt x="7019817" y="949472"/>
                  <a:pt x="7048658" y="1004365"/>
                  <a:pt x="7033540" y="1302502"/>
                </a:cubicBezTo>
                <a:cubicBezTo>
                  <a:pt x="7018422" y="1600640"/>
                  <a:pt x="7056528" y="1769271"/>
                  <a:pt x="7033540" y="1948591"/>
                </a:cubicBezTo>
                <a:cubicBezTo>
                  <a:pt x="7010552" y="2127911"/>
                  <a:pt x="7037483" y="2399945"/>
                  <a:pt x="7033540" y="2517150"/>
                </a:cubicBezTo>
                <a:cubicBezTo>
                  <a:pt x="7029597" y="2634355"/>
                  <a:pt x="7001565" y="2937795"/>
                  <a:pt x="7033540" y="3163239"/>
                </a:cubicBezTo>
                <a:cubicBezTo>
                  <a:pt x="7065515" y="3388683"/>
                  <a:pt x="7011130" y="3741789"/>
                  <a:pt x="7033540" y="3925625"/>
                </a:cubicBezTo>
                <a:cubicBezTo>
                  <a:pt x="7037573" y="3952285"/>
                  <a:pt x="7008723" y="3979311"/>
                  <a:pt x="6984452" y="3974713"/>
                </a:cubicBezTo>
                <a:cubicBezTo>
                  <a:pt x="6680466" y="3946143"/>
                  <a:pt x="6586162" y="3966186"/>
                  <a:pt x="6290916" y="3974713"/>
                </a:cubicBezTo>
                <a:cubicBezTo>
                  <a:pt x="5995670" y="3983240"/>
                  <a:pt x="5747200" y="4007575"/>
                  <a:pt x="5458672" y="3974713"/>
                </a:cubicBezTo>
                <a:cubicBezTo>
                  <a:pt x="5170144" y="3941851"/>
                  <a:pt x="5052384" y="3996123"/>
                  <a:pt x="4903843" y="3974713"/>
                </a:cubicBezTo>
                <a:cubicBezTo>
                  <a:pt x="4755302" y="3953303"/>
                  <a:pt x="4558124" y="3958258"/>
                  <a:pt x="4279660" y="3974713"/>
                </a:cubicBezTo>
                <a:cubicBezTo>
                  <a:pt x="4001196" y="3991168"/>
                  <a:pt x="3860366" y="3953921"/>
                  <a:pt x="3516770" y="3974713"/>
                </a:cubicBezTo>
                <a:cubicBezTo>
                  <a:pt x="3173174" y="3995506"/>
                  <a:pt x="3098386" y="3977748"/>
                  <a:pt x="2823234" y="3974713"/>
                </a:cubicBezTo>
                <a:cubicBezTo>
                  <a:pt x="2548082" y="3971678"/>
                  <a:pt x="2235215" y="4003873"/>
                  <a:pt x="2060344" y="3974713"/>
                </a:cubicBezTo>
                <a:cubicBezTo>
                  <a:pt x="1885473" y="3945554"/>
                  <a:pt x="1487056" y="3958514"/>
                  <a:pt x="1297454" y="3974713"/>
                </a:cubicBezTo>
                <a:cubicBezTo>
                  <a:pt x="1107852" y="3990913"/>
                  <a:pt x="498995" y="3993287"/>
                  <a:pt x="49088" y="3974713"/>
                </a:cubicBezTo>
                <a:cubicBezTo>
                  <a:pt x="28135" y="3972296"/>
                  <a:pt x="2119" y="3952958"/>
                  <a:pt x="0" y="3925625"/>
                </a:cubicBezTo>
                <a:cubicBezTo>
                  <a:pt x="-25300" y="3692990"/>
                  <a:pt x="-15265" y="3558786"/>
                  <a:pt x="0" y="3318301"/>
                </a:cubicBezTo>
                <a:cubicBezTo>
                  <a:pt x="15265" y="3077816"/>
                  <a:pt x="16429" y="2888589"/>
                  <a:pt x="0" y="2749742"/>
                </a:cubicBezTo>
                <a:cubicBezTo>
                  <a:pt x="-16429" y="2610895"/>
                  <a:pt x="-17983" y="2222575"/>
                  <a:pt x="0" y="2064887"/>
                </a:cubicBezTo>
                <a:cubicBezTo>
                  <a:pt x="17983" y="1907200"/>
                  <a:pt x="24766" y="1726801"/>
                  <a:pt x="0" y="1496328"/>
                </a:cubicBezTo>
                <a:cubicBezTo>
                  <a:pt x="-24766" y="1265855"/>
                  <a:pt x="-5871" y="1060486"/>
                  <a:pt x="0" y="889004"/>
                </a:cubicBezTo>
                <a:cubicBezTo>
                  <a:pt x="5871" y="717522"/>
                  <a:pt x="-27845" y="361846"/>
                  <a:pt x="0" y="49088"/>
                </a:cubicBezTo>
                <a:close/>
              </a:path>
            </a:pathLst>
          </a:custGeom>
          <a:solidFill>
            <a:schemeClr val="bg1"/>
          </a:solidFill>
          <a:ln w="9525">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22" name="Microsoft Logo">
            <a:extLst>
              <a:ext uri="{FF2B5EF4-FFF2-40B4-BE49-F238E27FC236}">
                <a16:creationId xmlns:a16="http://schemas.microsoft.com/office/drawing/2014/main" id="{A44454A7-A5D3-4F23-BAD4-0064B6E4120F}"/>
              </a:ext>
              <a:ext uri="{C183D7F6-B498-43B3-948B-1728B52AA6E4}">
                <adec:decorative xmlns:adec="http://schemas.microsoft.com/office/drawing/2017/decorative" val="1"/>
              </a:ext>
            </a:extLst>
          </p:cNvPr>
          <p:cNvGrpSpPr/>
          <p:nvPr/>
        </p:nvGrpSpPr>
        <p:grpSpPr>
          <a:xfrm>
            <a:off x="2569146" y="1498679"/>
            <a:ext cx="805695" cy="109891"/>
            <a:chOff x="5254540" y="2544923"/>
            <a:chExt cx="442627" cy="83962"/>
          </a:xfrm>
        </p:grpSpPr>
        <p:grpSp>
          <p:nvGrpSpPr>
            <p:cNvPr id="145" name="Microsoft Logo Placeholder">
              <a:extLst>
                <a:ext uri="{FF2B5EF4-FFF2-40B4-BE49-F238E27FC236}">
                  <a16:creationId xmlns:a16="http://schemas.microsoft.com/office/drawing/2014/main" id="{DCE4D36F-3285-41E9-BAB8-1375A34BC509}"/>
                </a:ext>
              </a:extLst>
            </p:cNvPr>
            <p:cNvGrpSpPr/>
            <p:nvPr/>
          </p:nvGrpSpPr>
          <p:grpSpPr>
            <a:xfrm>
              <a:off x="5254540" y="2548929"/>
              <a:ext cx="81411" cy="79956"/>
              <a:chOff x="1950533" y="1912092"/>
              <a:chExt cx="144420" cy="141838"/>
            </a:xfrm>
          </p:grpSpPr>
          <p:sp>
            <p:nvSpPr>
              <p:cNvPr id="147" name="Square">
                <a:extLst>
                  <a:ext uri="{FF2B5EF4-FFF2-40B4-BE49-F238E27FC236}">
                    <a16:creationId xmlns:a16="http://schemas.microsoft.com/office/drawing/2014/main" id="{72ADCDC4-7AE2-4267-861B-DFF3C6B65BD5}"/>
                  </a:ext>
                </a:extLst>
              </p:cNvPr>
              <p:cNvSpPr/>
              <p:nvPr/>
            </p:nvSpPr>
            <p:spPr>
              <a:xfrm>
                <a:off x="1952625" y="1913132"/>
                <a:ext cx="141684" cy="140798"/>
              </a:xfrm>
              <a:custGeom>
                <a:avLst/>
                <a:gdLst>
                  <a:gd name="connsiteX0" fmla="*/ 0 w 141684"/>
                  <a:gd name="connsiteY0" fmla="*/ 0 h 140798"/>
                  <a:gd name="connsiteX1" fmla="*/ 141684 w 141684"/>
                  <a:gd name="connsiteY1" fmla="*/ 0 h 140798"/>
                  <a:gd name="connsiteX2" fmla="*/ 141684 w 141684"/>
                  <a:gd name="connsiteY2" fmla="*/ 140798 h 140798"/>
                  <a:gd name="connsiteX3" fmla="*/ 0 w 141684"/>
                  <a:gd name="connsiteY3" fmla="*/ 140798 h 140798"/>
                  <a:gd name="connsiteX4" fmla="*/ 0 w 141684"/>
                  <a:gd name="connsiteY4" fmla="*/ 0 h 140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84" h="140798" fill="none" extrusionOk="0">
                    <a:moveTo>
                      <a:pt x="0" y="0"/>
                    </a:moveTo>
                    <a:cubicBezTo>
                      <a:pt x="45991" y="1878"/>
                      <a:pt x="96569" y="5713"/>
                      <a:pt x="141684" y="0"/>
                    </a:cubicBezTo>
                    <a:cubicBezTo>
                      <a:pt x="138845" y="57765"/>
                      <a:pt x="145173" y="72590"/>
                      <a:pt x="141684" y="140798"/>
                    </a:cubicBezTo>
                    <a:cubicBezTo>
                      <a:pt x="80807" y="141118"/>
                      <a:pt x="31063" y="140290"/>
                      <a:pt x="0" y="140798"/>
                    </a:cubicBezTo>
                    <a:cubicBezTo>
                      <a:pt x="1379" y="91549"/>
                      <a:pt x="-187" y="55626"/>
                      <a:pt x="0" y="0"/>
                    </a:cubicBezTo>
                    <a:close/>
                  </a:path>
                  <a:path w="141684" h="140798" stroke="0" extrusionOk="0">
                    <a:moveTo>
                      <a:pt x="0" y="0"/>
                    </a:moveTo>
                    <a:cubicBezTo>
                      <a:pt x="62393" y="2102"/>
                      <a:pt x="83537" y="-1382"/>
                      <a:pt x="141684" y="0"/>
                    </a:cubicBezTo>
                    <a:cubicBezTo>
                      <a:pt x="135837" y="59974"/>
                      <a:pt x="144028" y="102945"/>
                      <a:pt x="141684" y="140798"/>
                    </a:cubicBezTo>
                    <a:cubicBezTo>
                      <a:pt x="95486" y="144697"/>
                      <a:pt x="42034" y="141879"/>
                      <a:pt x="0" y="140798"/>
                    </a:cubicBezTo>
                    <a:cubicBezTo>
                      <a:pt x="-996" y="102443"/>
                      <a:pt x="5794" y="61365"/>
                      <a:pt x="0" y="0"/>
                    </a:cubicBezTo>
                    <a:close/>
                  </a:path>
                </a:pathLst>
              </a:custGeom>
              <a:solidFill>
                <a:schemeClr val="bg1"/>
              </a:solidFill>
              <a:ln w="6350">
                <a:solidFill>
                  <a:srgbClr val="444446"/>
                </a:solidFill>
                <a:extLst>
                  <a:ext uri="{C807C97D-BFC1-408E-A445-0C87EB9F89A2}">
                    <ask:lineSketchStyleProps xmlns:ask="http://schemas.microsoft.com/office/drawing/2018/sketchyshapes" sd="1927782525">
                      <a:prstGeom prst="rect">
                        <a:avLst/>
                      </a:prstGeom>
                      <ask:type>
                        <ask:lineSketchFreehand/>
                      </ask:type>
                      <ask:seed>1927782525</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cxnSp>
            <p:nvCxnSpPr>
              <p:cNvPr id="148" name="Line 2">
                <a:extLst>
                  <a:ext uri="{FF2B5EF4-FFF2-40B4-BE49-F238E27FC236}">
                    <a16:creationId xmlns:a16="http://schemas.microsoft.com/office/drawing/2014/main" id="{9E613791-6E96-4C9E-B67A-789758BEC329}"/>
                  </a:ext>
                </a:extLst>
              </p:cNvPr>
              <p:cNvCxnSpPr/>
              <p:nvPr/>
            </p:nvCxnSpPr>
            <p:spPr>
              <a:xfrm>
                <a:off x="1950533" y="1912092"/>
                <a:ext cx="143776" cy="141838"/>
              </a:xfrm>
              <a:prstGeom prst="line">
                <a:avLst/>
              </a:prstGeom>
              <a:ln>
                <a:solidFill>
                  <a:srgbClr val="444446"/>
                </a:solidFill>
              </a:ln>
            </p:spPr>
            <p:style>
              <a:lnRef idx="1">
                <a:schemeClr val="accent1"/>
              </a:lnRef>
              <a:fillRef idx="0">
                <a:schemeClr val="accent1"/>
              </a:fillRef>
              <a:effectRef idx="0">
                <a:schemeClr val="accent1"/>
              </a:effectRef>
              <a:fontRef idx="minor">
                <a:schemeClr val="tx1"/>
              </a:fontRef>
            </p:style>
          </p:cxnSp>
          <p:cxnSp>
            <p:nvCxnSpPr>
              <p:cNvPr id="149" name="Line 1">
                <a:extLst>
                  <a:ext uri="{FF2B5EF4-FFF2-40B4-BE49-F238E27FC236}">
                    <a16:creationId xmlns:a16="http://schemas.microsoft.com/office/drawing/2014/main" id="{8F3FE105-9D41-40E2-8DD1-762CC63E7817}"/>
                  </a:ext>
                </a:extLst>
              </p:cNvPr>
              <p:cNvCxnSpPr>
                <a:cxnSpLocks/>
              </p:cNvCxnSpPr>
              <p:nvPr/>
            </p:nvCxnSpPr>
            <p:spPr>
              <a:xfrm flipV="1">
                <a:off x="1951177" y="1912092"/>
                <a:ext cx="143776" cy="141838"/>
              </a:xfrm>
              <a:prstGeom prst="line">
                <a:avLst/>
              </a:prstGeom>
              <a:ln>
                <a:solidFill>
                  <a:srgbClr val="444446"/>
                </a:solidFill>
              </a:ln>
            </p:spPr>
            <p:style>
              <a:lnRef idx="1">
                <a:schemeClr val="accent1"/>
              </a:lnRef>
              <a:fillRef idx="0">
                <a:schemeClr val="accent1"/>
              </a:fillRef>
              <a:effectRef idx="0">
                <a:schemeClr val="accent1"/>
              </a:effectRef>
              <a:fontRef idx="minor">
                <a:schemeClr val="tx1"/>
              </a:fontRef>
            </p:style>
          </p:cxnSp>
        </p:grpSp>
        <p:sp>
          <p:nvSpPr>
            <p:cNvPr id="146" name="Microsoft Text">
              <a:extLst>
                <a:ext uri="{FF2B5EF4-FFF2-40B4-BE49-F238E27FC236}">
                  <a16:creationId xmlns:a16="http://schemas.microsoft.com/office/drawing/2014/main" id="{87C90B58-D905-4137-B666-C57801532FED}"/>
                </a:ext>
              </a:extLst>
            </p:cNvPr>
            <p:cNvSpPr txBox="1"/>
            <p:nvPr/>
          </p:nvSpPr>
          <p:spPr>
            <a:xfrm>
              <a:off x="5376005" y="2544923"/>
              <a:ext cx="321162" cy="71526"/>
            </a:xfrm>
            <a:prstGeom prst="rect">
              <a:avLst/>
            </a:prstGeom>
            <a:noFill/>
          </p:spPr>
          <p:txBody>
            <a:bodyPr wrap="square" lIns="0" tIns="0" rIns="0" bIns="0" rtlCol="0">
              <a:spAutoFit/>
            </a:bodyPr>
            <a:lstStyle/>
            <a:p>
              <a:pPr>
                <a:lnSpc>
                  <a:spcPct val="110000"/>
                </a:lnSpc>
              </a:pPr>
              <a:r>
                <a:rPr lang="en-US" sz="600" dirty="0">
                  <a:solidFill>
                    <a:srgbClr val="676767"/>
                  </a:solidFill>
                  <a:latin typeface="Segoe UI Semibold" panose="020B0702040204020203" pitchFamily="34" charset="0"/>
                  <a:cs typeface="Segoe UI Semibold" panose="020B0702040204020203" pitchFamily="34" charset="0"/>
                </a:rPr>
                <a:t>Ludoteca Tan</a:t>
              </a:r>
            </a:p>
          </p:txBody>
        </p:sp>
      </p:grpSp>
      <p:grpSp>
        <p:nvGrpSpPr>
          <p:cNvPr id="24" name="Add New Profile Picture">
            <a:extLst>
              <a:ext uri="{FF2B5EF4-FFF2-40B4-BE49-F238E27FC236}">
                <a16:creationId xmlns:a16="http://schemas.microsoft.com/office/drawing/2014/main" id="{E9B18E00-DEFC-472F-974F-8781AAB3633D}"/>
              </a:ext>
              <a:ext uri="{C183D7F6-B498-43B3-948B-1728B52AA6E4}">
                <adec:decorative xmlns:adec="http://schemas.microsoft.com/office/drawing/2017/decorative" val="1"/>
              </a:ext>
            </a:extLst>
          </p:cNvPr>
          <p:cNvGrpSpPr/>
          <p:nvPr/>
        </p:nvGrpSpPr>
        <p:grpSpPr>
          <a:xfrm>
            <a:off x="8990174" y="1489882"/>
            <a:ext cx="127988" cy="127988"/>
            <a:chOff x="10123870" y="2538212"/>
            <a:chExt cx="97790" cy="97790"/>
          </a:xfrm>
        </p:grpSpPr>
        <p:sp>
          <p:nvSpPr>
            <p:cNvPr id="139" name="Circle">
              <a:extLst>
                <a:ext uri="{FF2B5EF4-FFF2-40B4-BE49-F238E27FC236}">
                  <a16:creationId xmlns:a16="http://schemas.microsoft.com/office/drawing/2014/main" id="{19932CF5-09A2-41D7-B407-BDDBFEC8EAE1}"/>
                </a:ext>
              </a:extLst>
            </p:cNvPr>
            <p:cNvSpPr/>
            <p:nvPr/>
          </p:nvSpPr>
          <p:spPr>
            <a:xfrm>
              <a:off x="10123870" y="2538212"/>
              <a:ext cx="97790" cy="97790"/>
            </a:xfrm>
            <a:custGeom>
              <a:avLst/>
              <a:gdLst>
                <a:gd name="connsiteX0" fmla="*/ 0 w 97790"/>
                <a:gd name="connsiteY0" fmla="*/ 48895 h 97790"/>
                <a:gd name="connsiteX1" fmla="*/ 48895 w 97790"/>
                <a:gd name="connsiteY1" fmla="*/ 0 h 97790"/>
                <a:gd name="connsiteX2" fmla="*/ 97790 w 97790"/>
                <a:gd name="connsiteY2" fmla="*/ 48895 h 97790"/>
                <a:gd name="connsiteX3" fmla="*/ 48895 w 97790"/>
                <a:gd name="connsiteY3" fmla="*/ 97790 h 97790"/>
                <a:gd name="connsiteX4" fmla="*/ 0 w 97790"/>
                <a:gd name="connsiteY4" fmla="*/ 48895 h 977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90" h="97790" fill="none" extrusionOk="0">
                  <a:moveTo>
                    <a:pt x="0" y="48895"/>
                  </a:moveTo>
                  <a:cubicBezTo>
                    <a:pt x="882" y="25000"/>
                    <a:pt x="17698" y="-1371"/>
                    <a:pt x="48895" y="0"/>
                  </a:cubicBezTo>
                  <a:cubicBezTo>
                    <a:pt x="78196" y="4506"/>
                    <a:pt x="95724" y="19193"/>
                    <a:pt x="97790" y="48895"/>
                  </a:cubicBezTo>
                  <a:cubicBezTo>
                    <a:pt x="98469" y="73463"/>
                    <a:pt x="77110" y="100495"/>
                    <a:pt x="48895" y="97790"/>
                  </a:cubicBezTo>
                  <a:cubicBezTo>
                    <a:pt x="21125" y="94829"/>
                    <a:pt x="407" y="73710"/>
                    <a:pt x="0" y="48895"/>
                  </a:cubicBezTo>
                  <a:close/>
                </a:path>
                <a:path w="97790" h="97790" stroke="0" extrusionOk="0">
                  <a:moveTo>
                    <a:pt x="0" y="48895"/>
                  </a:moveTo>
                  <a:cubicBezTo>
                    <a:pt x="-353" y="16685"/>
                    <a:pt x="23255" y="-4153"/>
                    <a:pt x="48895" y="0"/>
                  </a:cubicBezTo>
                  <a:cubicBezTo>
                    <a:pt x="79513" y="-1195"/>
                    <a:pt x="96488" y="20641"/>
                    <a:pt x="97790" y="48895"/>
                  </a:cubicBezTo>
                  <a:cubicBezTo>
                    <a:pt x="101877" y="72935"/>
                    <a:pt x="74757" y="95846"/>
                    <a:pt x="48895" y="97790"/>
                  </a:cubicBezTo>
                  <a:cubicBezTo>
                    <a:pt x="23962" y="101592"/>
                    <a:pt x="-20" y="79036"/>
                    <a:pt x="0" y="48895"/>
                  </a:cubicBezTo>
                  <a:close/>
                </a:path>
              </a:pathLst>
            </a:custGeom>
            <a:solidFill>
              <a:schemeClr val="bg1"/>
            </a:solidFill>
            <a:ln w="3175">
              <a:solidFill>
                <a:srgbClr val="737373"/>
              </a:solidFill>
              <a:extLst>
                <a:ext uri="{C807C97D-BFC1-408E-A445-0C87EB9F89A2}">
                  <ask:lineSketchStyleProps xmlns:ask="http://schemas.microsoft.com/office/drawing/2018/sketchyshapes" sd="4121754831">
                    <a:prstGeom prst="ellipse">
                      <a:avLst/>
                    </a:prstGeom>
                    <ask:type>
                      <ask:lineSketchCurve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140" name="Add New Profile Picture">
              <a:extLst>
                <a:ext uri="{FF2B5EF4-FFF2-40B4-BE49-F238E27FC236}">
                  <a16:creationId xmlns:a16="http://schemas.microsoft.com/office/drawing/2014/main" id="{FF7F7718-A530-44FB-AF25-6FC46AC67295}"/>
                </a:ext>
              </a:extLst>
            </p:cNvPr>
            <p:cNvGrpSpPr/>
            <p:nvPr/>
          </p:nvGrpSpPr>
          <p:grpSpPr>
            <a:xfrm>
              <a:off x="10134459" y="2547547"/>
              <a:ext cx="73210" cy="60972"/>
              <a:chOff x="9251440" y="-1407160"/>
              <a:chExt cx="919926" cy="766149"/>
            </a:xfrm>
          </p:grpSpPr>
          <p:pic>
            <p:nvPicPr>
              <p:cNvPr id="141" name="Person Icon" descr="User">
                <a:extLst>
                  <a:ext uri="{FF2B5EF4-FFF2-40B4-BE49-F238E27FC236}">
                    <a16:creationId xmlns:a16="http://schemas.microsoft.com/office/drawing/2014/main" id="{5015466A-3954-49A3-AE28-067F444FB845}"/>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17074"/>
              <a:stretch/>
            </p:blipFill>
            <p:spPr>
              <a:xfrm>
                <a:off x="9251440" y="-1407160"/>
                <a:ext cx="914400" cy="758269"/>
              </a:xfrm>
              <a:custGeom>
                <a:avLst/>
                <a:gdLst>
                  <a:gd name="connsiteX0" fmla="*/ 0 w 914400"/>
                  <a:gd name="connsiteY0" fmla="*/ 0 h 758269"/>
                  <a:gd name="connsiteX1" fmla="*/ 914400 w 914400"/>
                  <a:gd name="connsiteY1" fmla="*/ 0 h 758269"/>
                  <a:gd name="connsiteX2" fmla="*/ 914400 w 914400"/>
                  <a:gd name="connsiteY2" fmla="*/ 758269 h 758269"/>
                  <a:gd name="connsiteX3" fmla="*/ 854392 w 914400"/>
                  <a:gd name="connsiteY3" fmla="*/ 758269 h 758269"/>
                  <a:gd name="connsiteX4" fmla="*/ 876500 w 914400"/>
                  <a:gd name="connsiteY4" fmla="*/ 742484 h 758269"/>
                  <a:gd name="connsiteX5" fmla="*/ 911670 w 914400"/>
                  <a:gd name="connsiteY5" fmla="*/ 652566 h 758269"/>
                  <a:gd name="connsiteX6" fmla="*/ 791593 w 914400"/>
                  <a:gd name="connsiteY6" fmla="*/ 525403 h 758269"/>
                  <a:gd name="connsiteX7" fmla="*/ 671516 w 914400"/>
                  <a:gd name="connsiteY7" fmla="*/ 652566 h 758269"/>
                  <a:gd name="connsiteX8" fmla="*/ 706686 w 914400"/>
                  <a:gd name="connsiteY8" fmla="*/ 742484 h 758269"/>
                  <a:gd name="connsiteX9" fmla="*/ 728794 w 914400"/>
                  <a:gd name="connsiteY9" fmla="*/ 758269 h 758269"/>
                  <a:gd name="connsiteX10" fmla="*/ 0 w 914400"/>
                  <a:gd name="connsiteY10" fmla="*/ 758269 h 758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14400" h="758269">
                    <a:moveTo>
                      <a:pt x="0" y="0"/>
                    </a:moveTo>
                    <a:lnTo>
                      <a:pt x="914400" y="0"/>
                    </a:lnTo>
                    <a:lnTo>
                      <a:pt x="914400" y="758269"/>
                    </a:lnTo>
                    <a:lnTo>
                      <a:pt x="854392" y="758269"/>
                    </a:lnTo>
                    <a:lnTo>
                      <a:pt x="876500" y="742484"/>
                    </a:lnTo>
                    <a:cubicBezTo>
                      <a:pt x="898230" y="719472"/>
                      <a:pt x="911670" y="687681"/>
                      <a:pt x="911670" y="652566"/>
                    </a:cubicBezTo>
                    <a:cubicBezTo>
                      <a:pt x="911670" y="582336"/>
                      <a:pt x="857910" y="525403"/>
                      <a:pt x="791593" y="525403"/>
                    </a:cubicBezTo>
                    <a:cubicBezTo>
                      <a:pt x="725276" y="525403"/>
                      <a:pt x="671516" y="582336"/>
                      <a:pt x="671516" y="652566"/>
                    </a:cubicBezTo>
                    <a:cubicBezTo>
                      <a:pt x="671516" y="687681"/>
                      <a:pt x="684956" y="719472"/>
                      <a:pt x="706686" y="742484"/>
                    </a:cubicBezTo>
                    <a:lnTo>
                      <a:pt x="728794" y="758269"/>
                    </a:lnTo>
                    <a:lnTo>
                      <a:pt x="0" y="758269"/>
                    </a:lnTo>
                    <a:close/>
                  </a:path>
                </a:pathLst>
              </a:custGeom>
            </p:spPr>
          </p:pic>
          <p:sp>
            <p:nvSpPr>
              <p:cNvPr id="142" name="Add Button">
                <a:extLst>
                  <a:ext uri="{FF2B5EF4-FFF2-40B4-BE49-F238E27FC236}">
                    <a16:creationId xmlns:a16="http://schemas.microsoft.com/office/drawing/2014/main" id="{AF95170A-DD72-4439-954F-5DB8C02B5392}"/>
                  </a:ext>
                </a:extLst>
              </p:cNvPr>
              <p:cNvSpPr/>
              <p:nvPr/>
            </p:nvSpPr>
            <p:spPr>
              <a:xfrm>
                <a:off x="9916890" y="-895487"/>
                <a:ext cx="254476" cy="254476"/>
              </a:xfrm>
              <a:prstGeom prst="plus">
                <a:avLst>
                  <a:gd name="adj" fmla="val 40191"/>
                </a:avLst>
              </a:prstGeom>
              <a:solidFill>
                <a:srgbClr val="6868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grpSp>
      <p:sp>
        <p:nvSpPr>
          <p:cNvPr id="25" name="Line Separator">
            <a:extLst>
              <a:ext uri="{FF2B5EF4-FFF2-40B4-BE49-F238E27FC236}">
                <a16:creationId xmlns:a16="http://schemas.microsoft.com/office/drawing/2014/main" id="{E2865947-6801-40D3-AFD0-8E3EEDCFD391}"/>
              </a:ext>
              <a:ext uri="{C183D7F6-B498-43B3-948B-1728B52AA6E4}">
                <adec:decorative xmlns:adec="http://schemas.microsoft.com/office/drawing/2017/decorative" val="1"/>
              </a:ext>
            </a:extLst>
          </p:cNvPr>
          <p:cNvSpPr/>
          <p:nvPr/>
        </p:nvSpPr>
        <p:spPr>
          <a:xfrm>
            <a:off x="3379199" y="1496822"/>
            <a:ext cx="10467" cy="112335"/>
          </a:xfrm>
          <a:custGeom>
            <a:avLst/>
            <a:gdLst>
              <a:gd name="connsiteX0" fmla="*/ 0 w 10467"/>
              <a:gd name="connsiteY0" fmla="*/ 0 h 112335"/>
              <a:gd name="connsiteX1" fmla="*/ 10467 w 10467"/>
              <a:gd name="connsiteY1" fmla="*/ 0 h 112335"/>
              <a:gd name="connsiteX2" fmla="*/ 10467 w 10467"/>
              <a:gd name="connsiteY2" fmla="*/ 112335 h 112335"/>
              <a:gd name="connsiteX3" fmla="*/ 0 w 10467"/>
              <a:gd name="connsiteY3" fmla="*/ 112335 h 112335"/>
              <a:gd name="connsiteX4" fmla="*/ 0 w 10467"/>
              <a:gd name="connsiteY4" fmla="*/ 0 h 1123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67" h="112335" fill="none" extrusionOk="0">
                <a:moveTo>
                  <a:pt x="0" y="0"/>
                </a:moveTo>
                <a:cubicBezTo>
                  <a:pt x="4909" y="89"/>
                  <a:pt x="6577" y="415"/>
                  <a:pt x="10467" y="0"/>
                </a:cubicBezTo>
                <a:cubicBezTo>
                  <a:pt x="14490" y="38246"/>
                  <a:pt x="13235" y="80437"/>
                  <a:pt x="10467" y="112335"/>
                </a:cubicBezTo>
                <a:cubicBezTo>
                  <a:pt x="6832" y="111977"/>
                  <a:pt x="4962" y="112623"/>
                  <a:pt x="0" y="112335"/>
                </a:cubicBezTo>
                <a:cubicBezTo>
                  <a:pt x="774" y="58267"/>
                  <a:pt x="831" y="26325"/>
                  <a:pt x="0" y="0"/>
                </a:cubicBezTo>
                <a:close/>
              </a:path>
              <a:path w="10467" h="112335" stroke="0" extrusionOk="0">
                <a:moveTo>
                  <a:pt x="0" y="0"/>
                </a:moveTo>
                <a:cubicBezTo>
                  <a:pt x="2162" y="-159"/>
                  <a:pt x="6268" y="-339"/>
                  <a:pt x="10467" y="0"/>
                </a:cubicBezTo>
                <a:cubicBezTo>
                  <a:pt x="12551" y="52346"/>
                  <a:pt x="11094" y="66209"/>
                  <a:pt x="10467" y="112335"/>
                </a:cubicBezTo>
                <a:cubicBezTo>
                  <a:pt x="7332" y="111838"/>
                  <a:pt x="4584" y="112434"/>
                  <a:pt x="0" y="112335"/>
                </a:cubicBezTo>
                <a:cubicBezTo>
                  <a:pt x="580" y="57731"/>
                  <a:pt x="-1627" y="51440"/>
                  <a:pt x="0" y="0"/>
                </a:cubicBezTo>
                <a:close/>
              </a:path>
            </a:pathLst>
          </a:custGeom>
          <a:solidFill>
            <a:srgbClr val="404040"/>
          </a:solidFill>
          <a:ln>
            <a:solidFill>
              <a:srgbClr val="404040">
                <a:alpha val="0"/>
              </a:srgb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135" name="Dropdown Text">
            <a:extLst>
              <a:ext uri="{FF2B5EF4-FFF2-40B4-BE49-F238E27FC236}">
                <a16:creationId xmlns:a16="http://schemas.microsoft.com/office/drawing/2014/main" id="{02C0850D-2693-4A5F-AFA9-49EAC3E4A37E}"/>
              </a:ext>
            </a:extLst>
          </p:cNvPr>
          <p:cNvSpPr txBox="1"/>
          <p:nvPr/>
        </p:nvSpPr>
        <p:spPr>
          <a:xfrm>
            <a:off x="3541842" y="1504727"/>
            <a:ext cx="314971" cy="96501"/>
          </a:xfrm>
          <a:prstGeom prst="rect">
            <a:avLst/>
          </a:prstGeom>
          <a:noFill/>
        </p:spPr>
        <p:txBody>
          <a:bodyPr wrap="square" lIns="0" tIns="0" rIns="0" bIns="0" rtlCol="0">
            <a:spAutoFit/>
          </a:bodyPr>
          <a:lstStyle/>
          <a:p>
            <a:pPr algn="r">
              <a:lnSpc>
                <a:spcPct val="110000"/>
              </a:lnSpc>
            </a:pPr>
            <a:r>
              <a:rPr lang="en-US" sz="600" b="1" u="sng" dirty="0">
                <a:solidFill>
                  <a:schemeClr val="accent1"/>
                </a:solidFill>
              </a:rPr>
              <a:t>Catálogo</a:t>
            </a:r>
          </a:p>
        </p:txBody>
      </p:sp>
      <p:sp>
        <p:nvSpPr>
          <p:cNvPr id="131" name="Dropdown Text">
            <a:extLst>
              <a:ext uri="{FF2B5EF4-FFF2-40B4-BE49-F238E27FC236}">
                <a16:creationId xmlns:a16="http://schemas.microsoft.com/office/drawing/2014/main" id="{B3DAEB32-AF42-41E8-A220-50B883464D76}"/>
              </a:ext>
            </a:extLst>
          </p:cNvPr>
          <p:cNvSpPr txBox="1"/>
          <p:nvPr/>
        </p:nvSpPr>
        <p:spPr>
          <a:xfrm>
            <a:off x="4016914" y="1504037"/>
            <a:ext cx="363127" cy="96501"/>
          </a:xfrm>
          <a:prstGeom prst="rect">
            <a:avLst/>
          </a:prstGeom>
          <a:noFill/>
        </p:spPr>
        <p:txBody>
          <a:bodyPr wrap="square" lIns="0" tIns="0" rIns="0" bIns="0" rtlCol="0">
            <a:spAutoFit/>
          </a:bodyPr>
          <a:lstStyle/>
          <a:p>
            <a:pPr algn="r">
              <a:lnSpc>
                <a:spcPct val="110000"/>
              </a:lnSpc>
            </a:pPr>
            <a:r>
              <a:rPr lang="en-US" sz="600" dirty="0">
                <a:solidFill>
                  <a:srgbClr val="555555"/>
                </a:solidFill>
              </a:rPr>
              <a:t>Categorías</a:t>
            </a:r>
          </a:p>
        </p:txBody>
      </p:sp>
      <p:sp>
        <p:nvSpPr>
          <p:cNvPr id="127" name="Dropdown Text">
            <a:extLst>
              <a:ext uri="{FF2B5EF4-FFF2-40B4-BE49-F238E27FC236}">
                <a16:creationId xmlns:a16="http://schemas.microsoft.com/office/drawing/2014/main" id="{B47B9EF6-B3BE-4379-9665-F70DA2FD787E}"/>
              </a:ext>
            </a:extLst>
          </p:cNvPr>
          <p:cNvSpPr txBox="1"/>
          <p:nvPr/>
        </p:nvSpPr>
        <p:spPr>
          <a:xfrm>
            <a:off x="4498248" y="1503373"/>
            <a:ext cx="314971" cy="96501"/>
          </a:xfrm>
          <a:prstGeom prst="rect">
            <a:avLst/>
          </a:prstGeom>
          <a:noFill/>
        </p:spPr>
        <p:txBody>
          <a:bodyPr wrap="square" lIns="0" tIns="0" rIns="0" bIns="0" rtlCol="0">
            <a:spAutoFit/>
          </a:bodyPr>
          <a:lstStyle/>
          <a:p>
            <a:pPr algn="r">
              <a:lnSpc>
                <a:spcPct val="110000"/>
              </a:lnSpc>
            </a:pPr>
            <a:r>
              <a:rPr lang="en-US" sz="600" dirty="0">
                <a:solidFill>
                  <a:srgbClr val="555555"/>
                </a:solidFill>
              </a:rPr>
              <a:t>Autores</a:t>
            </a:r>
          </a:p>
        </p:txBody>
      </p:sp>
      <p:sp>
        <p:nvSpPr>
          <p:cNvPr id="32" name="Sign In Text">
            <a:extLst>
              <a:ext uri="{FF2B5EF4-FFF2-40B4-BE49-F238E27FC236}">
                <a16:creationId xmlns:a16="http://schemas.microsoft.com/office/drawing/2014/main" id="{8AFDD6EF-A1F9-409A-9A96-5D0A0BD9348E}"/>
              </a:ext>
            </a:extLst>
          </p:cNvPr>
          <p:cNvSpPr txBox="1"/>
          <p:nvPr/>
        </p:nvSpPr>
        <p:spPr>
          <a:xfrm>
            <a:off x="8746489" y="1511116"/>
            <a:ext cx="210857" cy="96501"/>
          </a:xfrm>
          <a:prstGeom prst="rect">
            <a:avLst/>
          </a:prstGeom>
          <a:noFill/>
        </p:spPr>
        <p:txBody>
          <a:bodyPr wrap="square" lIns="0" tIns="0" rIns="0" bIns="0" rtlCol="0">
            <a:spAutoFit/>
          </a:bodyPr>
          <a:lstStyle/>
          <a:p>
            <a:pPr algn="r">
              <a:lnSpc>
                <a:spcPct val="110000"/>
              </a:lnSpc>
            </a:pPr>
            <a:r>
              <a:rPr lang="en-US" sz="600" dirty="0">
                <a:solidFill>
                  <a:srgbClr val="636363"/>
                </a:solidFill>
              </a:rPr>
              <a:t>Sign In</a:t>
            </a:r>
          </a:p>
        </p:txBody>
      </p:sp>
      <p:grpSp>
        <p:nvGrpSpPr>
          <p:cNvPr id="37" name="Address Bar Header">
            <a:extLst>
              <a:ext uri="{FF2B5EF4-FFF2-40B4-BE49-F238E27FC236}">
                <a16:creationId xmlns:a16="http://schemas.microsoft.com/office/drawing/2014/main" id="{4BECB380-80DA-4009-9198-70155C61AB55}"/>
              </a:ext>
              <a:ext uri="{C183D7F6-B498-43B3-948B-1728B52AA6E4}">
                <adec:decorative xmlns:adec="http://schemas.microsoft.com/office/drawing/2017/decorative" val="1"/>
              </a:ext>
            </a:extLst>
          </p:cNvPr>
          <p:cNvGrpSpPr/>
          <p:nvPr/>
        </p:nvGrpSpPr>
        <p:grpSpPr>
          <a:xfrm>
            <a:off x="2346960" y="1118828"/>
            <a:ext cx="7034949" cy="308834"/>
            <a:chOff x="4967877" y="2266350"/>
            <a:chExt cx="5627420" cy="235966"/>
          </a:xfrm>
        </p:grpSpPr>
        <p:sp>
          <p:nvSpPr>
            <p:cNvPr id="65" name="Address Bar Header Full Background">
              <a:extLst>
                <a:ext uri="{FF2B5EF4-FFF2-40B4-BE49-F238E27FC236}">
                  <a16:creationId xmlns:a16="http://schemas.microsoft.com/office/drawing/2014/main" id="{9E6BE683-2452-40E7-9DF3-43DEE2755F8B}"/>
                </a:ext>
              </a:extLst>
            </p:cNvPr>
            <p:cNvSpPr/>
            <p:nvPr/>
          </p:nvSpPr>
          <p:spPr>
            <a:xfrm>
              <a:off x="4969003" y="2266350"/>
              <a:ext cx="5626294" cy="211612"/>
            </a:xfrm>
            <a:prstGeom prst="rect">
              <a:avLst/>
            </a:prstGeom>
            <a:solidFill>
              <a:srgbClr val="CBCB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66" name="See All Tabs Icon">
              <a:extLst>
                <a:ext uri="{FF2B5EF4-FFF2-40B4-BE49-F238E27FC236}">
                  <a16:creationId xmlns:a16="http://schemas.microsoft.com/office/drawing/2014/main" id="{01FFC974-B104-47CA-B917-3DDE15514369}"/>
                </a:ext>
              </a:extLst>
            </p:cNvPr>
            <p:cNvGrpSpPr/>
            <p:nvPr/>
          </p:nvGrpSpPr>
          <p:grpSpPr>
            <a:xfrm>
              <a:off x="5026608" y="2276890"/>
              <a:ext cx="74136" cy="73515"/>
              <a:chOff x="4561159" y="1229706"/>
              <a:chExt cx="107805" cy="106902"/>
            </a:xfrm>
          </p:grpSpPr>
          <p:pic>
            <p:nvPicPr>
              <p:cNvPr id="103" name="Website Icon 2" descr="Browser window">
                <a:extLst>
                  <a:ext uri="{FF2B5EF4-FFF2-40B4-BE49-F238E27FC236}">
                    <a16:creationId xmlns:a16="http://schemas.microsoft.com/office/drawing/2014/main" id="{CDD5AE88-01E8-4773-A0E9-CBCCEA87C22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561159" y="1229706"/>
                <a:ext cx="91821" cy="91821"/>
              </a:xfrm>
              <a:prstGeom prst="rect">
                <a:avLst/>
              </a:prstGeom>
            </p:spPr>
          </p:pic>
          <p:pic>
            <p:nvPicPr>
              <p:cNvPr id="104" name="Website Icon 1" descr="Browser window">
                <a:extLst>
                  <a:ext uri="{FF2B5EF4-FFF2-40B4-BE49-F238E27FC236}">
                    <a16:creationId xmlns:a16="http://schemas.microsoft.com/office/drawing/2014/main" id="{F28594D3-33B4-45D1-BE20-4A50E1A2260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577143" y="1244787"/>
                <a:ext cx="91821" cy="91821"/>
              </a:xfrm>
              <a:prstGeom prst="rect">
                <a:avLst/>
              </a:prstGeom>
            </p:spPr>
          </p:pic>
          <p:sp>
            <p:nvSpPr>
              <p:cNvPr id="105" name="Rectangle">
                <a:extLst>
                  <a:ext uri="{FF2B5EF4-FFF2-40B4-BE49-F238E27FC236}">
                    <a16:creationId xmlns:a16="http://schemas.microsoft.com/office/drawing/2014/main" id="{EF84B5BE-3663-4C88-91F6-BDC08AE2003E}"/>
                  </a:ext>
                </a:extLst>
              </p:cNvPr>
              <p:cNvSpPr/>
              <p:nvPr/>
            </p:nvSpPr>
            <p:spPr>
              <a:xfrm>
                <a:off x="4589484" y="1274842"/>
                <a:ext cx="64008" cy="36576"/>
              </a:xfrm>
              <a:prstGeom prst="rect">
                <a:avLst/>
              </a:prstGeom>
              <a:solidFill>
                <a:srgbClr val="CBCB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grpSp>
          <p:nvGrpSpPr>
            <p:cNvPr id="67" name="Dropdown Arrow">
              <a:extLst>
                <a:ext uri="{FF2B5EF4-FFF2-40B4-BE49-F238E27FC236}">
                  <a16:creationId xmlns:a16="http://schemas.microsoft.com/office/drawing/2014/main" id="{3745E974-99B6-4DCA-B036-ADA9E68625CF}"/>
                </a:ext>
              </a:extLst>
            </p:cNvPr>
            <p:cNvGrpSpPr/>
            <p:nvPr/>
          </p:nvGrpSpPr>
          <p:grpSpPr>
            <a:xfrm rot="18531467">
              <a:off x="5924692" y="2300805"/>
              <a:ext cx="31986" cy="31986"/>
              <a:chOff x="1411369" y="3109610"/>
              <a:chExt cx="182868" cy="191529"/>
            </a:xfrm>
          </p:grpSpPr>
          <p:cxnSp>
            <p:nvCxnSpPr>
              <p:cNvPr id="101" name="Line 2">
                <a:extLst>
                  <a:ext uri="{FF2B5EF4-FFF2-40B4-BE49-F238E27FC236}">
                    <a16:creationId xmlns:a16="http://schemas.microsoft.com/office/drawing/2014/main" id="{E51A6EC0-1062-45AC-B98B-444D4FE266CF}"/>
                  </a:ext>
                </a:extLst>
              </p:cNvPr>
              <p:cNvCxnSpPr>
                <a:cxnSpLocks/>
              </p:cNvCxnSpPr>
              <p:nvPr/>
            </p:nvCxnSpPr>
            <p:spPr>
              <a:xfrm rot="19092243">
                <a:off x="1484509" y="3191411"/>
                <a:ext cx="109728" cy="109728"/>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cxnSp>
            <p:nvCxnSpPr>
              <p:cNvPr id="102" name="Line 1">
                <a:extLst>
                  <a:ext uri="{FF2B5EF4-FFF2-40B4-BE49-F238E27FC236}">
                    <a16:creationId xmlns:a16="http://schemas.microsoft.com/office/drawing/2014/main" id="{F69772E0-39E0-409B-8F02-E33C6BBA39F6}"/>
                  </a:ext>
                </a:extLst>
              </p:cNvPr>
              <p:cNvCxnSpPr>
                <a:cxnSpLocks/>
              </p:cNvCxnSpPr>
              <p:nvPr/>
            </p:nvCxnSpPr>
            <p:spPr>
              <a:xfrm rot="19092243" flipV="1">
                <a:off x="1411369" y="3109610"/>
                <a:ext cx="109728" cy="109729"/>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grpSp>
        <p:sp>
          <p:nvSpPr>
            <p:cNvPr id="68" name="Address Bar Header Background">
              <a:extLst>
                <a:ext uri="{FF2B5EF4-FFF2-40B4-BE49-F238E27FC236}">
                  <a16:creationId xmlns:a16="http://schemas.microsoft.com/office/drawing/2014/main" id="{019A767D-5679-4F18-ADAC-F3D42416F142}"/>
                </a:ext>
              </a:extLst>
            </p:cNvPr>
            <p:cNvSpPr/>
            <p:nvPr/>
          </p:nvSpPr>
          <p:spPr>
            <a:xfrm>
              <a:off x="4967877" y="2352880"/>
              <a:ext cx="5627420" cy="146768"/>
            </a:xfrm>
            <a:custGeom>
              <a:avLst/>
              <a:gdLst>
                <a:gd name="connsiteX0" fmla="*/ 0 w 5627420"/>
                <a:gd name="connsiteY0" fmla="*/ 0 h 146768"/>
                <a:gd name="connsiteX1" fmla="*/ 512720 w 5627420"/>
                <a:gd name="connsiteY1" fmla="*/ 0 h 146768"/>
                <a:gd name="connsiteX2" fmla="*/ 1081715 w 5627420"/>
                <a:gd name="connsiteY2" fmla="*/ 0 h 146768"/>
                <a:gd name="connsiteX3" fmla="*/ 1594436 w 5627420"/>
                <a:gd name="connsiteY3" fmla="*/ 0 h 146768"/>
                <a:gd name="connsiteX4" fmla="*/ 2275979 w 5627420"/>
                <a:gd name="connsiteY4" fmla="*/ 0 h 146768"/>
                <a:gd name="connsiteX5" fmla="*/ 2901248 w 5627420"/>
                <a:gd name="connsiteY5" fmla="*/ 0 h 146768"/>
                <a:gd name="connsiteX6" fmla="*/ 3526517 w 5627420"/>
                <a:gd name="connsiteY6" fmla="*/ 0 h 146768"/>
                <a:gd name="connsiteX7" fmla="*/ 4264334 w 5627420"/>
                <a:gd name="connsiteY7" fmla="*/ 0 h 146768"/>
                <a:gd name="connsiteX8" fmla="*/ 4945877 w 5627420"/>
                <a:gd name="connsiteY8" fmla="*/ 0 h 146768"/>
                <a:gd name="connsiteX9" fmla="*/ 5627420 w 5627420"/>
                <a:gd name="connsiteY9" fmla="*/ 0 h 146768"/>
                <a:gd name="connsiteX10" fmla="*/ 5627420 w 5627420"/>
                <a:gd name="connsiteY10" fmla="*/ 146768 h 146768"/>
                <a:gd name="connsiteX11" fmla="*/ 5170974 w 5627420"/>
                <a:gd name="connsiteY11" fmla="*/ 146768 h 146768"/>
                <a:gd name="connsiteX12" fmla="*/ 4658253 w 5627420"/>
                <a:gd name="connsiteY12" fmla="*/ 146768 h 146768"/>
                <a:gd name="connsiteX13" fmla="*/ 3976710 w 5627420"/>
                <a:gd name="connsiteY13" fmla="*/ 146768 h 146768"/>
                <a:gd name="connsiteX14" fmla="*/ 3238893 w 5627420"/>
                <a:gd name="connsiteY14" fmla="*/ 146768 h 146768"/>
                <a:gd name="connsiteX15" fmla="*/ 2669898 w 5627420"/>
                <a:gd name="connsiteY15" fmla="*/ 146768 h 146768"/>
                <a:gd name="connsiteX16" fmla="*/ 1932081 w 5627420"/>
                <a:gd name="connsiteY16" fmla="*/ 146768 h 146768"/>
                <a:gd name="connsiteX17" fmla="*/ 1419360 w 5627420"/>
                <a:gd name="connsiteY17" fmla="*/ 146768 h 146768"/>
                <a:gd name="connsiteX18" fmla="*/ 962914 w 5627420"/>
                <a:gd name="connsiteY18" fmla="*/ 146768 h 146768"/>
                <a:gd name="connsiteX19" fmla="*/ 0 w 5627420"/>
                <a:gd name="connsiteY19" fmla="*/ 146768 h 146768"/>
                <a:gd name="connsiteX20" fmla="*/ 0 w 5627420"/>
                <a:gd name="connsiteY20" fmla="*/ 0 h 146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27420" h="146768" fill="none" extrusionOk="0">
                  <a:moveTo>
                    <a:pt x="0" y="0"/>
                  </a:moveTo>
                  <a:cubicBezTo>
                    <a:pt x="249004" y="-1518"/>
                    <a:pt x="369933" y="24895"/>
                    <a:pt x="512720" y="0"/>
                  </a:cubicBezTo>
                  <a:cubicBezTo>
                    <a:pt x="655507" y="-24895"/>
                    <a:pt x="917099" y="-26932"/>
                    <a:pt x="1081715" y="0"/>
                  </a:cubicBezTo>
                  <a:cubicBezTo>
                    <a:pt x="1246332" y="26932"/>
                    <a:pt x="1459231" y="14574"/>
                    <a:pt x="1594436" y="0"/>
                  </a:cubicBezTo>
                  <a:cubicBezTo>
                    <a:pt x="1729641" y="-14574"/>
                    <a:pt x="2019947" y="33269"/>
                    <a:pt x="2275979" y="0"/>
                  </a:cubicBezTo>
                  <a:cubicBezTo>
                    <a:pt x="2532011" y="-33269"/>
                    <a:pt x="2704934" y="-21465"/>
                    <a:pt x="2901248" y="0"/>
                  </a:cubicBezTo>
                  <a:cubicBezTo>
                    <a:pt x="3097562" y="21465"/>
                    <a:pt x="3311969" y="-14914"/>
                    <a:pt x="3526517" y="0"/>
                  </a:cubicBezTo>
                  <a:cubicBezTo>
                    <a:pt x="3741065" y="14914"/>
                    <a:pt x="4103870" y="22641"/>
                    <a:pt x="4264334" y="0"/>
                  </a:cubicBezTo>
                  <a:cubicBezTo>
                    <a:pt x="4424798" y="-22641"/>
                    <a:pt x="4673412" y="27773"/>
                    <a:pt x="4945877" y="0"/>
                  </a:cubicBezTo>
                  <a:cubicBezTo>
                    <a:pt x="5218342" y="-27773"/>
                    <a:pt x="5317845" y="6109"/>
                    <a:pt x="5627420" y="0"/>
                  </a:cubicBezTo>
                  <a:cubicBezTo>
                    <a:pt x="5623180" y="66055"/>
                    <a:pt x="5631525" y="98292"/>
                    <a:pt x="5627420" y="146768"/>
                  </a:cubicBezTo>
                  <a:cubicBezTo>
                    <a:pt x="5424231" y="134960"/>
                    <a:pt x="5370779" y="128768"/>
                    <a:pt x="5170974" y="146768"/>
                  </a:cubicBezTo>
                  <a:cubicBezTo>
                    <a:pt x="4971169" y="164768"/>
                    <a:pt x="4784240" y="141638"/>
                    <a:pt x="4658253" y="146768"/>
                  </a:cubicBezTo>
                  <a:cubicBezTo>
                    <a:pt x="4532266" y="151898"/>
                    <a:pt x="4188252" y="139505"/>
                    <a:pt x="3976710" y="146768"/>
                  </a:cubicBezTo>
                  <a:cubicBezTo>
                    <a:pt x="3765168" y="154031"/>
                    <a:pt x="3388640" y="132812"/>
                    <a:pt x="3238893" y="146768"/>
                  </a:cubicBezTo>
                  <a:cubicBezTo>
                    <a:pt x="3089146" y="160724"/>
                    <a:pt x="2895701" y="162165"/>
                    <a:pt x="2669898" y="146768"/>
                  </a:cubicBezTo>
                  <a:cubicBezTo>
                    <a:pt x="2444096" y="131371"/>
                    <a:pt x="2085787" y="148627"/>
                    <a:pt x="1932081" y="146768"/>
                  </a:cubicBezTo>
                  <a:cubicBezTo>
                    <a:pt x="1778375" y="144909"/>
                    <a:pt x="1647417" y="126622"/>
                    <a:pt x="1419360" y="146768"/>
                  </a:cubicBezTo>
                  <a:cubicBezTo>
                    <a:pt x="1191303" y="166914"/>
                    <a:pt x="1058203" y="136907"/>
                    <a:pt x="962914" y="146768"/>
                  </a:cubicBezTo>
                  <a:cubicBezTo>
                    <a:pt x="867625" y="156629"/>
                    <a:pt x="280791" y="185533"/>
                    <a:pt x="0" y="146768"/>
                  </a:cubicBezTo>
                  <a:cubicBezTo>
                    <a:pt x="-5920" y="97231"/>
                    <a:pt x="-6953" y="33004"/>
                    <a:pt x="0" y="0"/>
                  </a:cubicBezTo>
                  <a:close/>
                </a:path>
                <a:path w="5627420" h="146768" stroke="0" extrusionOk="0">
                  <a:moveTo>
                    <a:pt x="0" y="0"/>
                  </a:moveTo>
                  <a:cubicBezTo>
                    <a:pt x="219799" y="22732"/>
                    <a:pt x="399250" y="22392"/>
                    <a:pt x="568995" y="0"/>
                  </a:cubicBezTo>
                  <a:cubicBezTo>
                    <a:pt x="738741" y="-22392"/>
                    <a:pt x="809811" y="-12522"/>
                    <a:pt x="1025441" y="0"/>
                  </a:cubicBezTo>
                  <a:cubicBezTo>
                    <a:pt x="1241071" y="12522"/>
                    <a:pt x="1501468" y="6168"/>
                    <a:pt x="1763258" y="0"/>
                  </a:cubicBezTo>
                  <a:cubicBezTo>
                    <a:pt x="2025048" y="-6168"/>
                    <a:pt x="2147962" y="21157"/>
                    <a:pt x="2332253" y="0"/>
                  </a:cubicBezTo>
                  <a:cubicBezTo>
                    <a:pt x="2516545" y="-21157"/>
                    <a:pt x="2699162" y="-19468"/>
                    <a:pt x="2901248" y="0"/>
                  </a:cubicBezTo>
                  <a:cubicBezTo>
                    <a:pt x="3103334" y="19468"/>
                    <a:pt x="3436627" y="8008"/>
                    <a:pt x="3639065" y="0"/>
                  </a:cubicBezTo>
                  <a:cubicBezTo>
                    <a:pt x="3841503" y="-8008"/>
                    <a:pt x="3900542" y="-13209"/>
                    <a:pt x="4151785" y="0"/>
                  </a:cubicBezTo>
                  <a:cubicBezTo>
                    <a:pt x="4403028" y="13209"/>
                    <a:pt x="4555611" y="-18469"/>
                    <a:pt x="4889603" y="0"/>
                  </a:cubicBezTo>
                  <a:cubicBezTo>
                    <a:pt x="5223595" y="18469"/>
                    <a:pt x="5344184" y="25114"/>
                    <a:pt x="5627420" y="0"/>
                  </a:cubicBezTo>
                  <a:cubicBezTo>
                    <a:pt x="5621987" y="34083"/>
                    <a:pt x="5633571" y="114997"/>
                    <a:pt x="5627420" y="146768"/>
                  </a:cubicBezTo>
                  <a:cubicBezTo>
                    <a:pt x="5485846" y="154451"/>
                    <a:pt x="5129258" y="124247"/>
                    <a:pt x="5002151" y="146768"/>
                  </a:cubicBezTo>
                  <a:cubicBezTo>
                    <a:pt x="4875044" y="169289"/>
                    <a:pt x="4609723" y="139235"/>
                    <a:pt x="4433156" y="146768"/>
                  </a:cubicBezTo>
                  <a:cubicBezTo>
                    <a:pt x="4256589" y="154301"/>
                    <a:pt x="4018811" y="166889"/>
                    <a:pt x="3695339" y="146768"/>
                  </a:cubicBezTo>
                  <a:cubicBezTo>
                    <a:pt x="3371867" y="126647"/>
                    <a:pt x="3151833" y="176136"/>
                    <a:pt x="2957522" y="146768"/>
                  </a:cubicBezTo>
                  <a:cubicBezTo>
                    <a:pt x="2763211" y="117400"/>
                    <a:pt x="2585222" y="168669"/>
                    <a:pt x="2444801" y="146768"/>
                  </a:cubicBezTo>
                  <a:cubicBezTo>
                    <a:pt x="2304380" y="124867"/>
                    <a:pt x="2058163" y="173937"/>
                    <a:pt x="1819532" y="146768"/>
                  </a:cubicBezTo>
                  <a:cubicBezTo>
                    <a:pt x="1580901" y="119599"/>
                    <a:pt x="1244896" y="150463"/>
                    <a:pt x="1081715" y="146768"/>
                  </a:cubicBezTo>
                  <a:cubicBezTo>
                    <a:pt x="918534" y="143073"/>
                    <a:pt x="432362" y="152062"/>
                    <a:pt x="0" y="146768"/>
                  </a:cubicBezTo>
                  <a:cubicBezTo>
                    <a:pt x="-5267" y="109840"/>
                    <a:pt x="-6821" y="65565"/>
                    <a:pt x="0" y="0"/>
                  </a:cubicBezTo>
                  <a:close/>
                </a:path>
              </a:pathLst>
            </a:custGeom>
            <a:solidFill>
              <a:srgbClr val="F2F2F2"/>
            </a:solidFill>
            <a:ln>
              <a:solidFill>
                <a:srgbClr val="CBCBCB">
                  <a:alpha val="0"/>
                </a:srgb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69" name="Address Bar Background">
              <a:extLst>
                <a:ext uri="{FF2B5EF4-FFF2-40B4-BE49-F238E27FC236}">
                  <a16:creationId xmlns:a16="http://schemas.microsoft.com/office/drawing/2014/main" id="{57D53262-BC9A-431A-B4A4-B0F34CAAE0B4}"/>
                </a:ext>
              </a:extLst>
            </p:cNvPr>
            <p:cNvSpPr/>
            <p:nvPr/>
          </p:nvSpPr>
          <p:spPr>
            <a:xfrm>
              <a:off x="5514057" y="2383243"/>
              <a:ext cx="4593820" cy="84902"/>
            </a:xfrm>
            <a:custGeom>
              <a:avLst/>
              <a:gdLst>
                <a:gd name="connsiteX0" fmla="*/ 0 w 4593820"/>
                <a:gd name="connsiteY0" fmla="*/ 0 h 84902"/>
                <a:gd name="connsiteX1" fmla="*/ 610322 w 4593820"/>
                <a:gd name="connsiteY1" fmla="*/ 0 h 84902"/>
                <a:gd name="connsiteX2" fmla="*/ 1128767 w 4593820"/>
                <a:gd name="connsiteY2" fmla="*/ 0 h 84902"/>
                <a:gd name="connsiteX3" fmla="*/ 1693151 w 4593820"/>
                <a:gd name="connsiteY3" fmla="*/ 0 h 84902"/>
                <a:gd name="connsiteX4" fmla="*/ 2395349 w 4593820"/>
                <a:gd name="connsiteY4" fmla="*/ 0 h 84902"/>
                <a:gd name="connsiteX5" fmla="*/ 3005671 w 4593820"/>
                <a:gd name="connsiteY5" fmla="*/ 0 h 84902"/>
                <a:gd name="connsiteX6" fmla="*/ 3570054 w 4593820"/>
                <a:gd name="connsiteY6" fmla="*/ 0 h 84902"/>
                <a:gd name="connsiteX7" fmla="*/ 4593820 w 4593820"/>
                <a:gd name="connsiteY7" fmla="*/ 0 h 84902"/>
                <a:gd name="connsiteX8" fmla="*/ 4593820 w 4593820"/>
                <a:gd name="connsiteY8" fmla="*/ 84902 h 84902"/>
                <a:gd name="connsiteX9" fmla="*/ 3937560 w 4593820"/>
                <a:gd name="connsiteY9" fmla="*/ 84902 h 84902"/>
                <a:gd name="connsiteX10" fmla="*/ 3373176 w 4593820"/>
                <a:gd name="connsiteY10" fmla="*/ 84902 h 84902"/>
                <a:gd name="connsiteX11" fmla="*/ 2625040 w 4593820"/>
                <a:gd name="connsiteY11" fmla="*/ 84902 h 84902"/>
                <a:gd name="connsiteX12" fmla="*/ 2014718 w 4593820"/>
                <a:gd name="connsiteY12" fmla="*/ 84902 h 84902"/>
                <a:gd name="connsiteX13" fmla="*/ 1496273 w 4593820"/>
                <a:gd name="connsiteY13" fmla="*/ 84902 h 84902"/>
                <a:gd name="connsiteX14" fmla="*/ 794075 w 4593820"/>
                <a:gd name="connsiteY14" fmla="*/ 84902 h 84902"/>
                <a:gd name="connsiteX15" fmla="*/ 0 w 4593820"/>
                <a:gd name="connsiteY15" fmla="*/ 84902 h 84902"/>
                <a:gd name="connsiteX16" fmla="*/ 0 w 4593820"/>
                <a:gd name="connsiteY16" fmla="*/ 0 h 84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93820" h="84902" fill="none" extrusionOk="0">
                  <a:moveTo>
                    <a:pt x="0" y="0"/>
                  </a:moveTo>
                  <a:cubicBezTo>
                    <a:pt x="184146" y="-15199"/>
                    <a:pt x="392840" y="-9586"/>
                    <a:pt x="610322" y="0"/>
                  </a:cubicBezTo>
                  <a:cubicBezTo>
                    <a:pt x="827804" y="9586"/>
                    <a:pt x="877715" y="8006"/>
                    <a:pt x="1128767" y="0"/>
                  </a:cubicBezTo>
                  <a:cubicBezTo>
                    <a:pt x="1379819" y="-8006"/>
                    <a:pt x="1481566" y="-27595"/>
                    <a:pt x="1693151" y="0"/>
                  </a:cubicBezTo>
                  <a:cubicBezTo>
                    <a:pt x="1904736" y="27595"/>
                    <a:pt x="2128721" y="-18005"/>
                    <a:pt x="2395349" y="0"/>
                  </a:cubicBezTo>
                  <a:cubicBezTo>
                    <a:pt x="2661977" y="18005"/>
                    <a:pt x="2745811" y="-11627"/>
                    <a:pt x="3005671" y="0"/>
                  </a:cubicBezTo>
                  <a:cubicBezTo>
                    <a:pt x="3265531" y="11627"/>
                    <a:pt x="3296113" y="17939"/>
                    <a:pt x="3570054" y="0"/>
                  </a:cubicBezTo>
                  <a:cubicBezTo>
                    <a:pt x="3843995" y="-17939"/>
                    <a:pt x="4190444" y="-20063"/>
                    <a:pt x="4593820" y="0"/>
                  </a:cubicBezTo>
                  <a:cubicBezTo>
                    <a:pt x="4593258" y="27104"/>
                    <a:pt x="4593224" y="55244"/>
                    <a:pt x="4593820" y="84902"/>
                  </a:cubicBezTo>
                  <a:cubicBezTo>
                    <a:pt x="4343477" y="110163"/>
                    <a:pt x="4152282" y="66973"/>
                    <a:pt x="3937560" y="84902"/>
                  </a:cubicBezTo>
                  <a:cubicBezTo>
                    <a:pt x="3722838" y="102831"/>
                    <a:pt x="3526748" y="100677"/>
                    <a:pt x="3373176" y="84902"/>
                  </a:cubicBezTo>
                  <a:cubicBezTo>
                    <a:pt x="3219604" y="69127"/>
                    <a:pt x="2936887" y="83060"/>
                    <a:pt x="2625040" y="84902"/>
                  </a:cubicBezTo>
                  <a:cubicBezTo>
                    <a:pt x="2313193" y="86744"/>
                    <a:pt x="2196676" y="90569"/>
                    <a:pt x="2014718" y="84902"/>
                  </a:cubicBezTo>
                  <a:cubicBezTo>
                    <a:pt x="1832760" y="79235"/>
                    <a:pt x="1665481" y="70062"/>
                    <a:pt x="1496273" y="84902"/>
                  </a:cubicBezTo>
                  <a:cubicBezTo>
                    <a:pt x="1327065" y="99742"/>
                    <a:pt x="1136994" y="86637"/>
                    <a:pt x="794075" y="84902"/>
                  </a:cubicBezTo>
                  <a:cubicBezTo>
                    <a:pt x="451156" y="83167"/>
                    <a:pt x="348460" y="48584"/>
                    <a:pt x="0" y="84902"/>
                  </a:cubicBezTo>
                  <a:cubicBezTo>
                    <a:pt x="337" y="52542"/>
                    <a:pt x="582" y="27801"/>
                    <a:pt x="0" y="0"/>
                  </a:cubicBezTo>
                  <a:close/>
                </a:path>
                <a:path w="4593820" h="84902" stroke="0" extrusionOk="0">
                  <a:moveTo>
                    <a:pt x="0" y="0"/>
                  </a:moveTo>
                  <a:cubicBezTo>
                    <a:pt x="243663" y="28465"/>
                    <a:pt x="434584" y="-20020"/>
                    <a:pt x="610322" y="0"/>
                  </a:cubicBezTo>
                  <a:cubicBezTo>
                    <a:pt x="786060" y="20020"/>
                    <a:pt x="988612" y="-632"/>
                    <a:pt x="1128767" y="0"/>
                  </a:cubicBezTo>
                  <a:cubicBezTo>
                    <a:pt x="1268922" y="632"/>
                    <a:pt x="1523113" y="26936"/>
                    <a:pt x="1876904" y="0"/>
                  </a:cubicBezTo>
                  <a:cubicBezTo>
                    <a:pt x="2230695" y="-26936"/>
                    <a:pt x="2199136" y="-21321"/>
                    <a:pt x="2487225" y="0"/>
                  </a:cubicBezTo>
                  <a:cubicBezTo>
                    <a:pt x="2775314" y="21321"/>
                    <a:pt x="2851493" y="-14744"/>
                    <a:pt x="3097547" y="0"/>
                  </a:cubicBezTo>
                  <a:cubicBezTo>
                    <a:pt x="3343601" y="14744"/>
                    <a:pt x="3566286" y="-17111"/>
                    <a:pt x="3845684" y="0"/>
                  </a:cubicBezTo>
                  <a:cubicBezTo>
                    <a:pt x="4125082" y="17111"/>
                    <a:pt x="4414169" y="23994"/>
                    <a:pt x="4593820" y="0"/>
                  </a:cubicBezTo>
                  <a:cubicBezTo>
                    <a:pt x="4591812" y="40259"/>
                    <a:pt x="4592030" y="47653"/>
                    <a:pt x="4593820" y="84902"/>
                  </a:cubicBezTo>
                  <a:cubicBezTo>
                    <a:pt x="4347807" y="99919"/>
                    <a:pt x="4303994" y="93382"/>
                    <a:pt x="4029436" y="84902"/>
                  </a:cubicBezTo>
                  <a:cubicBezTo>
                    <a:pt x="3754878" y="76422"/>
                    <a:pt x="3660223" y="76217"/>
                    <a:pt x="3373176" y="84902"/>
                  </a:cubicBezTo>
                  <a:cubicBezTo>
                    <a:pt x="3086129" y="93587"/>
                    <a:pt x="3028669" y="102103"/>
                    <a:pt x="2716916" y="84902"/>
                  </a:cubicBezTo>
                  <a:cubicBezTo>
                    <a:pt x="2405163" y="67701"/>
                    <a:pt x="2405885" y="105789"/>
                    <a:pt x="2106595" y="84902"/>
                  </a:cubicBezTo>
                  <a:cubicBezTo>
                    <a:pt x="1807305" y="64015"/>
                    <a:pt x="1529418" y="90463"/>
                    <a:pt x="1358458" y="84902"/>
                  </a:cubicBezTo>
                  <a:cubicBezTo>
                    <a:pt x="1187498" y="79341"/>
                    <a:pt x="793412" y="68774"/>
                    <a:pt x="610322" y="84902"/>
                  </a:cubicBezTo>
                  <a:cubicBezTo>
                    <a:pt x="427232" y="101030"/>
                    <a:pt x="224841" y="113789"/>
                    <a:pt x="0" y="84902"/>
                  </a:cubicBezTo>
                  <a:cubicBezTo>
                    <a:pt x="1504" y="64811"/>
                    <a:pt x="2191" y="23288"/>
                    <a:pt x="0" y="0"/>
                  </a:cubicBezTo>
                  <a:close/>
                </a:path>
              </a:pathLst>
            </a:custGeom>
            <a:solidFill>
              <a:srgbClr val="FFFFFF"/>
            </a:solidFill>
            <a:ln w="12700">
              <a:solidFill>
                <a:srgbClr val="CBCBCB">
                  <a:alpha val="0"/>
                </a:srgb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70" name="Right Arrow">
              <a:extLst>
                <a:ext uri="{FF2B5EF4-FFF2-40B4-BE49-F238E27FC236}">
                  <a16:creationId xmlns:a16="http://schemas.microsoft.com/office/drawing/2014/main" id="{D21BA288-79BD-449B-9B17-7819D04A5874}"/>
                </a:ext>
              </a:extLst>
            </p:cNvPr>
            <p:cNvGrpSpPr/>
            <p:nvPr/>
          </p:nvGrpSpPr>
          <p:grpSpPr>
            <a:xfrm>
              <a:off x="5128197" y="2407559"/>
              <a:ext cx="55827" cy="39983"/>
              <a:chOff x="5128197" y="2407559"/>
              <a:chExt cx="55827" cy="39983"/>
            </a:xfrm>
          </p:grpSpPr>
          <p:grpSp>
            <p:nvGrpSpPr>
              <p:cNvPr id="97" name="Right Arrow">
                <a:extLst>
                  <a:ext uri="{FF2B5EF4-FFF2-40B4-BE49-F238E27FC236}">
                    <a16:creationId xmlns:a16="http://schemas.microsoft.com/office/drawing/2014/main" id="{C47A941B-7249-47CC-A544-92676852A732}"/>
                  </a:ext>
                </a:extLst>
              </p:cNvPr>
              <p:cNvGrpSpPr/>
              <p:nvPr/>
            </p:nvGrpSpPr>
            <p:grpSpPr>
              <a:xfrm rot="13370064">
                <a:off x="5144041" y="2407559"/>
                <a:ext cx="39983" cy="39983"/>
                <a:chOff x="1411369" y="3109610"/>
                <a:chExt cx="182868" cy="191529"/>
              </a:xfrm>
            </p:grpSpPr>
            <p:cxnSp>
              <p:nvCxnSpPr>
                <p:cNvPr id="99" name="Line 2">
                  <a:extLst>
                    <a:ext uri="{FF2B5EF4-FFF2-40B4-BE49-F238E27FC236}">
                      <a16:creationId xmlns:a16="http://schemas.microsoft.com/office/drawing/2014/main" id="{01376430-001A-4957-B940-D9D1568D575D}"/>
                    </a:ext>
                  </a:extLst>
                </p:cNvPr>
                <p:cNvCxnSpPr>
                  <a:cxnSpLocks/>
                </p:cNvCxnSpPr>
                <p:nvPr/>
              </p:nvCxnSpPr>
              <p:spPr>
                <a:xfrm rot="19092243">
                  <a:off x="1484509" y="3191411"/>
                  <a:ext cx="109728" cy="109728"/>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cxnSp>
              <p:nvCxnSpPr>
                <p:cNvPr id="100" name="Line 1">
                  <a:extLst>
                    <a:ext uri="{FF2B5EF4-FFF2-40B4-BE49-F238E27FC236}">
                      <a16:creationId xmlns:a16="http://schemas.microsoft.com/office/drawing/2014/main" id="{1D1B81BB-DD02-4F0D-9E47-B7AC72716ACC}"/>
                    </a:ext>
                  </a:extLst>
                </p:cNvPr>
                <p:cNvCxnSpPr>
                  <a:cxnSpLocks/>
                </p:cNvCxnSpPr>
                <p:nvPr/>
              </p:nvCxnSpPr>
              <p:spPr>
                <a:xfrm rot="19092243" flipV="1">
                  <a:off x="1411369" y="3109610"/>
                  <a:ext cx="109728" cy="109729"/>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grpSp>
          <p:cxnSp>
            <p:nvCxnSpPr>
              <p:cNvPr id="98" name="Right Arrow">
                <a:extLst>
                  <a:ext uri="{FF2B5EF4-FFF2-40B4-BE49-F238E27FC236}">
                    <a16:creationId xmlns:a16="http://schemas.microsoft.com/office/drawing/2014/main" id="{F86CC399-7345-4A34-8824-F7964D4837E4}"/>
                  </a:ext>
                </a:extLst>
              </p:cNvPr>
              <p:cNvCxnSpPr>
                <a:cxnSpLocks/>
              </p:cNvCxnSpPr>
              <p:nvPr/>
            </p:nvCxnSpPr>
            <p:spPr>
              <a:xfrm>
                <a:off x="5128197" y="2427402"/>
                <a:ext cx="47979" cy="0"/>
              </a:xfrm>
              <a:prstGeom prst="line">
                <a:avLst/>
              </a:prstGeom>
              <a:ln w="6350">
                <a:solidFill>
                  <a:srgbClr val="090909"/>
                </a:solidFill>
              </a:ln>
            </p:spPr>
            <p:style>
              <a:lnRef idx="1">
                <a:schemeClr val="accent1"/>
              </a:lnRef>
              <a:fillRef idx="0">
                <a:schemeClr val="accent1"/>
              </a:fillRef>
              <a:effectRef idx="0">
                <a:schemeClr val="accent1"/>
              </a:effectRef>
              <a:fontRef idx="minor">
                <a:schemeClr val="tx1"/>
              </a:fontRef>
            </p:style>
          </p:cxnSp>
        </p:grpSp>
        <p:grpSp>
          <p:nvGrpSpPr>
            <p:cNvPr id="71" name="Left Arrow">
              <a:extLst>
                <a:ext uri="{FF2B5EF4-FFF2-40B4-BE49-F238E27FC236}">
                  <a16:creationId xmlns:a16="http://schemas.microsoft.com/office/drawing/2014/main" id="{6532175E-4AFD-42E3-8CD2-BB1BAA1BE0E4}"/>
                </a:ext>
              </a:extLst>
            </p:cNvPr>
            <p:cNvGrpSpPr/>
            <p:nvPr/>
          </p:nvGrpSpPr>
          <p:grpSpPr>
            <a:xfrm>
              <a:off x="5004663" y="2407440"/>
              <a:ext cx="56124" cy="39983"/>
              <a:chOff x="5004663" y="2407440"/>
              <a:chExt cx="56124" cy="39983"/>
            </a:xfrm>
          </p:grpSpPr>
          <p:grpSp>
            <p:nvGrpSpPr>
              <p:cNvPr id="93" name="Left Arrow">
                <a:extLst>
                  <a:ext uri="{FF2B5EF4-FFF2-40B4-BE49-F238E27FC236}">
                    <a16:creationId xmlns:a16="http://schemas.microsoft.com/office/drawing/2014/main" id="{211C60F8-0F37-43DE-B883-E6B75167C9F0}"/>
                  </a:ext>
                </a:extLst>
              </p:cNvPr>
              <p:cNvGrpSpPr/>
              <p:nvPr/>
            </p:nvGrpSpPr>
            <p:grpSpPr>
              <a:xfrm rot="8229936" flipH="1">
                <a:off x="5004663" y="2407440"/>
                <a:ext cx="39983" cy="39983"/>
                <a:chOff x="1411369" y="3109610"/>
                <a:chExt cx="182868" cy="191529"/>
              </a:xfrm>
            </p:grpSpPr>
            <p:cxnSp>
              <p:nvCxnSpPr>
                <p:cNvPr id="95" name="Line 2">
                  <a:extLst>
                    <a:ext uri="{FF2B5EF4-FFF2-40B4-BE49-F238E27FC236}">
                      <a16:creationId xmlns:a16="http://schemas.microsoft.com/office/drawing/2014/main" id="{EEB2FBA6-BADB-4F6D-A3F5-396BC1620921}"/>
                    </a:ext>
                  </a:extLst>
                </p:cNvPr>
                <p:cNvCxnSpPr>
                  <a:cxnSpLocks/>
                </p:cNvCxnSpPr>
                <p:nvPr/>
              </p:nvCxnSpPr>
              <p:spPr>
                <a:xfrm rot="19092243">
                  <a:off x="1484509" y="3191411"/>
                  <a:ext cx="109728" cy="109728"/>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cxnSp>
              <p:nvCxnSpPr>
                <p:cNvPr id="96" name="Line 1">
                  <a:extLst>
                    <a:ext uri="{FF2B5EF4-FFF2-40B4-BE49-F238E27FC236}">
                      <a16:creationId xmlns:a16="http://schemas.microsoft.com/office/drawing/2014/main" id="{A8916512-347A-4F57-8486-288B72BFF314}"/>
                    </a:ext>
                  </a:extLst>
                </p:cNvPr>
                <p:cNvCxnSpPr>
                  <a:cxnSpLocks/>
                </p:cNvCxnSpPr>
                <p:nvPr/>
              </p:nvCxnSpPr>
              <p:spPr>
                <a:xfrm rot="19092243" flipV="1">
                  <a:off x="1411369" y="3109610"/>
                  <a:ext cx="109728" cy="109729"/>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grpSp>
          <p:cxnSp>
            <p:nvCxnSpPr>
              <p:cNvPr id="94" name="Left Arrow">
                <a:extLst>
                  <a:ext uri="{FF2B5EF4-FFF2-40B4-BE49-F238E27FC236}">
                    <a16:creationId xmlns:a16="http://schemas.microsoft.com/office/drawing/2014/main" id="{75FBB3A1-E111-4A84-8300-B9D32217F93F}"/>
                  </a:ext>
                </a:extLst>
              </p:cNvPr>
              <p:cNvCxnSpPr>
                <a:cxnSpLocks/>
              </p:cNvCxnSpPr>
              <p:nvPr/>
            </p:nvCxnSpPr>
            <p:spPr>
              <a:xfrm>
                <a:off x="5012808" y="2427402"/>
                <a:ext cx="47979" cy="0"/>
              </a:xfrm>
              <a:prstGeom prst="line">
                <a:avLst/>
              </a:prstGeom>
              <a:ln w="6350">
                <a:solidFill>
                  <a:srgbClr val="090909"/>
                </a:solidFill>
              </a:ln>
            </p:spPr>
            <p:style>
              <a:lnRef idx="1">
                <a:schemeClr val="accent1"/>
              </a:lnRef>
              <a:fillRef idx="0">
                <a:schemeClr val="accent1"/>
              </a:fillRef>
              <a:effectRef idx="0">
                <a:schemeClr val="accent1"/>
              </a:effectRef>
              <a:fontRef idx="minor">
                <a:schemeClr val="tx1"/>
              </a:fontRef>
            </p:style>
          </p:cxnSp>
        </p:grpSp>
        <p:pic>
          <p:nvPicPr>
            <p:cNvPr id="72" name="Search Address Bar Icon" descr="Magnifying glass">
              <a:extLst>
                <a:ext uri="{FF2B5EF4-FFF2-40B4-BE49-F238E27FC236}">
                  <a16:creationId xmlns:a16="http://schemas.microsoft.com/office/drawing/2014/main" id="{0E5FD816-5B1E-4D09-A02A-EA0F18F4272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flipH="1">
              <a:off x="5539664" y="2402166"/>
              <a:ext cx="48632" cy="48632"/>
            </a:xfrm>
            <a:prstGeom prst="rect">
              <a:avLst/>
            </a:prstGeom>
          </p:spPr>
        </p:pic>
        <p:sp>
          <p:nvSpPr>
            <p:cNvPr id="73" name="Search Address Bar Text">
              <a:extLst>
                <a:ext uri="{FF2B5EF4-FFF2-40B4-BE49-F238E27FC236}">
                  <a16:creationId xmlns:a16="http://schemas.microsoft.com/office/drawing/2014/main" id="{54795C5F-4F79-44C6-A5B4-93D208BE0C71}"/>
                </a:ext>
              </a:extLst>
            </p:cNvPr>
            <p:cNvSpPr txBox="1"/>
            <p:nvPr/>
          </p:nvSpPr>
          <p:spPr>
            <a:xfrm>
              <a:off x="5529550" y="2361221"/>
              <a:ext cx="1335040" cy="141095"/>
            </a:xfrm>
            <a:prstGeom prst="rect">
              <a:avLst/>
            </a:prstGeom>
            <a:noFill/>
          </p:spPr>
          <p:txBody>
            <a:bodyPr wrap="square" rtlCol="0">
              <a:spAutoFit/>
            </a:bodyPr>
            <a:lstStyle/>
            <a:p>
              <a:r>
                <a:rPr lang="en-US" sz="600" dirty="0">
                  <a:solidFill>
                    <a:srgbClr val="AEAEAE"/>
                  </a:solidFill>
                </a:rPr>
                <a:t>Search or enter web address</a:t>
              </a:r>
            </a:p>
          </p:txBody>
        </p:sp>
        <p:pic>
          <p:nvPicPr>
            <p:cNvPr id="74" name="Refresh Button" descr="Refresh">
              <a:extLst>
                <a:ext uri="{FF2B5EF4-FFF2-40B4-BE49-F238E27FC236}">
                  <a16:creationId xmlns:a16="http://schemas.microsoft.com/office/drawing/2014/main" id="{1A1BB3E3-606B-4ACB-BD88-9D8D62E0D9F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rot="17611513">
              <a:off x="5247646" y="2397778"/>
              <a:ext cx="59306" cy="59306"/>
            </a:xfrm>
            <a:prstGeom prst="rect">
              <a:avLst/>
            </a:prstGeom>
          </p:spPr>
        </p:pic>
        <p:pic>
          <p:nvPicPr>
            <p:cNvPr id="75" name="Home Button" descr="Home">
              <a:extLst>
                <a:ext uri="{FF2B5EF4-FFF2-40B4-BE49-F238E27FC236}">
                  <a16:creationId xmlns:a16="http://schemas.microsoft.com/office/drawing/2014/main" id="{18C97FBE-5DB0-49F7-8B61-0FFBDA66853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371550" y="2399299"/>
              <a:ext cx="59306" cy="59306"/>
            </a:xfrm>
            <a:prstGeom prst="rect">
              <a:avLst/>
            </a:prstGeom>
          </p:spPr>
        </p:pic>
        <p:grpSp>
          <p:nvGrpSpPr>
            <p:cNvPr id="76" name="Address Bar Settings Button">
              <a:extLst>
                <a:ext uri="{FF2B5EF4-FFF2-40B4-BE49-F238E27FC236}">
                  <a16:creationId xmlns:a16="http://schemas.microsoft.com/office/drawing/2014/main" id="{B8A4772C-A365-4654-AD13-238C3D0B98B7}"/>
                </a:ext>
              </a:extLst>
            </p:cNvPr>
            <p:cNvGrpSpPr/>
            <p:nvPr/>
          </p:nvGrpSpPr>
          <p:grpSpPr>
            <a:xfrm>
              <a:off x="10462995" y="2419434"/>
              <a:ext cx="64798" cy="15993"/>
              <a:chOff x="10790691" y="1400190"/>
              <a:chExt cx="74096" cy="18288"/>
            </a:xfrm>
          </p:grpSpPr>
          <p:sp>
            <p:nvSpPr>
              <p:cNvPr id="90" name="Circle">
                <a:extLst>
                  <a:ext uri="{FF2B5EF4-FFF2-40B4-BE49-F238E27FC236}">
                    <a16:creationId xmlns:a16="http://schemas.microsoft.com/office/drawing/2014/main" id="{5BB4F9E4-4CF9-4D4A-90C5-18C02A3D9BEF}"/>
                  </a:ext>
                </a:extLst>
              </p:cNvPr>
              <p:cNvSpPr/>
              <p:nvPr/>
            </p:nvSpPr>
            <p:spPr>
              <a:xfrm>
                <a:off x="10846499" y="1400190"/>
                <a:ext cx="18288" cy="18288"/>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91" name="Circle">
                <a:extLst>
                  <a:ext uri="{FF2B5EF4-FFF2-40B4-BE49-F238E27FC236}">
                    <a16:creationId xmlns:a16="http://schemas.microsoft.com/office/drawing/2014/main" id="{939E0F05-3CF7-4420-8459-D7EB61C4D58F}"/>
                  </a:ext>
                </a:extLst>
              </p:cNvPr>
              <p:cNvSpPr/>
              <p:nvPr/>
            </p:nvSpPr>
            <p:spPr>
              <a:xfrm>
                <a:off x="10818595" y="1400190"/>
                <a:ext cx="18288" cy="18288"/>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92" name="Circle">
                <a:extLst>
                  <a:ext uri="{FF2B5EF4-FFF2-40B4-BE49-F238E27FC236}">
                    <a16:creationId xmlns:a16="http://schemas.microsoft.com/office/drawing/2014/main" id="{8DB2D6BB-01F4-4630-B465-55F2288921BF}"/>
                  </a:ext>
                </a:extLst>
              </p:cNvPr>
              <p:cNvSpPr/>
              <p:nvPr/>
            </p:nvSpPr>
            <p:spPr>
              <a:xfrm>
                <a:off x="10790691" y="1400190"/>
                <a:ext cx="18288" cy="18288"/>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grpSp>
          <p:nvGrpSpPr>
            <p:cNvPr id="77" name="Add Button">
              <a:extLst>
                <a:ext uri="{FF2B5EF4-FFF2-40B4-BE49-F238E27FC236}">
                  <a16:creationId xmlns:a16="http://schemas.microsoft.com/office/drawing/2014/main" id="{56C0AD75-CE95-4551-934B-0B5CC78783BB}"/>
                </a:ext>
              </a:extLst>
            </p:cNvPr>
            <p:cNvGrpSpPr/>
            <p:nvPr/>
          </p:nvGrpSpPr>
          <p:grpSpPr>
            <a:xfrm>
              <a:off x="5822685" y="2296671"/>
              <a:ext cx="39983" cy="39983"/>
              <a:chOff x="5822685" y="2296671"/>
              <a:chExt cx="39983" cy="39983"/>
            </a:xfrm>
          </p:grpSpPr>
          <p:cxnSp>
            <p:nvCxnSpPr>
              <p:cNvPr id="88" name="Line 2">
                <a:extLst>
                  <a:ext uri="{FF2B5EF4-FFF2-40B4-BE49-F238E27FC236}">
                    <a16:creationId xmlns:a16="http://schemas.microsoft.com/office/drawing/2014/main" id="{621DAAD6-DB0C-439C-B01F-C7538210A6D8}"/>
                  </a:ext>
                </a:extLst>
              </p:cNvPr>
              <p:cNvCxnSpPr>
                <a:cxnSpLocks/>
              </p:cNvCxnSpPr>
              <p:nvPr/>
            </p:nvCxnSpPr>
            <p:spPr>
              <a:xfrm>
                <a:off x="5822685" y="2315861"/>
                <a:ext cx="39983" cy="0"/>
              </a:xfrm>
              <a:prstGeom prst="line">
                <a:avLst/>
              </a:prstGeom>
              <a:ln w="6350">
                <a:solidFill>
                  <a:srgbClr val="090909"/>
                </a:solidFill>
              </a:ln>
            </p:spPr>
            <p:style>
              <a:lnRef idx="1">
                <a:schemeClr val="accent1"/>
              </a:lnRef>
              <a:fillRef idx="0">
                <a:schemeClr val="accent1"/>
              </a:fillRef>
              <a:effectRef idx="0">
                <a:schemeClr val="accent1"/>
              </a:effectRef>
              <a:fontRef idx="minor">
                <a:schemeClr val="tx1"/>
              </a:fontRef>
            </p:style>
          </p:cxnSp>
          <p:cxnSp>
            <p:nvCxnSpPr>
              <p:cNvPr id="89" name="Line 1">
                <a:extLst>
                  <a:ext uri="{FF2B5EF4-FFF2-40B4-BE49-F238E27FC236}">
                    <a16:creationId xmlns:a16="http://schemas.microsoft.com/office/drawing/2014/main" id="{8C009A98-4C11-4888-8223-0340134BB502}"/>
                  </a:ext>
                </a:extLst>
              </p:cNvPr>
              <p:cNvCxnSpPr>
                <a:cxnSpLocks/>
              </p:cNvCxnSpPr>
              <p:nvPr/>
            </p:nvCxnSpPr>
            <p:spPr>
              <a:xfrm rot="16200000">
                <a:off x="5821643" y="2316663"/>
                <a:ext cx="39983" cy="0"/>
              </a:xfrm>
              <a:prstGeom prst="line">
                <a:avLst/>
              </a:prstGeom>
              <a:ln w="6350">
                <a:solidFill>
                  <a:srgbClr val="090909"/>
                </a:solidFill>
              </a:ln>
            </p:spPr>
            <p:style>
              <a:lnRef idx="1">
                <a:schemeClr val="accent1"/>
              </a:lnRef>
              <a:fillRef idx="0">
                <a:schemeClr val="accent1"/>
              </a:fillRef>
              <a:effectRef idx="0">
                <a:schemeClr val="accent1"/>
              </a:effectRef>
              <a:fontRef idx="minor">
                <a:schemeClr val="tx1"/>
              </a:fontRef>
            </p:style>
          </p:cxnSp>
        </p:grpSp>
        <p:pic>
          <p:nvPicPr>
            <p:cNvPr id="78" name="Close Button" descr="Close">
              <a:extLst>
                <a:ext uri="{FF2B5EF4-FFF2-40B4-BE49-F238E27FC236}">
                  <a16:creationId xmlns:a16="http://schemas.microsoft.com/office/drawing/2014/main" id="{189E734E-7908-4B78-9D80-7B2E006F0B84}"/>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0465079" y="2296563"/>
              <a:ext cx="44638" cy="44638"/>
            </a:xfrm>
            <a:prstGeom prst="rect">
              <a:avLst/>
            </a:prstGeom>
          </p:spPr>
        </p:pic>
        <p:sp>
          <p:nvSpPr>
            <p:cNvPr id="79" name="Maximize Button">
              <a:extLst>
                <a:ext uri="{FF2B5EF4-FFF2-40B4-BE49-F238E27FC236}">
                  <a16:creationId xmlns:a16="http://schemas.microsoft.com/office/drawing/2014/main" id="{E83BB36F-4126-43B0-9F5D-97FF80C9DB76}"/>
                </a:ext>
              </a:extLst>
            </p:cNvPr>
            <p:cNvSpPr/>
            <p:nvPr/>
          </p:nvSpPr>
          <p:spPr>
            <a:xfrm>
              <a:off x="10328833" y="2301847"/>
              <a:ext cx="31986" cy="31986"/>
            </a:xfrm>
            <a:prstGeom prst="rect">
              <a:avLst/>
            </a:prstGeom>
            <a:noFill/>
            <a:ln w="6350">
              <a:solidFill>
                <a:srgbClr val="0909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cxnSp>
          <p:nvCxnSpPr>
            <p:cNvPr id="80" name="Minimize Button">
              <a:extLst>
                <a:ext uri="{FF2B5EF4-FFF2-40B4-BE49-F238E27FC236}">
                  <a16:creationId xmlns:a16="http://schemas.microsoft.com/office/drawing/2014/main" id="{7284EE8A-1983-4132-8CC3-DC5459F0BAAA}"/>
                </a:ext>
              </a:extLst>
            </p:cNvPr>
            <p:cNvCxnSpPr>
              <a:cxnSpLocks/>
            </p:cNvCxnSpPr>
            <p:nvPr/>
          </p:nvCxnSpPr>
          <p:spPr>
            <a:xfrm>
              <a:off x="10190145" y="2316798"/>
              <a:ext cx="31986" cy="0"/>
            </a:xfrm>
            <a:prstGeom prst="line">
              <a:avLst/>
            </a:prstGeom>
            <a:ln w="6350">
              <a:solidFill>
                <a:srgbClr val="000000"/>
              </a:solidFill>
            </a:ln>
          </p:spPr>
          <p:style>
            <a:lnRef idx="1">
              <a:schemeClr val="accent1"/>
            </a:lnRef>
            <a:fillRef idx="0">
              <a:schemeClr val="accent1"/>
            </a:fillRef>
            <a:effectRef idx="0">
              <a:schemeClr val="accent1"/>
            </a:effectRef>
            <a:fontRef idx="minor">
              <a:schemeClr val="tx1"/>
            </a:fontRef>
          </p:style>
        </p:cxnSp>
        <p:sp>
          <p:nvSpPr>
            <p:cNvPr id="81" name="Webpage Small Title Background">
              <a:extLst>
                <a:ext uri="{FF2B5EF4-FFF2-40B4-BE49-F238E27FC236}">
                  <a16:creationId xmlns:a16="http://schemas.microsoft.com/office/drawing/2014/main" id="{C6BD03DA-F595-484B-BC3B-E69358BCB1C7}"/>
                </a:ext>
              </a:extLst>
            </p:cNvPr>
            <p:cNvSpPr/>
            <p:nvPr/>
          </p:nvSpPr>
          <p:spPr>
            <a:xfrm>
              <a:off x="5167332" y="2270515"/>
              <a:ext cx="622646" cy="104134"/>
            </a:xfrm>
            <a:custGeom>
              <a:avLst/>
              <a:gdLst>
                <a:gd name="connsiteX0" fmla="*/ 0 w 622646"/>
                <a:gd name="connsiteY0" fmla="*/ 0 h 104134"/>
                <a:gd name="connsiteX1" fmla="*/ 622646 w 622646"/>
                <a:gd name="connsiteY1" fmla="*/ 0 h 104134"/>
                <a:gd name="connsiteX2" fmla="*/ 622646 w 622646"/>
                <a:gd name="connsiteY2" fmla="*/ 104134 h 104134"/>
                <a:gd name="connsiteX3" fmla="*/ 0 w 622646"/>
                <a:gd name="connsiteY3" fmla="*/ 104134 h 104134"/>
                <a:gd name="connsiteX4" fmla="*/ 0 w 622646"/>
                <a:gd name="connsiteY4" fmla="*/ 0 h 104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646" h="104134" fill="none" extrusionOk="0">
                  <a:moveTo>
                    <a:pt x="0" y="0"/>
                  </a:moveTo>
                  <a:cubicBezTo>
                    <a:pt x="303527" y="-11224"/>
                    <a:pt x="347830" y="-2420"/>
                    <a:pt x="622646" y="0"/>
                  </a:cubicBezTo>
                  <a:cubicBezTo>
                    <a:pt x="617543" y="49713"/>
                    <a:pt x="627647" y="70936"/>
                    <a:pt x="622646" y="104134"/>
                  </a:cubicBezTo>
                  <a:cubicBezTo>
                    <a:pt x="427445" y="95508"/>
                    <a:pt x="185225" y="129744"/>
                    <a:pt x="0" y="104134"/>
                  </a:cubicBezTo>
                  <a:cubicBezTo>
                    <a:pt x="-1595" y="70651"/>
                    <a:pt x="3854" y="34322"/>
                    <a:pt x="0" y="0"/>
                  </a:cubicBezTo>
                  <a:close/>
                </a:path>
                <a:path w="622646" h="104134" stroke="0" extrusionOk="0">
                  <a:moveTo>
                    <a:pt x="0" y="0"/>
                  </a:moveTo>
                  <a:cubicBezTo>
                    <a:pt x="270705" y="-8460"/>
                    <a:pt x="453983" y="-12708"/>
                    <a:pt x="622646" y="0"/>
                  </a:cubicBezTo>
                  <a:cubicBezTo>
                    <a:pt x="619928" y="35983"/>
                    <a:pt x="619772" y="62275"/>
                    <a:pt x="622646" y="104134"/>
                  </a:cubicBezTo>
                  <a:cubicBezTo>
                    <a:pt x="357335" y="87148"/>
                    <a:pt x="268814" y="119323"/>
                    <a:pt x="0" y="104134"/>
                  </a:cubicBezTo>
                  <a:cubicBezTo>
                    <a:pt x="933" y="57310"/>
                    <a:pt x="-398" y="29390"/>
                    <a:pt x="0" y="0"/>
                  </a:cubicBezTo>
                  <a:close/>
                </a:path>
              </a:pathLst>
            </a:custGeom>
            <a:solidFill>
              <a:srgbClr val="F2F2F2"/>
            </a:solidFill>
            <a:ln>
              <a:solidFill>
                <a:srgbClr val="CBCBCB">
                  <a:alpha val="0"/>
                </a:srgb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pic>
          <p:nvPicPr>
            <p:cNvPr id="82" name="Webpage Close Icon" descr="Close">
              <a:extLst>
                <a:ext uri="{FF2B5EF4-FFF2-40B4-BE49-F238E27FC236}">
                  <a16:creationId xmlns:a16="http://schemas.microsoft.com/office/drawing/2014/main" id="{B3E5BC63-6802-4251-80E1-6193C6515D98}"/>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717383" y="2296983"/>
              <a:ext cx="44638" cy="44638"/>
            </a:xfrm>
            <a:prstGeom prst="rect">
              <a:avLst/>
            </a:prstGeom>
          </p:spPr>
        </p:pic>
        <p:sp>
          <p:nvSpPr>
            <p:cNvPr id="83" name="Webpage Name">
              <a:extLst>
                <a:ext uri="{FF2B5EF4-FFF2-40B4-BE49-F238E27FC236}">
                  <a16:creationId xmlns:a16="http://schemas.microsoft.com/office/drawing/2014/main" id="{8CE6A56A-9099-43E9-9D8F-F724F443FA0E}"/>
                </a:ext>
              </a:extLst>
            </p:cNvPr>
            <p:cNvSpPr txBox="1"/>
            <p:nvPr/>
          </p:nvSpPr>
          <p:spPr>
            <a:xfrm>
              <a:off x="5272180" y="2289186"/>
              <a:ext cx="138919" cy="70547"/>
            </a:xfrm>
            <a:prstGeom prst="rect">
              <a:avLst/>
            </a:prstGeom>
            <a:noFill/>
          </p:spPr>
          <p:txBody>
            <a:bodyPr wrap="square" lIns="0" tIns="0" rIns="0" bIns="0" rtlCol="0">
              <a:spAutoFit/>
            </a:bodyPr>
            <a:lstStyle/>
            <a:p>
              <a:r>
                <a:rPr lang="en-US" sz="600" dirty="0">
                  <a:solidFill>
                    <a:srgbClr val="555555"/>
                  </a:solidFill>
                </a:rPr>
                <a:t>Start</a:t>
              </a:r>
            </a:p>
          </p:txBody>
        </p:sp>
        <p:grpSp>
          <p:nvGrpSpPr>
            <p:cNvPr id="84" name="Website Icon Placeholder">
              <a:extLst>
                <a:ext uri="{FF2B5EF4-FFF2-40B4-BE49-F238E27FC236}">
                  <a16:creationId xmlns:a16="http://schemas.microsoft.com/office/drawing/2014/main" id="{7169783A-1AF3-4E36-87CD-6ABF21A42455}"/>
                </a:ext>
              </a:extLst>
            </p:cNvPr>
            <p:cNvGrpSpPr/>
            <p:nvPr/>
          </p:nvGrpSpPr>
          <p:grpSpPr>
            <a:xfrm>
              <a:off x="5204508" y="2295596"/>
              <a:ext cx="41452" cy="40711"/>
              <a:chOff x="1950533" y="1912092"/>
              <a:chExt cx="144420" cy="141838"/>
            </a:xfrm>
          </p:grpSpPr>
          <p:sp>
            <p:nvSpPr>
              <p:cNvPr id="85" name="Square">
                <a:extLst>
                  <a:ext uri="{FF2B5EF4-FFF2-40B4-BE49-F238E27FC236}">
                    <a16:creationId xmlns:a16="http://schemas.microsoft.com/office/drawing/2014/main" id="{E3E89627-5711-4D04-8C07-70CE59D00BAA}"/>
                  </a:ext>
                </a:extLst>
              </p:cNvPr>
              <p:cNvSpPr/>
              <p:nvPr/>
            </p:nvSpPr>
            <p:spPr>
              <a:xfrm>
                <a:off x="1952625" y="1913132"/>
                <a:ext cx="141684" cy="140798"/>
              </a:xfrm>
              <a:custGeom>
                <a:avLst/>
                <a:gdLst>
                  <a:gd name="connsiteX0" fmla="*/ 0 w 141684"/>
                  <a:gd name="connsiteY0" fmla="*/ 0 h 140798"/>
                  <a:gd name="connsiteX1" fmla="*/ 141684 w 141684"/>
                  <a:gd name="connsiteY1" fmla="*/ 0 h 140798"/>
                  <a:gd name="connsiteX2" fmla="*/ 141684 w 141684"/>
                  <a:gd name="connsiteY2" fmla="*/ 140798 h 140798"/>
                  <a:gd name="connsiteX3" fmla="*/ 0 w 141684"/>
                  <a:gd name="connsiteY3" fmla="*/ 140798 h 140798"/>
                  <a:gd name="connsiteX4" fmla="*/ 0 w 141684"/>
                  <a:gd name="connsiteY4" fmla="*/ 0 h 140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84" h="140798" fill="none" extrusionOk="0">
                    <a:moveTo>
                      <a:pt x="0" y="0"/>
                    </a:moveTo>
                    <a:cubicBezTo>
                      <a:pt x="45991" y="1878"/>
                      <a:pt x="96569" y="5713"/>
                      <a:pt x="141684" y="0"/>
                    </a:cubicBezTo>
                    <a:cubicBezTo>
                      <a:pt x="138845" y="57765"/>
                      <a:pt x="145173" y="72590"/>
                      <a:pt x="141684" y="140798"/>
                    </a:cubicBezTo>
                    <a:cubicBezTo>
                      <a:pt x="80807" y="141118"/>
                      <a:pt x="31063" y="140290"/>
                      <a:pt x="0" y="140798"/>
                    </a:cubicBezTo>
                    <a:cubicBezTo>
                      <a:pt x="1379" y="91549"/>
                      <a:pt x="-187" y="55626"/>
                      <a:pt x="0" y="0"/>
                    </a:cubicBezTo>
                    <a:close/>
                  </a:path>
                  <a:path w="141684" h="140798" stroke="0" extrusionOk="0">
                    <a:moveTo>
                      <a:pt x="0" y="0"/>
                    </a:moveTo>
                    <a:cubicBezTo>
                      <a:pt x="62393" y="2102"/>
                      <a:pt x="83537" y="-1382"/>
                      <a:pt x="141684" y="0"/>
                    </a:cubicBezTo>
                    <a:cubicBezTo>
                      <a:pt x="135837" y="59974"/>
                      <a:pt x="144028" y="102945"/>
                      <a:pt x="141684" y="140798"/>
                    </a:cubicBezTo>
                    <a:cubicBezTo>
                      <a:pt x="95486" y="144697"/>
                      <a:pt x="42034" y="141879"/>
                      <a:pt x="0" y="140798"/>
                    </a:cubicBezTo>
                    <a:cubicBezTo>
                      <a:pt x="-996" y="102443"/>
                      <a:pt x="5794" y="61365"/>
                      <a:pt x="0" y="0"/>
                    </a:cubicBezTo>
                    <a:close/>
                  </a:path>
                </a:pathLst>
              </a:custGeom>
              <a:solidFill>
                <a:srgbClr val="F2F2F2"/>
              </a:solidFill>
              <a:ln w="3175">
                <a:solidFill>
                  <a:srgbClr val="444446"/>
                </a:solidFill>
                <a:extLst>
                  <a:ext uri="{C807C97D-BFC1-408E-A445-0C87EB9F89A2}">
                    <ask:lineSketchStyleProps xmlns:ask="http://schemas.microsoft.com/office/drawing/2018/sketchyshapes" sd="1927782525">
                      <a:prstGeom prst="rect">
                        <a:avLst/>
                      </a:prstGeom>
                      <ask:type>
                        <ask:lineSketchFreehand/>
                      </ask:type>
                      <ask:seed>1927782525</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cxnSp>
            <p:nvCxnSpPr>
              <p:cNvPr id="86" name="Line 2">
                <a:extLst>
                  <a:ext uri="{FF2B5EF4-FFF2-40B4-BE49-F238E27FC236}">
                    <a16:creationId xmlns:a16="http://schemas.microsoft.com/office/drawing/2014/main" id="{1A34705F-6FC3-40A2-B7F3-05F0F652D070}"/>
                  </a:ext>
                </a:extLst>
              </p:cNvPr>
              <p:cNvCxnSpPr/>
              <p:nvPr/>
            </p:nvCxnSpPr>
            <p:spPr>
              <a:xfrm>
                <a:off x="1950533" y="1912092"/>
                <a:ext cx="143776" cy="141838"/>
              </a:xfrm>
              <a:prstGeom prst="line">
                <a:avLst/>
              </a:prstGeom>
              <a:ln w="3175">
                <a:solidFill>
                  <a:srgbClr val="444446"/>
                </a:solidFill>
              </a:ln>
            </p:spPr>
            <p:style>
              <a:lnRef idx="1">
                <a:schemeClr val="accent1"/>
              </a:lnRef>
              <a:fillRef idx="0">
                <a:schemeClr val="accent1"/>
              </a:fillRef>
              <a:effectRef idx="0">
                <a:schemeClr val="accent1"/>
              </a:effectRef>
              <a:fontRef idx="minor">
                <a:schemeClr val="tx1"/>
              </a:fontRef>
            </p:style>
          </p:cxnSp>
          <p:cxnSp>
            <p:nvCxnSpPr>
              <p:cNvPr id="87" name="Line 1">
                <a:extLst>
                  <a:ext uri="{FF2B5EF4-FFF2-40B4-BE49-F238E27FC236}">
                    <a16:creationId xmlns:a16="http://schemas.microsoft.com/office/drawing/2014/main" id="{192426E2-F262-4B22-A115-FB17EC8CAA42}"/>
                  </a:ext>
                </a:extLst>
              </p:cNvPr>
              <p:cNvCxnSpPr>
                <a:cxnSpLocks/>
              </p:cNvCxnSpPr>
              <p:nvPr/>
            </p:nvCxnSpPr>
            <p:spPr>
              <a:xfrm flipV="1">
                <a:off x="1951177" y="1912092"/>
                <a:ext cx="143776" cy="141838"/>
              </a:xfrm>
              <a:prstGeom prst="line">
                <a:avLst/>
              </a:prstGeom>
              <a:ln w="3175">
                <a:solidFill>
                  <a:srgbClr val="444446"/>
                </a:solidFill>
              </a:ln>
            </p:spPr>
            <p:style>
              <a:lnRef idx="1">
                <a:schemeClr val="accent1"/>
              </a:lnRef>
              <a:fillRef idx="0">
                <a:schemeClr val="accent1"/>
              </a:fillRef>
              <a:effectRef idx="0">
                <a:schemeClr val="accent1"/>
              </a:effectRef>
              <a:fontRef idx="minor">
                <a:schemeClr val="tx1"/>
              </a:fontRef>
            </p:style>
          </p:cxnSp>
        </p:grpSp>
      </p:grpSp>
      <p:sp>
        <p:nvSpPr>
          <p:cNvPr id="48" name="Third Header Background">
            <a:extLst>
              <a:ext uri="{FF2B5EF4-FFF2-40B4-BE49-F238E27FC236}">
                <a16:creationId xmlns:a16="http://schemas.microsoft.com/office/drawing/2014/main" id="{D4E17992-B44B-4295-8D5A-1CADD0DC4E70}"/>
              </a:ext>
            </a:extLst>
          </p:cNvPr>
          <p:cNvSpPr/>
          <p:nvPr/>
        </p:nvSpPr>
        <p:spPr>
          <a:xfrm>
            <a:off x="2418887" y="1744635"/>
            <a:ext cx="6783885" cy="623863"/>
          </a:xfrm>
          <a:custGeom>
            <a:avLst/>
            <a:gdLst>
              <a:gd name="connsiteX0" fmla="*/ 0 w 6783885"/>
              <a:gd name="connsiteY0" fmla="*/ 0 h 623863"/>
              <a:gd name="connsiteX1" fmla="*/ 678389 w 6783885"/>
              <a:gd name="connsiteY1" fmla="*/ 0 h 623863"/>
              <a:gd name="connsiteX2" fmla="*/ 1356777 w 6783885"/>
              <a:gd name="connsiteY2" fmla="*/ 0 h 623863"/>
              <a:gd name="connsiteX3" fmla="*/ 2035166 w 6783885"/>
              <a:gd name="connsiteY3" fmla="*/ 0 h 623863"/>
              <a:gd name="connsiteX4" fmla="*/ 2849232 w 6783885"/>
              <a:gd name="connsiteY4" fmla="*/ 0 h 623863"/>
              <a:gd name="connsiteX5" fmla="*/ 3595459 w 6783885"/>
              <a:gd name="connsiteY5" fmla="*/ 0 h 623863"/>
              <a:gd name="connsiteX6" fmla="*/ 4070331 w 6783885"/>
              <a:gd name="connsiteY6" fmla="*/ 0 h 623863"/>
              <a:gd name="connsiteX7" fmla="*/ 4680881 w 6783885"/>
              <a:gd name="connsiteY7" fmla="*/ 0 h 623863"/>
              <a:gd name="connsiteX8" fmla="*/ 5494947 w 6783885"/>
              <a:gd name="connsiteY8" fmla="*/ 0 h 623863"/>
              <a:gd name="connsiteX9" fmla="*/ 6173335 w 6783885"/>
              <a:gd name="connsiteY9" fmla="*/ 0 h 623863"/>
              <a:gd name="connsiteX10" fmla="*/ 6783885 w 6783885"/>
              <a:gd name="connsiteY10" fmla="*/ 0 h 623863"/>
              <a:gd name="connsiteX11" fmla="*/ 6783885 w 6783885"/>
              <a:gd name="connsiteY11" fmla="*/ 623863 h 623863"/>
              <a:gd name="connsiteX12" fmla="*/ 6241174 w 6783885"/>
              <a:gd name="connsiteY12" fmla="*/ 623863 h 623863"/>
              <a:gd name="connsiteX13" fmla="*/ 5427108 w 6783885"/>
              <a:gd name="connsiteY13" fmla="*/ 623863 h 623863"/>
              <a:gd name="connsiteX14" fmla="*/ 4884397 w 6783885"/>
              <a:gd name="connsiteY14" fmla="*/ 623863 h 623863"/>
              <a:gd name="connsiteX15" fmla="*/ 4409525 w 6783885"/>
              <a:gd name="connsiteY15" fmla="*/ 623863 h 623863"/>
              <a:gd name="connsiteX16" fmla="*/ 3934653 w 6783885"/>
              <a:gd name="connsiteY16" fmla="*/ 623863 h 623863"/>
              <a:gd name="connsiteX17" fmla="*/ 3188426 w 6783885"/>
              <a:gd name="connsiteY17" fmla="*/ 623863 h 623863"/>
              <a:gd name="connsiteX18" fmla="*/ 2713554 w 6783885"/>
              <a:gd name="connsiteY18" fmla="*/ 623863 h 623863"/>
              <a:gd name="connsiteX19" fmla="*/ 2035165 w 6783885"/>
              <a:gd name="connsiteY19" fmla="*/ 623863 h 623863"/>
              <a:gd name="connsiteX20" fmla="*/ 1492455 w 6783885"/>
              <a:gd name="connsiteY20" fmla="*/ 623863 h 623863"/>
              <a:gd name="connsiteX21" fmla="*/ 814066 w 6783885"/>
              <a:gd name="connsiteY21" fmla="*/ 623863 h 623863"/>
              <a:gd name="connsiteX22" fmla="*/ 0 w 6783885"/>
              <a:gd name="connsiteY22" fmla="*/ 623863 h 623863"/>
              <a:gd name="connsiteX23" fmla="*/ 0 w 6783885"/>
              <a:gd name="connsiteY23" fmla="*/ 0 h 623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783885" h="623863" fill="none" extrusionOk="0">
                <a:moveTo>
                  <a:pt x="0" y="0"/>
                </a:moveTo>
                <a:cubicBezTo>
                  <a:pt x="328811" y="10609"/>
                  <a:pt x="472996" y="-8980"/>
                  <a:pt x="678389" y="0"/>
                </a:cubicBezTo>
                <a:cubicBezTo>
                  <a:pt x="883782" y="8980"/>
                  <a:pt x="1149530" y="5659"/>
                  <a:pt x="1356777" y="0"/>
                </a:cubicBezTo>
                <a:cubicBezTo>
                  <a:pt x="1564024" y="-5659"/>
                  <a:pt x="1814433" y="-33363"/>
                  <a:pt x="2035166" y="0"/>
                </a:cubicBezTo>
                <a:cubicBezTo>
                  <a:pt x="2255899" y="33363"/>
                  <a:pt x="2556269" y="35808"/>
                  <a:pt x="2849232" y="0"/>
                </a:cubicBezTo>
                <a:cubicBezTo>
                  <a:pt x="3142195" y="-35808"/>
                  <a:pt x="3295739" y="18504"/>
                  <a:pt x="3595459" y="0"/>
                </a:cubicBezTo>
                <a:cubicBezTo>
                  <a:pt x="3895179" y="-18504"/>
                  <a:pt x="3971406" y="14670"/>
                  <a:pt x="4070331" y="0"/>
                </a:cubicBezTo>
                <a:cubicBezTo>
                  <a:pt x="4169256" y="-14670"/>
                  <a:pt x="4501280" y="-29606"/>
                  <a:pt x="4680881" y="0"/>
                </a:cubicBezTo>
                <a:cubicBezTo>
                  <a:pt x="4860482" y="29606"/>
                  <a:pt x="5291714" y="-39654"/>
                  <a:pt x="5494947" y="0"/>
                </a:cubicBezTo>
                <a:cubicBezTo>
                  <a:pt x="5698180" y="39654"/>
                  <a:pt x="5947299" y="10721"/>
                  <a:pt x="6173335" y="0"/>
                </a:cubicBezTo>
                <a:cubicBezTo>
                  <a:pt x="6399371" y="-10721"/>
                  <a:pt x="6618235" y="16484"/>
                  <a:pt x="6783885" y="0"/>
                </a:cubicBezTo>
                <a:cubicBezTo>
                  <a:pt x="6760853" y="223939"/>
                  <a:pt x="6788490" y="338404"/>
                  <a:pt x="6783885" y="623863"/>
                </a:cubicBezTo>
                <a:cubicBezTo>
                  <a:pt x="6539207" y="624269"/>
                  <a:pt x="6432377" y="624845"/>
                  <a:pt x="6241174" y="623863"/>
                </a:cubicBezTo>
                <a:cubicBezTo>
                  <a:pt x="6049971" y="622881"/>
                  <a:pt x="5612935" y="632908"/>
                  <a:pt x="5427108" y="623863"/>
                </a:cubicBezTo>
                <a:cubicBezTo>
                  <a:pt x="5241281" y="614818"/>
                  <a:pt x="5149612" y="629695"/>
                  <a:pt x="4884397" y="623863"/>
                </a:cubicBezTo>
                <a:cubicBezTo>
                  <a:pt x="4619182" y="618031"/>
                  <a:pt x="4562974" y="614210"/>
                  <a:pt x="4409525" y="623863"/>
                </a:cubicBezTo>
                <a:cubicBezTo>
                  <a:pt x="4256076" y="633516"/>
                  <a:pt x="4128984" y="622158"/>
                  <a:pt x="3934653" y="623863"/>
                </a:cubicBezTo>
                <a:cubicBezTo>
                  <a:pt x="3740322" y="625568"/>
                  <a:pt x="3341732" y="659516"/>
                  <a:pt x="3188426" y="623863"/>
                </a:cubicBezTo>
                <a:cubicBezTo>
                  <a:pt x="3035120" y="588210"/>
                  <a:pt x="2826271" y="642275"/>
                  <a:pt x="2713554" y="623863"/>
                </a:cubicBezTo>
                <a:cubicBezTo>
                  <a:pt x="2600837" y="605451"/>
                  <a:pt x="2266616" y="624361"/>
                  <a:pt x="2035165" y="623863"/>
                </a:cubicBezTo>
                <a:cubicBezTo>
                  <a:pt x="1803714" y="623365"/>
                  <a:pt x="1652649" y="632576"/>
                  <a:pt x="1492455" y="623863"/>
                </a:cubicBezTo>
                <a:cubicBezTo>
                  <a:pt x="1332261" y="615151"/>
                  <a:pt x="1065804" y="602184"/>
                  <a:pt x="814066" y="623863"/>
                </a:cubicBezTo>
                <a:cubicBezTo>
                  <a:pt x="562328" y="645542"/>
                  <a:pt x="400181" y="661481"/>
                  <a:pt x="0" y="623863"/>
                </a:cubicBezTo>
                <a:cubicBezTo>
                  <a:pt x="-20382" y="494728"/>
                  <a:pt x="24480" y="307350"/>
                  <a:pt x="0" y="0"/>
                </a:cubicBezTo>
                <a:close/>
              </a:path>
              <a:path w="6783885" h="623863" stroke="0" extrusionOk="0">
                <a:moveTo>
                  <a:pt x="0" y="0"/>
                </a:moveTo>
                <a:cubicBezTo>
                  <a:pt x="143963" y="25505"/>
                  <a:pt x="379677" y="21635"/>
                  <a:pt x="610550" y="0"/>
                </a:cubicBezTo>
                <a:cubicBezTo>
                  <a:pt x="841423" y="-21635"/>
                  <a:pt x="861832" y="14614"/>
                  <a:pt x="1085422" y="0"/>
                </a:cubicBezTo>
                <a:cubicBezTo>
                  <a:pt x="1309012" y="-14614"/>
                  <a:pt x="1676101" y="20278"/>
                  <a:pt x="1899488" y="0"/>
                </a:cubicBezTo>
                <a:cubicBezTo>
                  <a:pt x="2122875" y="-20278"/>
                  <a:pt x="2235007" y="-25322"/>
                  <a:pt x="2510037" y="0"/>
                </a:cubicBezTo>
                <a:cubicBezTo>
                  <a:pt x="2785067" y="25322"/>
                  <a:pt x="2859216" y="-27920"/>
                  <a:pt x="3120587" y="0"/>
                </a:cubicBezTo>
                <a:cubicBezTo>
                  <a:pt x="3381958" y="27920"/>
                  <a:pt x="3710543" y="-29662"/>
                  <a:pt x="3934653" y="0"/>
                </a:cubicBezTo>
                <a:cubicBezTo>
                  <a:pt x="4158763" y="29662"/>
                  <a:pt x="4217987" y="-18278"/>
                  <a:pt x="4477364" y="0"/>
                </a:cubicBezTo>
                <a:cubicBezTo>
                  <a:pt x="4736741" y="18278"/>
                  <a:pt x="5077582" y="34711"/>
                  <a:pt x="5291430" y="0"/>
                </a:cubicBezTo>
                <a:cubicBezTo>
                  <a:pt x="5505278" y="-34711"/>
                  <a:pt x="5869164" y="11553"/>
                  <a:pt x="6105497" y="0"/>
                </a:cubicBezTo>
                <a:cubicBezTo>
                  <a:pt x="6341830" y="-11553"/>
                  <a:pt x="6592693" y="-27390"/>
                  <a:pt x="6783885" y="0"/>
                </a:cubicBezTo>
                <a:cubicBezTo>
                  <a:pt x="6776762" y="284428"/>
                  <a:pt x="6796924" y="431751"/>
                  <a:pt x="6783885" y="623863"/>
                </a:cubicBezTo>
                <a:cubicBezTo>
                  <a:pt x="6589253" y="609648"/>
                  <a:pt x="6295589" y="593351"/>
                  <a:pt x="6037658" y="623863"/>
                </a:cubicBezTo>
                <a:cubicBezTo>
                  <a:pt x="5779727" y="654375"/>
                  <a:pt x="5452743" y="630881"/>
                  <a:pt x="5223591" y="623863"/>
                </a:cubicBezTo>
                <a:cubicBezTo>
                  <a:pt x="4994439" y="616845"/>
                  <a:pt x="4728528" y="658251"/>
                  <a:pt x="4409525" y="623863"/>
                </a:cubicBezTo>
                <a:cubicBezTo>
                  <a:pt x="4090522" y="589475"/>
                  <a:pt x="4057475" y="642621"/>
                  <a:pt x="3866814" y="623863"/>
                </a:cubicBezTo>
                <a:cubicBezTo>
                  <a:pt x="3676153" y="605105"/>
                  <a:pt x="3358210" y="635520"/>
                  <a:pt x="3188426" y="623863"/>
                </a:cubicBezTo>
                <a:cubicBezTo>
                  <a:pt x="3018642" y="612206"/>
                  <a:pt x="2647111" y="662823"/>
                  <a:pt x="2374360" y="623863"/>
                </a:cubicBezTo>
                <a:cubicBezTo>
                  <a:pt x="2101609" y="584903"/>
                  <a:pt x="1958383" y="605791"/>
                  <a:pt x="1695971" y="623863"/>
                </a:cubicBezTo>
                <a:cubicBezTo>
                  <a:pt x="1433559" y="641935"/>
                  <a:pt x="1318856" y="613287"/>
                  <a:pt x="1221099" y="623863"/>
                </a:cubicBezTo>
                <a:cubicBezTo>
                  <a:pt x="1123342" y="634439"/>
                  <a:pt x="916358" y="626426"/>
                  <a:pt x="678388" y="623863"/>
                </a:cubicBezTo>
                <a:cubicBezTo>
                  <a:pt x="440418" y="621300"/>
                  <a:pt x="210895" y="646776"/>
                  <a:pt x="0" y="623863"/>
                </a:cubicBezTo>
                <a:cubicBezTo>
                  <a:pt x="-9890" y="367373"/>
                  <a:pt x="22094" y="285599"/>
                  <a:pt x="0" y="0"/>
                </a:cubicBezTo>
                <a:close/>
              </a:path>
            </a:pathLst>
          </a:custGeom>
          <a:solidFill>
            <a:srgbClr val="F2F2F2"/>
          </a:solidFill>
          <a:ln>
            <a:solidFill>
              <a:srgbClr val="F2F2F2">
                <a:alpha val="0"/>
              </a:srgb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49" name="Search Bar">
            <a:extLst>
              <a:ext uri="{FF2B5EF4-FFF2-40B4-BE49-F238E27FC236}">
                <a16:creationId xmlns:a16="http://schemas.microsoft.com/office/drawing/2014/main" id="{BB320D3E-A254-4FC6-B80E-4AB1F5993F43}"/>
              </a:ext>
            </a:extLst>
          </p:cNvPr>
          <p:cNvGrpSpPr/>
          <p:nvPr/>
        </p:nvGrpSpPr>
        <p:grpSpPr>
          <a:xfrm>
            <a:off x="2729547" y="1963042"/>
            <a:ext cx="1414694" cy="184665"/>
            <a:chOff x="5212327" y="3743941"/>
            <a:chExt cx="1012165" cy="141094"/>
          </a:xfrm>
        </p:grpSpPr>
        <p:sp>
          <p:nvSpPr>
            <p:cNvPr id="62" name="Search Placeholder">
              <a:extLst>
                <a:ext uri="{FF2B5EF4-FFF2-40B4-BE49-F238E27FC236}">
                  <a16:creationId xmlns:a16="http://schemas.microsoft.com/office/drawing/2014/main" id="{AFADFD08-E621-41F1-8CAA-171ADED2D325}"/>
                </a:ext>
              </a:extLst>
            </p:cNvPr>
            <p:cNvSpPr/>
            <p:nvPr/>
          </p:nvSpPr>
          <p:spPr>
            <a:xfrm>
              <a:off x="5255834" y="3757383"/>
              <a:ext cx="968658" cy="123904"/>
            </a:xfrm>
            <a:custGeom>
              <a:avLst/>
              <a:gdLst>
                <a:gd name="connsiteX0" fmla="*/ 0 w 968658"/>
                <a:gd name="connsiteY0" fmla="*/ 6074 h 123904"/>
                <a:gd name="connsiteX1" fmla="*/ 6074 w 968658"/>
                <a:gd name="connsiteY1" fmla="*/ 0 h 123904"/>
                <a:gd name="connsiteX2" fmla="*/ 465199 w 968658"/>
                <a:gd name="connsiteY2" fmla="*/ 0 h 123904"/>
                <a:gd name="connsiteX3" fmla="*/ 962584 w 968658"/>
                <a:gd name="connsiteY3" fmla="*/ 0 h 123904"/>
                <a:gd name="connsiteX4" fmla="*/ 968658 w 968658"/>
                <a:gd name="connsiteY4" fmla="*/ 6074 h 123904"/>
                <a:gd name="connsiteX5" fmla="*/ 968658 w 968658"/>
                <a:gd name="connsiteY5" fmla="*/ 117830 h 123904"/>
                <a:gd name="connsiteX6" fmla="*/ 962584 w 968658"/>
                <a:gd name="connsiteY6" fmla="*/ 123904 h 123904"/>
                <a:gd name="connsiteX7" fmla="*/ 465199 w 968658"/>
                <a:gd name="connsiteY7" fmla="*/ 123904 h 123904"/>
                <a:gd name="connsiteX8" fmla="*/ 6074 w 968658"/>
                <a:gd name="connsiteY8" fmla="*/ 123904 h 123904"/>
                <a:gd name="connsiteX9" fmla="*/ 0 w 968658"/>
                <a:gd name="connsiteY9" fmla="*/ 117830 h 123904"/>
                <a:gd name="connsiteX10" fmla="*/ 0 w 968658"/>
                <a:gd name="connsiteY10" fmla="*/ 6074 h 123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68658" h="123904" fill="none" extrusionOk="0">
                  <a:moveTo>
                    <a:pt x="0" y="6074"/>
                  </a:moveTo>
                  <a:cubicBezTo>
                    <a:pt x="38" y="2164"/>
                    <a:pt x="2365" y="623"/>
                    <a:pt x="6074" y="0"/>
                  </a:cubicBezTo>
                  <a:cubicBezTo>
                    <a:pt x="101799" y="-19685"/>
                    <a:pt x="319782" y="-9293"/>
                    <a:pt x="465199" y="0"/>
                  </a:cubicBezTo>
                  <a:cubicBezTo>
                    <a:pt x="610617" y="9293"/>
                    <a:pt x="745944" y="20619"/>
                    <a:pt x="962584" y="0"/>
                  </a:cubicBezTo>
                  <a:cubicBezTo>
                    <a:pt x="965498" y="118"/>
                    <a:pt x="968714" y="2100"/>
                    <a:pt x="968658" y="6074"/>
                  </a:cubicBezTo>
                  <a:cubicBezTo>
                    <a:pt x="970374" y="56560"/>
                    <a:pt x="970993" y="75727"/>
                    <a:pt x="968658" y="117830"/>
                  </a:cubicBezTo>
                  <a:cubicBezTo>
                    <a:pt x="968477" y="121627"/>
                    <a:pt x="966320" y="124545"/>
                    <a:pt x="962584" y="123904"/>
                  </a:cubicBezTo>
                  <a:cubicBezTo>
                    <a:pt x="792466" y="105696"/>
                    <a:pt x="690087" y="117019"/>
                    <a:pt x="465199" y="123904"/>
                  </a:cubicBezTo>
                  <a:cubicBezTo>
                    <a:pt x="240311" y="130789"/>
                    <a:pt x="131875" y="140167"/>
                    <a:pt x="6074" y="123904"/>
                  </a:cubicBezTo>
                  <a:cubicBezTo>
                    <a:pt x="2721" y="124066"/>
                    <a:pt x="337" y="121084"/>
                    <a:pt x="0" y="117830"/>
                  </a:cubicBezTo>
                  <a:cubicBezTo>
                    <a:pt x="4986" y="83946"/>
                    <a:pt x="610" y="52854"/>
                    <a:pt x="0" y="6074"/>
                  </a:cubicBezTo>
                  <a:close/>
                </a:path>
                <a:path w="968658" h="123904" stroke="0" extrusionOk="0">
                  <a:moveTo>
                    <a:pt x="0" y="6074"/>
                  </a:moveTo>
                  <a:cubicBezTo>
                    <a:pt x="352" y="2054"/>
                    <a:pt x="2431" y="555"/>
                    <a:pt x="6074" y="0"/>
                  </a:cubicBezTo>
                  <a:cubicBezTo>
                    <a:pt x="141916" y="23477"/>
                    <a:pt x="385077" y="11993"/>
                    <a:pt x="493894" y="0"/>
                  </a:cubicBezTo>
                  <a:cubicBezTo>
                    <a:pt x="602711" y="-11993"/>
                    <a:pt x="793366" y="23139"/>
                    <a:pt x="962584" y="0"/>
                  </a:cubicBezTo>
                  <a:cubicBezTo>
                    <a:pt x="966521" y="-163"/>
                    <a:pt x="968849" y="2867"/>
                    <a:pt x="968658" y="6074"/>
                  </a:cubicBezTo>
                  <a:cubicBezTo>
                    <a:pt x="969259" y="31334"/>
                    <a:pt x="970774" y="75197"/>
                    <a:pt x="968658" y="117830"/>
                  </a:cubicBezTo>
                  <a:cubicBezTo>
                    <a:pt x="968256" y="121129"/>
                    <a:pt x="965666" y="124068"/>
                    <a:pt x="962584" y="123904"/>
                  </a:cubicBezTo>
                  <a:cubicBezTo>
                    <a:pt x="808315" y="134252"/>
                    <a:pt x="638291" y="127241"/>
                    <a:pt x="465199" y="123904"/>
                  </a:cubicBezTo>
                  <a:cubicBezTo>
                    <a:pt x="292108" y="120567"/>
                    <a:pt x="180128" y="139354"/>
                    <a:pt x="6074" y="123904"/>
                  </a:cubicBezTo>
                  <a:cubicBezTo>
                    <a:pt x="2588" y="124430"/>
                    <a:pt x="-802" y="121104"/>
                    <a:pt x="0" y="117830"/>
                  </a:cubicBezTo>
                  <a:cubicBezTo>
                    <a:pt x="3768" y="70301"/>
                    <a:pt x="4070" y="32202"/>
                    <a:pt x="0" y="6074"/>
                  </a:cubicBezTo>
                  <a:close/>
                </a:path>
              </a:pathLst>
            </a:custGeom>
            <a:solidFill>
              <a:schemeClr val="bg1"/>
            </a:solidFill>
            <a:ln w="9525">
              <a:solidFill>
                <a:srgbClr val="666666"/>
              </a:solidFill>
              <a:extLst>
                <a:ext uri="{C807C97D-BFC1-408E-A445-0C87EB9F89A2}">
                  <ask:lineSketchStyleProps xmlns:ask="http://schemas.microsoft.com/office/drawing/2018/sketchyshapes" sd="2024747198">
                    <a:prstGeom prst="roundRect">
                      <a:avLst>
                        <a:gd name="adj" fmla="val 4902"/>
                      </a:avLst>
                    </a:prstGeom>
                    <ask:type>
                      <ask:lineSketchFreehand/>
                    </ask:type>
                    <ask:seed>2024747198</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64" name="Search Text">
              <a:extLst>
                <a:ext uri="{FF2B5EF4-FFF2-40B4-BE49-F238E27FC236}">
                  <a16:creationId xmlns:a16="http://schemas.microsoft.com/office/drawing/2014/main" id="{9B54EC15-03AB-4C8D-8C2A-CC4CF01B90B8}"/>
                </a:ext>
              </a:extLst>
            </p:cNvPr>
            <p:cNvSpPr txBox="1"/>
            <p:nvPr/>
          </p:nvSpPr>
          <p:spPr>
            <a:xfrm>
              <a:off x="5212327" y="3743941"/>
              <a:ext cx="457951" cy="141094"/>
            </a:xfrm>
            <a:prstGeom prst="rect">
              <a:avLst/>
            </a:prstGeom>
            <a:noFill/>
          </p:spPr>
          <p:txBody>
            <a:bodyPr wrap="square" rtlCol="0">
              <a:spAutoFit/>
            </a:bodyPr>
            <a:lstStyle/>
            <a:p>
              <a:r>
                <a:rPr lang="en-US" sz="600" dirty="0">
                  <a:solidFill>
                    <a:srgbClr val="7D7D7D"/>
                  </a:solidFill>
                </a:rPr>
                <a:t>Título …</a:t>
              </a:r>
            </a:p>
          </p:txBody>
        </p:sp>
      </p:grpSp>
      <p:grpSp>
        <p:nvGrpSpPr>
          <p:cNvPr id="205" name="Search Bar">
            <a:extLst>
              <a:ext uri="{FF2B5EF4-FFF2-40B4-BE49-F238E27FC236}">
                <a16:creationId xmlns:a16="http://schemas.microsoft.com/office/drawing/2014/main" id="{4806B40A-FC81-44D2-8035-B1E773584EF3}"/>
              </a:ext>
            </a:extLst>
          </p:cNvPr>
          <p:cNvGrpSpPr/>
          <p:nvPr/>
        </p:nvGrpSpPr>
        <p:grpSpPr>
          <a:xfrm>
            <a:off x="4319232" y="1980635"/>
            <a:ext cx="1414694" cy="184665"/>
            <a:chOff x="5212327" y="3743941"/>
            <a:chExt cx="1012165" cy="141094"/>
          </a:xfrm>
        </p:grpSpPr>
        <p:sp>
          <p:nvSpPr>
            <p:cNvPr id="206" name="Search Placeholder">
              <a:extLst>
                <a:ext uri="{FF2B5EF4-FFF2-40B4-BE49-F238E27FC236}">
                  <a16:creationId xmlns:a16="http://schemas.microsoft.com/office/drawing/2014/main" id="{A195443A-7DC0-4D81-BFCB-C0E571012E43}"/>
                </a:ext>
              </a:extLst>
            </p:cNvPr>
            <p:cNvSpPr/>
            <p:nvPr/>
          </p:nvSpPr>
          <p:spPr>
            <a:xfrm>
              <a:off x="5255834" y="3757383"/>
              <a:ext cx="968658" cy="123904"/>
            </a:xfrm>
            <a:custGeom>
              <a:avLst/>
              <a:gdLst>
                <a:gd name="connsiteX0" fmla="*/ 0 w 968658"/>
                <a:gd name="connsiteY0" fmla="*/ 6074 h 123904"/>
                <a:gd name="connsiteX1" fmla="*/ 6074 w 968658"/>
                <a:gd name="connsiteY1" fmla="*/ 0 h 123904"/>
                <a:gd name="connsiteX2" fmla="*/ 465199 w 968658"/>
                <a:gd name="connsiteY2" fmla="*/ 0 h 123904"/>
                <a:gd name="connsiteX3" fmla="*/ 962584 w 968658"/>
                <a:gd name="connsiteY3" fmla="*/ 0 h 123904"/>
                <a:gd name="connsiteX4" fmla="*/ 968658 w 968658"/>
                <a:gd name="connsiteY4" fmla="*/ 6074 h 123904"/>
                <a:gd name="connsiteX5" fmla="*/ 968658 w 968658"/>
                <a:gd name="connsiteY5" fmla="*/ 117830 h 123904"/>
                <a:gd name="connsiteX6" fmla="*/ 962584 w 968658"/>
                <a:gd name="connsiteY6" fmla="*/ 123904 h 123904"/>
                <a:gd name="connsiteX7" fmla="*/ 465199 w 968658"/>
                <a:gd name="connsiteY7" fmla="*/ 123904 h 123904"/>
                <a:gd name="connsiteX8" fmla="*/ 6074 w 968658"/>
                <a:gd name="connsiteY8" fmla="*/ 123904 h 123904"/>
                <a:gd name="connsiteX9" fmla="*/ 0 w 968658"/>
                <a:gd name="connsiteY9" fmla="*/ 117830 h 123904"/>
                <a:gd name="connsiteX10" fmla="*/ 0 w 968658"/>
                <a:gd name="connsiteY10" fmla="*/ 6074 h 123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68658" h="123904" fill="none" extrusionOk="0">
                  <a:moveTo>
                    <a:pt x="0" y="6074"/>
                  </a:moveTo>
                  <a:cubicBezTo>
                    <a:pt x="38" y="2164"/>
                    <a:pt x="2365" y="623"/>
                    <a:pt x="6074" y="0"/>
                  </a:cubicBezTo>
                  <a:cubicBezTo>
                    <a:pt x="101799" y="-19685"/>
                    <a:pt x="319782" y="-9293"/>
                    <a:pt x="465199" y="0"/>
                  </a:cubicBezTo>
                  <a:cubicBezTo>
                    <a:pt x="610617" y="9293"/>
                    <a:pt x="745944" y="20619"/>
                    <a:pt x="962584" y="0"/>
                  </a:cubicBezTo>
                  <a:cubicBezTo>
                    <a:pt x="965498" y="118"/>
                    <a:pt x="968714" y="2100"/>
                    <a:pt x="968658" y="6074"/>
                  </a:cubicBezTo>
                  <a:cubicBezTo>
                    <a:pt x="970374" y="56560"/>
                    <a:pt x="970993" y="75727"/>
                    <a:pt x="968658" y="117830"/>
                  </a:cubicBezTo>
                  <a:cubicBezTo>
                    <a:pt x="968477" y="121627"/>
                    <a:pt x="966320" y="124545"/>
                    <a:pt x="962584" y="123904"/>
                  </a:cubicBezTo>
                  <a:cubicBezTo>
                    <a:pt x="792466" y="105696"/>
                    <a:pt x="690087" y="117019"/>
                    <a:pt x="465199" y="123904"/>
                  </a:cubicBezTo>
                  <a:cubicBezTo>
                    <a:pt x="240311" y="130789"/>
                    <a:pt x="131875" y="140167"/>
                    <a:pt x="6074" y="123904"/>
                  </a:cubicBezTo>
                  <a:cubicBezTo>
                    <a:pt x="2721" y="124066"/>
                    <a:pt x="337" y="121084"/>
                    <a:pt x="0" y="117830"/>
                  </a:cubicBezTo>
                  <a:cubicBezTo>
                    <a:pt x="4986" y="83946"/>
                    <a:pt x="610" y="52854"/>
                    <a:pt x="0" y="6074"/>
                  </a:cubicBezTo>
                  <a:close/>
                </a:path>
                <a:path w="968658" h="123904" stroke="0" extrusionOk="0">
                  <a:moveTo>
                    <a:pt x="0" y="6074"/>
                  </a:moveTo>
                  <a:cubicBezTo>
                    <a:pt x="352" y="2054"/>
                    <a:pt x="2431" y="555"/>
                    <a:pt x="6074" y="0"/>
                  </a:cubicBezTo>
                  <a:cubicBezTo>
                    <a:pt x="141916" y="23477"/>
                    <a:pt x="385077" y="11993"/>
                    <a:pt x="493894" y="0"/>
                  </a:cubicBezTo>
                  <a:cubicBezTo>
                    <a:pt x="602711" y="-11993"/>
                    <a:pt x="793366" y="23139"/>
                    <a:pt x="962584" y="0"/>
                  </a:cubicBezTo>
                  <a:cubicBezTo>
                    <a:pt x="966521" y="-163"/>
                    <a:pt x="968849" y="2867"/>
                    <a:pt x="968658" y="6074"/>
                  </a:cubicBezTo>
                  <a:cubicBezTo>
                    <a:pt x="969259" y="31334"/>
                    <a:pt x="970774" y="75197"/>
                    <a:pt x="968658" y="117830"/>
                  </a:cubicBezTo>
                  <a:cubicBezTo>
                    <a:pt x="968256" y="121129"/>
                    <a:pt x="965666" y="124068"/>
                    <a:pt x="962584" y="123904"/>
                  </a:cubicBezTo>
                  <a:cubicBezTo>
                    <a:pt x="808315" y="134252"/>
                    <a:pt x="638291" y="127241"/>
                    <a:pt x="465199" y="123904"/>
                  </a:cubicBezTo>
                  <a:cubicBezTo>
                    <a:pt x="292108" y="120567"/>
                    <a:pt x="180128" y="139354"/>
                    <a:pt x="6074" y="123904"/>
                  </a:cubicBezTo>
                  <a:cubicBezTo>
                    <a:pt x="2588" y="124430"/>
                    <a:pt x="-802" y="121104"/>
                    <a:pt x="0" y="117830"/>
                  </a:cubicBezTo>
                  <a:cubicBezTo>
                    <a:pt x="3768" y="70301"/>
                    <a:pt x="4070" y="32202"/>
                    <a:pt x="0" y="6074"/>
                  </a:cubicBezTo>
                  <a:close/>
                </a:path>
              </a:pathLst>
            </a:custGeom>
            <a:solidFill>
              <a:schemeClr val="bg1"/>
            </a:solidFill>
            <a:ln w="9525">
              <a:solidFill>
                <a:srgbClr val="666666"/>
              </a:solidFill>
              <a:extLst>
                <a:ext uri="{C807C97D-BFC1-408E-A445-0C87EB9F89A2}">
                  <ask:lineSketchStyleProps xmlns:ask="http://schemas.microsoft.com/office/drawing/2018/sketchyshapes" sd="2024747198">
                    <a:prstGeom prst="roundRect">
                      <a:avLst>
                        <a:gd name="adj" fmla="val 4902"/>
                      </a:avLst>
                    </a:prstGeom>
                    <ask:type>
                      <ask:lineSketchFreehand/>
                    </ask:type>
                    <ask:seed>2024747198</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pic>
          <p:nvPicPr>
            <p:cNvPr id="207" name="Search Icon" descr="Magnifying glass">
              <a:extLst>
                <a:ext uri="{FF2B5EF4-FFF2-40B4-BE49-F238E27FC236}">
                  <a16:creationId xmlns:a16="http://schemas.microsoft.com/office/drawing/2014/main" id="{BFD1C85B-E891-4D22-815F-00B5AD88F00B}"/>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117979" y="3780953"/>
              <a:ext cx="76572" cy="76572"/>
            </a:xfrm>
            <a:prstGeom prst="rect">
              <a:avLst/>
            </a:prstGeom>
          </p:spPr>
        </p:pic>
        <p:sp>
          <p:nvSpPr>
            <p:cNvPr id="208" name="Search Text">
              <a:extLst>
                <a:ext uri="{FF2B5EF4-FFF2-40B4-BE49-F238E27FC236}">
                  <a16:creationId xmlns:a16="http://schemas.microsoft.com/office/drawing/2014/main" id="{B21199B6-31BC-45C4-9330-6F9F13D09B14}"/>
                </a:ext>
              </a:extLst>
            </p:cNvPr>
            <p:cNvSpPr txBox="1"/>
            <p:nvPr/>
          </p:nvSpPr>
          <p:spPr>
            <a:xfrm>
              <a:off x="5212327" y="3743941"/>
              <a:ext cx="457951" cy="141094"/>
            </a:xfrm>
            <a:prstGeom prst="rect">
              <a:avLst/>
            </a:prstGeom>
            <a:noFill/>
          </p:spPr>
          <p:txBody>
            <a:bodyPr wrap="square" rtlCol="0">
              <a:spAutoFit/>
            </a:bodyPr>
            <a:lstStyle/>
            <a:p>
              <a:r>
                <a:rPr lang="en-US" sz="600" dirty="0">
                  <a:solidFill>
                    <a:srgbClr val="7D7D7D"/>
                  </a:solidFill>
                </a:rPr>
                <a:t>Categoría …</a:t>
              </a:r>
            </a:p>
          </p:txBody>
        </p:sp>
      </p:grpSp>
      <p:sp>
        <p:nvSpPr>
          <p:cNvPr id="209" name="Outline Button">
            <a:extLst>
              <a:ext uri="{FF2B5EF4-FFF2-40B4-BE49-F238E27FC236}">
                <a16:creationId xmlns:a16="http://schemas.microsoft.com/office/drawing/2014/main" id="{50CE9CED-4B56-44B9-89D1-1B7246206C59}"/>
              </a:ext>
            </a:extLst>
          </p:cNvPr>
          <p:cNvSpPr/>
          <p:nvPr/>
        </p:nvSpPr>
        <p:spPr>
          <a:xfrm>
            <a:off x="7560443" y="1958380"/>
            <a:ext cx="720000" cy="236196"/>
          </a:xfrm>
          <a:custGeom>
            <a:avLst/>
            <a:gdLst>
              <a:gd name="connsiteX0" fmla="*/ 0 w 720000"/>
              <a:gd name="connsiteY0" fmla="*/ 14840 h 236196"/>
              <a:gd name="connsiteX1" fmla="*/ 14840 w 720000"/>
              <a:gd name="connsiteY1" fmla="*/ 0 h 236196"/>
              <a:gd name="connsiteX2" fmla="*/ 705160 w 720000"/>
              <a:gd name="connsiteY2" fmla="*/ 0 h 236196"/>
              <a:gd name="connsiteX3" fmla="*/ 720000 w 720000"/>
              <a:gd name="connsiteY3" fmla="*/ 14840 h 236196"/>
              <a:gd name="connsiteX4" fmla="*/ 720000 w 720000"/>
              <a:gd name="connsiteY4" fmla="*/ 221356 h 236196"/>
              <a:gd name="connsiteX5" fmla="*/ 705160 w 720000"/>
              <a:gd name="connsiteY5" fmla="*/ 236196 h 236196"/>
              <a:gd name="connsiteX6" fmla="*/ 14840 w 720000"/>
              <a:gd name="connsiteY6" fmla="*/ 236196 h 236196"/>
              <a:gd name="connsiteX7" fmla="*/ 0 w 720000"/>
              <a:gd name="connsiteY7" fmla="*/ 221356 h 236196"/>
              <a:gd name="connsiteX8" fmla="*/ 0 w 720000"/>
              <a:gd name="connsiteY8" fmla="*/ 14840 h 236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00" h="236196" extrusionOk="0">
                <a:moveTo>
                  <a:pt x="0" y="14840"/>
                </a:moveTo>
                <a:cubicBezTo>
                  <a:pt x="-1153" y="5933"/>
                  <a:pt x="5044" y="600"/>
                  <a:pt x="14840" y="0"/>
                </a:cubicBezTo>
                <a:cubicBezTo>
                  <a:pt x="330390" y="22283"/>
                  <a:pt x="439945" y="8081"/>
                  <a:pt x="705160" y="0"/>
                </a:cubicBezTo>
                <a:cubicBezTo>
                  <a:pt x="711808" y="-1178"/>
                  <a:pt x="719417" y="7840"/>
                  <a:pt x="720000" y="14840"/>
                </a:cubicBezTo>
                <a:cubicBezTo>
                  <a:pt x="718987" y="76361"/>
                  <a:pt x="709819" y="175746"/>
                  <a:pt x="720000" y="221356"/>
                </a:cubicBezTo>
                <a:cubicBezTo>
                  <a:pt x="720542" y="228436"/>
                  <a:pt x="712319" y="236037"/>
                  <a:pt x="705160" y="236196"/>
                </a:cubicBezTo>
                <a:cubicBezTo>
                  <a:pt x="361831" y="210999"/>
                  <a:pt x="359229" y="227049"/>
                  <a:pt x="14840" y="236196"/>
                </a:cubicBezTo>
                <a:cubicBezTo>
                  <a:pt x="6268" y="236817"/>
                  <a:pt x="-215" y="229302"/>
                  <a:pt x="0" y="221356"/>
                </a:cubicBezTo>
                <a:cubicBezTo>
                  <a:pt x="592" y="165953"/>
                  <a:pt x="1703" y="100342"/>
                  <a:pt x="0" y="14840"/>
                </a:cubicBezTo>
                <a:close/>
              </a:path>
            </a:pathLst>
          </a:custGeom>
          <a:noFill/>
          <a:ln>
            <a:solidFill>
              <a:schemeClr val="tx1">
                <a:lumMod val="75000"/>
                <a:lumOff val="25000"/>
              </a:schemeClr>
            </a:solidFill>
            <a:extLst>
              <a:ext uri="{C807C97D-BFC1-408E-A445-0C87EB9F89A2}">
                <ask:lineSketchStyleProps xmlns:ask="http://schemas.microsoft.com/office/drawing/2018/sketchyshapes" sd="1219033472">
                  <a:prstGeom prst="roundRect">
                    <a:avLst>
                      <a:gd name="adj" fmla="val 6283"/>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spc="20" dirty="0">
                <a:solidFill>
                  <a:schemeClr val="tx1">
                    <a:lumMod val="75000"/>
                    <a:lumOff val="25000"/>
                  </a:schemeClr>
                </a:solidFill>
              </a:rPr>
              <a:t>Limpiar</a:t>
            </a:r>
          </a:p>
        </p:txBody>
      </p:sp>
      <p:grpSp>
        <p:nvGrpSpPr>
          <p:cNvPr id="285" name="Group 284">
            <a:extLst>
              <a:ext uri="{FF2B5EF4-FFF2-40B4-BE49-F238E27FC236}">
                <a16:creationId xmlns:a16="http://schemas.microsoft.com/office/drawing/2014/main" id="{98CC89B4-4928-4B2B-8463-D5CF1184973F}"/>
              </a:ext>
            </a:extLst>
          </p:cNvPr>
          <p:cNvGrpSpPr/>
          <p:nvPr/>
        </p:nvGrpSpPr>
        <p:grpSpPr>
          <a:xfrm>
            <a:off x="2542299" y="2391645"/>
            <a:ext cx="6661948" cy="2268000"/>
            <a:chOff x="2542299" y="2818365"/>
            <a:chExt cx="6661948" cy="2268000"/>
          </a:xfrm>
        </p:grpSpPr>
        <p:grpSp>
          <p:nvGrpSpPr>
            <p:cNvPr id="39" name="Scroll Bar">
              <a:extLst>
                <a:ext uri="{FF2B5EF4-FFF2-40B4-BE49-F238E27FC236}">
                  <a16:creationId xmlns:a16="http://schemas.microsoft.com/office/drawing/2014/main" id="{59E63D07-8FCB-4D95-BE29-A71FE1B10461}"/>
                </a:ext>
                <a:ext uri="{C183D7F6-B498-43B3-948B-1728B52AA6E4}">
                  <adec:decorative xmlns:adec="http://schemas.microsoft.com/office/drawing/2017/decorative" val="1"/>
                </a:ext>
              </a:extLst>
            </p:cNvPr>
            <p:cNvGrpSpPr/>
            <p:nvPr/>
          </p:nvGrpSpPr>
          <p:grpSpPr>
            <a:xfrm>
              <a:off x="9134541" y="2818365"/>
              <a:ext cx="69706" cy="2268000"/>
              <a:chOff x="10502264" y="2493396"/>
              <a:chExt cx="53259" cy="3757867"/>
            </a:xfrm>
          </p:grpSpPr>
          <p:sp>
            <p:nvSpPr>
              <p:cNvPr id="44" name="Scroll Bar Area">
                <a:extLst>
                  <a:ext uri="{FF2B5EF4-FFF2-40B4-BE49-F238E27FC236}">
                    <a16:creationId xmlns:a16="http://schemas.microsoft.com/office/drawing/2014/main" id="{A5BA7489-53D0-49C4-9007-6339043A0700}"/>
                  </a:ext>
                </a:extLst>
              </p:cNvPr>
              <p:cNvSpPr/>
              <p:nvPr/>
            </p:nvSpPr>
            <p:spPr>
              <a:xfrm>
                <a:off x="10502264" y="2493396"/>
                <a:ext cx="52133" cy="3757867"/>
              </a:xfrm>
              <a:custGeom>
                <a:avLst/>
                <a:gdLst>
                  <a:gd name="connsiteX0" fmla="*/ 0 w 52133"/>
                  <a:gd name="connsiteY0" fmla="*/ 0 h 3757867"/>
                  <a:gd name="connsiteX1" fmla="*/ 52133 w 52133"/>
                  <a:gd name="connsiteY1" fmla="*/ 0 h 3757867"/>
                  <a:gd name="connsiteX2" fmla="*/ 52133 w 52133"/>
                  <a:gd name="connsiteY2" fmla="*/ 663890 h 3757867"/>
                  <a:gd name="connsiteX3" fmla="*/ 52133 w 52133"/>
                  <a:gd name="connsiteY3" fmla="*/ 1177465 h 3757867"/>
                  <a:gd name="connsiteX4" fmla="*/ 52133 w 52133"/>
                  <a:gd name="connsiteY4" fmla="*/ 1728619 h 3757867"/>
                  <a:gd name="connsiteX5" fmla="*/ 52133 w 52133"/>
                  <a:gd name="connsiteY5" fmla="*/ 2430087 h 3757867"/>
                  <a:gd name="connsiteX6" fmla="*/ 52133 w 52133"/>
                  <a:gd name="connsiteY6" fmla="*/ 3056398 h 3757867"/>
                  <a:gd name="connsiteX7" fmla="*/ 52133 w 52133"/>
                  <a:gd name="connsiteY7" fmla="*/ 3757867 h 3757867"/>
                  <a:gd name="connsiteX8" fmla="*/ 0 w 52133"/>
                  <a:gd name="connsiteY8" fmla="*/ 3757867 h 3757867"/>
                  <a:gd name="connsiteX9" fmla="*/ 0 w 52133"/>
                  <a:gd name="connsiteY9" fmla="*/ 3244292 h 3757867"/>
                  <a:gd name="connsiteX10" fmla="*/ 0 w 52133"/>
                  <a:gd name="connsiteY10" fmla="*/ 2542823 h 3757867"/>
                  <a:gd name="connsiteX11" fmla="*/ 0 w 52133"/>
                  <a:gd name="connsiteY11" fmla="*/ 1878934 h 3757867"/>
                  <a:gd name="connsiteX12" fmla="*/ 0 w 52133"/>
                  <a:gd name="connsiteY12" fmla="*/ 1365358 h 3757867"/>
                  <a:gd name="connsiteX13" fmla="*/ 0 w 52133"/>
                  <a:gd name="connsiteY13" fmla="*/ 776626 h 3757867"/>
                  <a:gd name="connsiteX14" fmla="*/ 0 w 52133"/>
                  <a:gd name="connsiteY14" fmla="*/ 0 h 3757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2133" h="3757867" fill="none" extrusionOk="0">
                    <a:moveTo>
                      <a:pt x="0" y="0"/>
                    </a:moveTo>
                    <a:cubicBezTo>
                      <a:pt x="15372" y="-917"/>
                      <a:pt x="27543" y="166"/>
                      <a:pt x="52133" y="0"/>
                    </a:cubicBezTo>
                    <a:cubicBezTo>
                      <a:pt x="70609" y="317402"/>
                      <a:pt x="70474" y="506721"/>
                      <a:pt x="52133" y="663890"/>
                    </a:cubicBezTo>
                    <a:cubicBezTo>
                      <a:pt x="33793" y="821059"/>
                      <a:pt x="43239" y="978111"/>
                      <a:pt x="52133" y="1177465"/>
                    </a:cubicBezTo>
                    <a:cubicBezTo>
                      <a:pt x="61027" y="1376820"/>
                      <a:pt x="58789" y="1612221"/>
                      <a:pt x="52133" y="1728619"/>
                    </a:cubicBezTo>
                    <a:cubicBezTo>
                      <a:pt x="45477" y="1845017"/>
                      <a:pt x="34569" y="2206769"/>
                      <a:pt x="52133" y="2430087"/>
                    </a:cubicBezTo>
                    <a:cubicBezTo>
                      <a:pt x="69697" y="2653405"/>
                      <a:pt x="60432" y="2890557"/>
                      <a:pt x="52133" y="3056398"/>
                    </a:cubicBezTo>
                    <a:cubicBezTo>
                      <a:pt x="43834" y="3222239"/>
                      <a:pt x="85356" y="3461122"/>
                      <a:pt x="52133" y="3757867"/>
                    </a:cubicBezTo>
                    <a:cubicBezTo>
                      <a:pt x="26436" y="3757303"/>
                      <a:pt x="23000" y="3759501"/>
                      <a:pt x="0" y="3757867"/>
                    </a:cubicBezTo>
                    <a:cubicBezTo>
                      <a:pt x="9218" y="3607307"/>
                      <a:pt x="24510" y="3359381"/>
                      <a:pt x="0" y="3244292"/>
                    </a:cubicBezTo>
                    <a:cubicBezTo>
                      <a:pt x="-24510" y="3129203"/>
                      <a:pt x="-28228" y="2774839"/>
                      <a:pt x="0" y="2542823"/>
                    </a:cubicBezTo>
                    <a:cubicBezTo>
                      <a:pt x="28228" y="2310807"/>
                      <a:pt x="2008" y="2193040"/>
                      <a:pt x="0" y="1878934"/>
                    </a:cubicBezTo>
                    <a:cubicBezTo>
                      <a:pt x="-2008" y="1564828"/>
                      <a:pt x="-5095" y="1619517"/>
                      <a:pt x="0" y="1365358"/>
                    </a:cubicBezTo>
                    <a:cubicBezTo>
                      <a:pt x="5095" y="1111199"/>
                      <a:pt x="17219" y="1041579"/>
                      <a:pt x="0" y="776626"/>
                    </a:cubicBezTo>
                    <a:cubicBezTo>
                      <a:pt x="-17219" y="511673"/>
                      <a:pt x="-27132" y="308248"/>
                      <a:pt x="0" y="0"/>
                    </a:cubicBezTo>
                    <a:close/>
                  </a:path>
                  <a:path w="52133" h="3757867" stroke="0" extrusionOk="0">
                    <a:moveTo>
                      <a:pt x="0" y="0"/>
                    </a:moveTo>
                    <a:cubicBezTo>
                      <a:pt x="21915" y="-657"/>
                      <a:pt x="39437" y="2072"/>
                      <a:pt x="52133" y="0"/>
                    </a:cubicBezTo>
                    <a:cubicBezTo>
                      <a:pt x="76900" y="243369"/>
                      <a:pt x="72699" y="381867"/>
                      <a:pt x="52133" y="513575"/>
                    </a:cubicBezTo>
                    <a:cubicBezTo>
                      <a:pt x="31567" y="645283"/>
                      <a:pt x="30661" y="981540"/>
                      <a:pt x="52133" y="1215044"/>
                    </a:cubicBezTo>
                    <a:cubicBezTo>
                      <a:pt x="73605" y="1448548"/>
                      <a:pt x="31276" y="1689708"/>
                      <a:pt x="52133" y="1841355"/>
                    </a:cubicBezTo>
                    <a:cubicBezTo>
                      <a:pt x="72990" y="1993002"/>
                      <a:pt x="76796" y="2154769"/>
                      <a:pt x="52133" y="2392509"/>
                    </a:cubicBezTo>
                    <a:cubicBezTo>
                      <a:pt x="27470" y="2630249"/>
                      <a:pt x="31890" y="2698274"/>
                      <a:pt x="52133" y="2943662"/>
                    </a:cubicBezTo>
                    <a:cubicBezTo>
                      <a:pt x="72376" y="3189050"/>
                      <a:pt x="46300" y="3551294"/>
                      <a:pt x="52133" y="3757867"/>
                    </a:cubicBezTo>
                    <a:cubicBezTo>
                      <a:pt x="29010" y="3759904"/>
                      <a:pt x="13548" y="3757558"/>
                      <a:pt x="0" y="3757867"/>
                    </a:cubicBezTo>
                    <a:cubicBezTo>
                      <a:pt x="-9942" y="3621751"/>
                      <a:pt x="-14842" y="3384448"/>
                      <a:pt x="0" y="3244292"/>
                    </a:cubicBezTo>
                    <a:cubicBezTo>
                      <a:pt x="14842" y="3104136"/>
                      <a:pt x="-1457" y="2885807"/>
                      <a:pt x="0" y="2655559"/>
                    </a:cubicBezTo>
                    <a:cubicBezTo>
                      <a:pt x="1457" y="2425311"/>
                      <a:pt x="22671" y="2282539"/>
                      <a:pt x="0" y="2066827"/>
                    </a:cubicBezTo>
                    <a:cubicBezTo>
                      <a:pt x="-22671" y="1851115"/>
                      <a:pt x="-11701" y="1707769"/>
                      <a:pt x="0" y="1402937"/>
                    </a:cubicBezTo>
                    <a:cubicBezTo>
                      <a:pt x="11701" y="1098105"/>
                      <a:pt x="-17168" y="1027286"/>
                      <a:pt x="0" y="814205"/>
                    </a:cubicBezTo>
                    <a:cubicBezTo>
                      <a:pt x="17168" y="601124"/>
                      <a:pt x="-18960" y="213816"/>
                      <a:pt x="0" y="0"/>
                    </a:cubicBezTo>
                    <a:close/>
                  </a:path>
                </a:pathLst>
              </a:custGeom>
              <a:solidFill>
                <a:srgbClr val="E4E4E4"/>
              </a:solidFill>
              <a:ln w="3175">
                <a:no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45" name="Scroll Bar">
                <a:extLst>
                  <a:ext uri="{FF2B5EF4-FFF2-40B4-BE49-F238E27FC236}">
                    <a16:creationId xmlns:a16="http://schemas.microsoft.com/office/drawing/2014/main" id="{0DDF885B-0D70-47A8-B7DC-67960A63C5D5}"/>
                  </a:ext>
                </a:extLst>
              </p:cNvPr>
              <p:cNvSpPr/>
              <p:nvPr/>
            </p:nvSpPr>
            <p:spPr>
              <a:xfrm>
                <a:off x="10503390" y="2557074"/>
                <a:ext cx="52133" cy="747379"/>
              </a:xfrm>
              <a:custGeom>
                <a:avLst/>
                <a:gdLst>
                  <a:gd name="connsiteX0" fmla="*/ 0 w 52133"/>
                  <a:gd name="connsiteY0" fmla="*/ 0 h 747379"/>
                  <a:gd name="connsiteX1" fmla="*/ 52133 w 52133"/>
                  <a:gd name="connsiteY1" fmla="*/ 0 h 747379"/>
                  <a:gd name="connsiteX2" fmla="*/ 52133 w 52133"/>
                  <a:gd name="connsiteY2" fmla="*/ 358742 h 747379"/>
                  <a:gd name="connsiteX3" fmla="*/ 52133 w 52133"/>
                  <a:gd name="connsiteY3" fmla="*/ 747379 h 747379"/>
                  <a:gd name="connsiteX4" fmla="*/ 0 w 52133"/>
                  <a:gd name="connsiteY4" fmla="*/ 747379 h 747379"/>
                  <a:gd name="connsiteX5" fmla="*/ 0 w 52133"/>
                  <a:gd name="connsiteY5" fmla="*/ 381163 h 747379"/>
                  <a:gd name="connsiteX6" fmla="*/ 0 w 52133"/>
                  <a:gd name="connsiteY6" fmla="*/ 0 h 747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133" h="747379" fill="none" extrusionOk="0">
                    <a:moveTo>
                      <a:pt x="0" y="0"/>
                    </a:moveTo>
                    <a:cubicBezTo>
                      <a:pt x="15514" y="-9"/>
                      <a:pt x="39696" y="1574"/>
                      <a:pt x="52133" y="0"/>
                    </a:cubicBezTo>
                    <a:cubicBezTo>
                      <a:pt x="43868" y="94976"/>
                      <a:pt x="35619" y="202427"/>
                      <a:pt x="52133" y="358742"/>
                    </a:cubicBezTo>
                    <a:cubicBezTo>
                      <a:pt x="68647" y="515057"/>
                      <a:pt x="40261" y="627803"/>
                      <a:pt x="52133" y="747379"/>
                    </a:cubicBezTo>
                    <a:cubicBezTo>
                      <a:pt x="40366" y="749383"/>
                      <a:pt x="13905" y="749142"/>
                      <a:pt x="0" y="747379"/>
                    </a:cubicBezTo>
                    <a:cubicBezTo>
                      <a:pt x="-3795" y="651179"/>
                      <a:pt x="-8281" y="541977"/>
                      <a:pt x="0" y="381163"/>
                    </a:cubicBezTo>
                    <a:cubicBezTo>
                      <a:pt x="8281" y="220349"/>
                      <a:pt x="2958" y="134261"/>
                      <a:pt x="0" y="0"/>
                    </a:cubicBezTo>
                    <a:close/>
                  </a:path>
                  <a:path w="52133" h="747379" stroke="0" extrusionOk="0">
                    <a:moveTo>
                      <a:pt x="0" y="0"/>
                    </a:moveTo>
                    <a:cubicBezTo>
                      <a:pt x="21915" y="-657"/>
                      <a:pt x="39437" y="2072"/>
                      <a:pt x="52133" y="0"/>
                    </a:cubicBezTo>
                    <a:cubicBezTo>
                      <a:pt x="44811" y="79153"/>
                      <a:pt x="39733" y="222964"/>
                      <a:pt x="52133" y="351268"/>
                    </a:cubicBezTo>
                    <a:cubicBezTo>
                      <a:pt x="64533" y="479572"/>
                      <a:pt x="53646" y="558458"/>
                      <a:pt x="52133" y="747379"/>
                    </a:cubicBezTo>
                    <a:cubicBezTo>
                      <a:pt x="32839" y="746562"/>
                      <a:pt x="18810" y="747174"/>
                      <a:pt x="0" y="747379"/>
                    </a:cubicBezTo>
                    <a:cubicBezTo>
                      <a:pt x="11735" y="603052"/>
                      <a:pt x="-1673" y="530707"/>
                      <a:pt x="0" y="381163"/>
                    </a:cubicBezTo>
                    <a:cubicBezTo>
                      <a:pt x="1673" y="231619"/>
                      <a:pt x="-18569" y="91634"/>
                      <a:pt x="0" y="0"/>
                    </a:cubicBezTo>
                    <a:close/>
                  </a:path>
                </a:pathLst>
              </a:custGeom>
              <a:solidFill>
                <a:srgbClr val="C1C1C1"/>
              </a:solidFill>
              <a:ln>
                <a:solidFill>
                  <a:srgbClr val="C1C1C1">
                    <a:alpha val="0"/>
                  </a:srgb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46" name="Up Arrow">
                <a:extLst>
                  <a:ext uri="{FF2B5EF4-FFF2-40B4-BE49-F238E27FC236}">
                    <a16:creationId xmlns:a16="http://schemas.microsoft.com/office/drawing/2014/main" id="{E2B59EC9-D4FF-4964-A7A0-5F71E225D196}"/>
                  </a:ext>
                </a:extLst>
              </p:cNvPr>
              <p:cNvSpPr/>
              <p:nvPr/>
            </p:nvSpPr>
            <p:spPr>
              <a:xfrm>
                <a:off x="10518055" y="2519137"/>
                <a:ext cx="23990" cy="15993"/>
              </a:xfrm>
              <a:prstGeom prst="triangle">
                <a:avLst/>
              </a:prstGeom>
              <a:solidFill>
                <a:srgbClr val="BCBC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47" name="Down Arrow">
                <a:extLst>
                  <a:ext uri="{FF2B5EF4-FFF2-40B4-BE49-F238E27FC236}">
                    <a16:creationId xmlns:a16="http://schemas.microsoft.com/office/drawing/2014/main" id="{493F2AA5-3EEB-4037-9127-4286E242990C}"/>
                  </a:ext>
                </a:extLst>
              </p:cNvPr>
              <p:cNvSpPr/>
              <p:nvPr/>
            </p:nvSpPr>
            <p:spPr>
              <a:xfrm flipH="1" flipV="1">
                <a:off x="10515680" y="6210432"/>
                <a:ext cx="23990" cy="15993"/>
              </a:xfrm>
              <a:prstGeom prst="triangle">
                <a:avLst/>
              </a:prstGeom>
              <a:solidFill>
                <a:srgbClr val="BCBC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grpSp>
          <p:nvGrpSpPr>
            <p:cNvPr id="232" name="Group 231">
              <a:extLst>
                <a:ext uri="{FF2B5EF4-FFF2-40B4-BE49-F238E27FC236}">
                  <a16:creationId xmlns:a16="http://schemas.microsoft.com/office/drawing/2014/main" id="{1AC6808B-7ACF-4085-920E-6719725C2002}"/>
                </a:ext>
              </a:extLst>
            </p:cNvPr>
            <p:cNvGrpSpPr/>
            <p:nvPr/>
          </p:nvGrpSpPr>
          <p:grpSpPr>
            <a:xfrm>
              <a:off x="2542299" y="2977321"/>
              <a:ext cx="2116073" cy="910625"/>
              <a:chOff x="3507311" y="2423125"/>
              <a:chExt cx="2116073" cy="910625"/>
            </a:xfrm>
          </p:grpSpPr>
          <p:sp>
            <p:nvSpPr>
              <p:cNvPr id="221" name="Picture Placeholder Background">
                <a:extLst>
                  <a:ext uri="{FF2B5EF4-FFF2-40B4-BE49-F238E27FC236}">
                    <a16:creationId xmlns:a16="http://schemas.microsoft.com/office/drawing/2014/main" id="{6421FB2F-7574-4728-87C4-9D244C7F58D3}"/>
                  </a:ext>
                </a:extLst>
              </p:cNvPr>
              <p:cNvSpPr/>
              <p:nvPr/>
            </p:nvSpPr>
            <p:spPr>
              <a:xfrm>
                <a:off x="3507311" y="2423125"/>
                <a:ext cx="2060052" cy="910625"/>
              </a:xfrm>
              <a:custGeom>
                <a:avLst/>
                <a:gdLst>
                  <a:gd name="connsiteX0" fmla="*/ 0 w 2060052"/>
                  <a:gd name="connsiteY0" fmla="*/ 11246 h 910625"/>
                  <a:gd name="connsiteX1" fmla="*/ 11246 w 2060052"/>
                  <a:gd name="connsiteY1" fmla="*/ 0 h 910625"/>
                  <a:gd name="connsiteX2" fmla="*/ 690433 w 2060052"/>
                  <a:gd name="connsiteY2" fmla="*/ 0 h 910625"/>
                  <a:gd name="connsiteX3" fmla="*/ 1410371 w 2060052"/>
                  <a:gd name="connsiteY3" fmla="*/ 0 h 910625"/>
                  <a:gd name="connsiteX4" fmla="*/ 2048806 w 2060052"/>
                  <a:gd name="connsiteY4" fmla="*/ 0 h 910625"/>
                  <a:gd name="connsiteX5" fmla="*/ 2060052 w 2060052"/>
                  <a:gd name="connsiteY5" fmla="*/ 11246 h 910625"/>
                  <a:gd name="connsiteX6" fmla="*/ 2060052 w 2060052"/>
                  <a:gd name="connsiteY6" fmla="*/ 428669 h 910625"/>
                  <a:gd name="connsiteX7" fmla="*/ 2060052 w 2060052"/>
                  <a:gd name="connsiteY7" fmla="*/ 899379 h 910625"/>
                  <a:gd name="connsiteX8" fmla="*/ 2048806 w 2060052"/>
                  <a:gd name="connsiteY8" fmla="*/ 910625 h 910625"/>
                  <a:gd name="connsiteX9" fmla="*/ 1389995 w 2060052"/>
                  <a:gd name="connsiteY9" fmla="*/ 910625 h 910625"/>
                  <a:gd name="connsiteX10" fmla="*/ 670057 w 2060052"/>
                  <a:gd name="connsiteY10" fmla="*/ 910625 h 910625"/>
                  <a:gd name="connsiteX11" fmla="*/ 11246 w 2060052"/>
                  <a:gd name="connsiteY11" fmla="*/ 910625 h 910625"/>
                  <a:gd name="connsiteX12" fmla="*/ 0 w 2060052"/>
                  <a:gd name="connsiteY12" fmla="*/ 899379 h 910625"/>
                  <a:gd name="connsiteX13" fmla="*/ 0 w 2060052"/>
                  <a:gd name="connsiteY13" fmla="*/ 437550 h 910625"/>
                  <a:gd name="connsiteX14" fmla="*/ 0 w 2060052"/>
                  <a:gd name="connsiteY14" fmla="*/ 11246 h 910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60052" h="910625" fill="none" extrusionOk="0">
                    <a:moveTo>
                      <a:pt x="0" y="11246"/>
                    </a:moveTo>
                    <a:cubicBezTo>
                      <a:pt x="-205" y="4447"/>
                      <a:pt x="4903" y="-113"/>
                      <a:pt x="11246" y="0"/>
                    </a:cubicBezTo>
                    <a:cubicBezTo>
                      <a:pt x="283303" y="32673"/>
                      <a:pt x="437754" y="-7610"/>
                      <a:pt x="690433" y="0"/>
                    </a:cubicBezTo>
                    <a:cubicBezTo>
                      <a:pt x="943112" y="7610"/>
                      <a:pt x="1161088" y="-19314"/>
                      <a:pt x="1410371" y="0"/>
                    </a:cubicBezTo>
                    <a:cubicBezTo>
                      <a:pt x="1659654" y="19314"/>
                      <a:pt x="1797947" y="28851"/>
                      <a:pt x="2048806" y="0"/>
                    </a:cubicBezTo>
                    <a:cubicBezTo>
                      <a:pt x="2054136" y="-150"/>
                      <a:pt x="2059743" y="3871"/>
                      <a:pt x="2060052" y="11246"/>
                    </a:cubicBezTo>
                    <a:cubicBezTo>
                      <a:pt x="2050409" y="105790"/>
                      <a:pt x="2043143" y="263498"/>
                      <a:pt x="2060052" y="428669"/>
                    </a:cubicBezTo>
                    <a:cubicBezTo>
                      <a:pt x="2076961" y="593840"/>
                      <a:pt x="2070166" y="684145"/>
                      <a:pt x="2060052" y="899379"/>
                    </a:cubicBezTo>
                    <a:cubicBezTo>
                      <a:pt x="2060236" y="904946"/>
                      <a:pt x="2055009" y="910420"/>
                      <a:pt x="2048806" y="910625"/>
                    </a:cubicBezTo>
                    <a:cubicBezTo>
                      <a:pt x="1789314" y="886020"/>
                      <a:pt x="1717622" y="885547"/>
                      <a:pt x="1389995" y="910625"/>
                    </a:cubicBezTo>
                    <a:cubicBezTo>
                      <a:pt x="1062368" y="935703"/>
                      <a:pt x="885336" y="878187"/>
                      <a:pt x="670057" y="910625"/>
                    </a:cubicBezTo>
                    <a:cubicBezTo>
                      <a:pt x="454778" y="943063"/>
                      <a:pt x="235766" y="935143"/>
                      <a:pt x="11246" y="910625"/>
                    </a:cubicBezTo>
                    <a:cubicBezTo>
                      <a:pt x="4884" y="910723"/>
                      <a:pt x="-1226" y="905818"/>
                      <a:pt x="0" y="899379"/>
                    </a:cubicBezTo>
                    <a:cubicBezTo>
                      <a:pt x="16536" y="796211"/>
                      <a:pt x="5722" y="666181"/>
                      <a:pt x="0" y="437550"/>
                    </a:cubicBezTo>
                    <a:cubicBezTo>
                      <a:pt x="-5722" y="208919"/>
                      <a:pt x="12459" y="97365"/>
                      <a:pt x="0" y="11246"/>
                    </a:cubicBezTo>
                    <a:close/>
                  </a:path>
                  <a:path w="2060052" h="910625" stroke="0" extrusionOk="0">
                    <a:moveTo>
                      <a:pt x="0" y="11246"/>
                    </a:moveTo>
                    <a:cubicBezTo>
                      <a:pt x="-35" y="4517"/>
                      <a:pt x="5397" y="-1101"/>
                      <a:pt x="11246" y="0"/>
                    </a:cubicBezTo>
                    <a:cubicBezTo>
                      <a:pt x="263793" y="30525"/>
                      <a:pt x="479672" y="30005"/>
                      <a:pt x="649681" y="0"/>
                    </a:cubicBezTo>
                    <a:cubicBezTo>
                      <a:pt x="819690" y="-30005"/>
                      <a:pt x="1099293" y="-2213"/>
                      <a:pt x="1328868" y="0"/>
                    </a:cubicBezTo>
                    <a:cubicBezTo>
                      <a:pt x="1558443" y="2213"/>
                      <a:pt x="1770214" y="-1971"/>
                      <a:pt x="2048806" y="0"/>
                    </a:cubicBezTo>
                    <a:cubicBezTo>
                      <a:pt x="2055752" y="1119"/>
                      <a:pt x="2058985" y="5307"/>
                      <a:pt x="2060052" y="11246"/>
                    </a:cubicBezTo>
                    <a:cubicBezTo>
                      <a:pt x="2064823" y="183847"/>
                      <a:pt x="2061180" y="355318"/>
                      <a:pt x="2060052" y="455313"/>
                    </a:cubicBezTo>
                    <a:cubicBezTo>
                      <a:pt x="2058924" y="555308"/>
                      <a:pt x="2079759" y="761259"/>
                      <a:pt x="2060052" y="899379"/>
                    </a:cubicBezTo>
                    <a:cubicBezTo>
                      <a:pt x="2059047" y="905216"/>
                      <a:pt x="2054955" y="909159"/>
                      <a:pt x="2048806" y="910625"/>
                    </a:cubicBezTo>
                    <a:cubicBezTo>
                      <a:pt x="1859328" y="939306"/>
                      <a:pt x="1534024" y="925213"/>
                      <a:pt x="1369619" y="910625"/>
                    </a:cubicBezTo>
                    <a:cubicBezTo>
                      <a:pt x="1205214" y="896037"/>
                      <a:pt x="975559" y="927351"/>
                      <a:pt x="690433" y="910625"/>
                    </a:cubicBezTo>
                    <a:cubicBezTo>
                      <a:pt x="405307" y="893899"/>
                      <a:pt x="284615" y="939617"/>
                      <a:pt x="11246" y="910625"/>
                    </a:cubicBezTo>
                    <a:cubicBezTo>
                      <a:pt x="4983" y="912132"/>
                      <a:pt x="-240" y="904842"/>
                      <a:pt x="0" y="899379"/>
                    </a:cubicBezTo>
                    <a:cubicBezTo>
                      <a:pt x="-18246" y="739122"/>
                      <a:pt x="-21014" y="570621"/>
                      <a:pt x="0" y="455313"/>
                    </a:cubicBezTo>
                    <a:cubicBezTo>
                      <a:pt x="21014" y="340005"/>
                      <a:pt x="-21075" y="158309"/>
                      <a:pt x="0" y="11246"/>
                    </a:cubicBezTo>
                    <a:close/>
                  </a:path>
                </a:pathLst>
              </a:custGeom>
              <a:solidFill>
                <a:schemeClr val="bg1"/>
              </a:solidFill>
              <a:ln w="19050">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224" name="Group 223">
                <a:extLst>
                  <a:ext uri="{FF2B5EF4-FFF2-40B4-BE49-F238E27FC236}">
                    <a16:creationId xmlns:a16="http://schemas.microsoft.com/office/drawing/2014/main" id="{5EE28CDD-010D-4E96-B499-D99B47DEA335}"/>
                  </a:ext>
                </a:extLst>
              </p:cNvPr>
              <p:cNvGrpSpPr/>
              <p:nvPr/>
            </p:nvGrpSpPr>
            <p:grpSpPr>
              <a:xfrm>
                <a:off x="3652799" y="2610453"/>
                <a:ext cx="615566" cy="567729"/>
                <a:chOff x="2243831" y="2238296"/>
                <a:chExt cx="844884" cy="779226"/>
              </a:xfrm>
            </p:grpSpPr>
            <p:sp>
              <p:nvSpPr>
                <p:cNvPr id="225" name="Image Placeholder">
                  <a:extLst>
                    <a:ext uri="{FF2B5EF4-FFF2-40B4-BE49-F238E27FC236}">
                      <a16:creationId xmlns:a16="http://schemas.microsoft.com/office/drawing/2014/main" id="{27CD07B0-A74E-491E-99FF-1E762C1E2518}"/>
                    </a:ext>
                  </a:extLst>
                </p:cNvPr>
                <p:cNvSpPr/>
                <p:nvPr/>
              </p:nvSpPr>
              <p:spPr>
                <a:xfrm>
                  <a:off x="2243831" y="2238296"/>
                  <a:ext cx="844884" cy="779226"/>
                </a:xfrm>
                <a:custGeom>
                  <a:avLst/>
                  <a:gdLst>
                    <a:gd name="connsiteX0" fmla="*/ 0 w 844884"/>
                    <a:gd name="connsiteY0" fmla="*/ 7738 h 779226"/>
                    <a:gd name="connsiteX1" fmla="*/ 7738 w 844884"/>
                    <a:gd name="connsiteY1" fmla="*/ 0 h 779226"/>
                    <a:gd name="connsiteX2" fmla="*/ 430736 w 844884"/>
                    <a:gd name="connsiteY2" fmla="*/ 0 h 779226"/>
                    <a:gd name="connsiteX3" fmla="*/ 837146 w 844884"/>
                    <a:gd name="connsiteY3" fmla="*/ 0 h 779226"/>
                    <a:gd name="connsiteX4" fmla="*/ 844884 w 844884"/>
                    <a:gd name="connsiteY4" fmla="*/ 7738 h 779226"/>
                    <a:gd name="connsiteX5" fmla="*/ 844884 w 844884"/>
                    <a:gd name="connsiteY5" fmla="*/ 374338 h 779226"/>
                    <a:gd name="connsiteX6" fmla="*/ 844884 w 844884"/>
                    <a:gd name="connsiteY6" fmla="*/ 771488 h 779226"/>
                    <a:gd name="connsiteX7" fmla="*/ 837146 w 844884"/>
                    <a:gd name="connsiteY7" fmla="*/ 779226 h 779226"/>
                    <a:gd name="connsiteX8" fmla="*/ 414148 w 844884"/>
                    <a:gd name="connsiteY8" fmla="*/ 779226 h 779226"/>
                    <a:gd name="connsiteX9" fmla="*/ 7738 w 844884"/>
                    <a:gd name="connsiteY9" fmla="*/ 779226 h 779226"/>
                    <a:gd name="connsiteX10" fmla="*/ 0 w 844884"/>
                    <a:gd name="connsiteY10" fmla="*/ 771488 h 779226"/>
                    <a:gd name="connsiteX11" fmla="*/ 0 w 844884"/>
                    <a:gd name="connsiteY11" fmla="*/ 381976 h 779226"/>
                    <a:gd name="connsiteX12" fmla="*/ 0 w 844884"/>
                    <a:gd name="connsiteY12" fmla="*/ 7738 h 779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44884" h="779226" fill="none" extrusionOk="0">
                      <a:moveTo>
                        <a:pt x="0" y="7738"/>
                      </a:moveTo>
                      <a:cubicBezTo>
                        <a:pt x="-822" y="3599"/>
                        <a:pt x="2644" y="-566"/>
                        <a:pt x="7738" y="0"/>
                      </a:cubicBezTo>
                      <a:cubicBezTo>
                        <a:pt x="193163" y="9008"/>
                        <a:pt x="223605" y="-5681"/>
                        <a:pt x="430736" y="0"/>
                      </a:cubicBezTo>
                      <a:cubicBezTo>
                        <a:pt x="637867" y="5681"/>
                        <a:pt x="751089" y="-3293"/>
                        <a:pt x="837146" y="0"/>
                      </a:cubicBezTo>
                      <a:cubicBezTo>
                        <a:pt x="841139" y="503"/>
                        <a:pt x="844973" y="3530"/>
                        <a:pt x="844884" y="7738"/>
                      </a:cubicBezTo>
                      <a:cubicBezTo>
                        <a:pt x="852721" y="173963"/>
                        <a:pt x="854266" y="290920"/>
                        <a:pt x="844884" y="374338"/>
                      </a:cubicBezTo>
                      <a:cubicBezTo>
                        <a:pt x="835502" y="457756"/>
                        <a:pt x="831645" y="600143"/>
                        <a:pt x="844884" y="771488"/>
                      </a:cubicBezTo>
                      <a:cubicBezTo>
                        <a:pt x="845293" y="776572"/>
                        <a:pt x="841324" y="779277"/>
                        <a:pt x="837146" y="779226"/>
                      </a:cubicBezTo>
                      <a:cubicBezTo>
                        <a:pt x="683293" y="793131"/>
                        <a:pt x="515275" y="775310"/>
                        <a:pt x="414148" y="779226"/>
                      </a:cubicBezTo>
                      <a:cubicBezTo>
                        <a:pt x="313021" y="783142"/>
                        <a:pt x="193222" y="779279"/>
                        <a:pt x="7738" y="779226"/>
                      </a:cubicBezTo>
                      <a:cubicBezTo>
                        <a:pt x="3251" y="779654"/>
                        <a:pt x="-275" y="775398"/>
                        <a:pt x="0" y="771488"/>
                      </a:cubicBezTo>
                      <a:cubicBezTo>
                        <a:pt x="-15082" y="634393"/>
                        <a:pt x="-3153" y="564532"/>
                        <a:pt x="0" y="381976"/>
                      </a:cubicBezTo>
                      <a:cubicBezTo>
                        <a:pt x="3153" y="199420"/>
                        <a:pt x="-12024" y="189336"/>
                        <a:pt x="0" y="7738"/>
                      </a:cubicBezTo>
                      <a:close/>
                    </a:path>
                    <a:path w="844884" h="779226" stroke="0" extrusionOk="0">
                      <a:moveTo>
                        <a:pt x="0" y="7738"/>
                      </a:moveTo>
                      <a:cubicBezTo>
                        <a:pt x="-630" y="3076"/>
                        <a:pt x="3326" y="52"/>
                        <a:pt x="7738" y="0"/>
                      </a:cubicBezTo>
                      <a:cubicBezTo>
                        <a:pt x="148588" y="8400"/>
                        <a:pt x="349866" y="2565"/>
                        <a:pt x="439030" y="0"/>
                      </a:cubicBezTo>
                      <a:cubicBezTo>
                        <a:pt x="528194" y="-2565"/>
                        <a:pt x="755330" y="-2680"/>
                        <a:pt x="837146" y="0"/>
                      </a:cubicBezTo>
                      <a:cubicBezTo>
                        <a:pt x="840775" y="-353"/>
                        <a:pt x="845816" y="3909"/>
                        <a:pt x="844884" y="7738"/>
                      </a:cubicBezTo>
                      <a:cubicBezTo>
                        <a:pt x="861046" y="190955"/>
                        <a:pt x="840431" y="271971"/>
                        <a:pt x="844884" y="374338"/>
                      </a:cubicBezTo>
                      <a:cubicBezTo>
                        <a:pt x="849337" y="476705"/>
                        <a:pt x="845188" y="661222"/>
                        <a:pt x="844884" y="771488"/>
                      </a:cubicBezTo>
                      <a:cubicBezTo>
                        <a:pt x="844773" y="774703"/>
                        <a:pt x="841215" y="779510"/>
                        <a:pt x="837146" y="779226"/>
                      </a:cubicBezTo>
                      <a:cubicBezTo>
                        <a:pt x="694920" y="788603"/>
                        <a:pt x="623413" y="787481"/>
                        <a:pt x="439030" y="779226"/>
                      </a:cubicBezTo>
                      <a:cubicBezTo>
                        <a:pt x="254647" y="770971"/>
                        <a:pt x="149777" y="777365"/>
                        <a:pt x="7738" y="779226"/>
                      </a:cubicBezTo>
                      <a:cubicBezTo>
                        <a:pt x="3911" y="779891"/>
                        <a:pt x="58" y="776363"/>
                        <a:pt x="0" y="771488"/>
                      </a:cubicBezTo>
                      <a:cubicBezTo>
                        <a:pt x="-3205" y="602108"/>
                        <a:pt x="5099" y="563833"/>
                        <a:pt x="0" y="412526"/>
                      </a:cubicBezTo>
                      <a:cubicBezTo>
                        <a:pt x="-5099" y="261219"/>
                        <a:pt x="-13971" y="128665"/>
                        <a:pt x="0" y="7738"/>
                      </a:cubicBezTo>
                      <a:close/>
                    </a:path>
                  </a:pathLst>
                </a:custGeom>
                <a:solidFill>
                  <a:schemeClr val="bg1">
                    <a:lumMod val="85000"/>
                  </a:schemeClr>
                </a:solidFill>
                <a:ln>
                  <a:solidFill>
                    <a:schemeClr val="tx1">
                      <a:lumMod val="75000"/>
                      <a:lumOff val="25000"/>
                    </a:schemeClr>
                  </a:solidFill>
                  <a:extLst>
                    <a:ext uri="{C807C97D-BFC1-408E-A445-0C87EB9F89A2}">
                      <ask:lineSketchStyleProps xmlns:ask="http://schemas.microsoft.com/office/drawing/2018/sketchyshapes" sd="1219033472">
                        <a:prstGeom prst="roundRect">
                          <a:avLst>
                            <a:gd name="adj" fmla="val 993"/>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226" name="Group 225">
                  <a:extLst>
                    <a:ext uri="{FF2B5EF4-FFF2-40B4-BE49-F238E27FC236}">
                      <a16:creationId xmlns:a16="http://schemas.microsoft.com/office/drawing/2014/main" id="{B73D8E6B-938F-4FF4-AD75-0994D25DBEDF}"/>
                    </a:ext>
                  </a:extLst>
                </p:cNvPr>
                <p:cNvGrpSpPr/>
                <p:nvPr/>
              </p:nvGrpSpPr>
              <p:grpSpPr>
                <a:xfrm>
                  <a:off x="2387356" y="2492556"/>
                  <a:ext cx="530038" cy="257374"/>
                  <a:chOff x="2891763" y="8241250"/>
                  <a:chExt cx="811451" cy="394021"/>
                </a:xfrm>
              </p:grpSpPr>
              <p:sp>
                <p:nvSpPr>
                  <p:cNvPr id="227" name="Triangle 2">
                    <a:extLst>
                      <a:ext uri="{FF2B5EF4-FFF2-40B4-BE49-F238E27FC236}">
                        <a16:creationId xmlns:a16="http://schemas.microsoft.com/office/drawing/2014/main" id="{B6C1FCD4-E243-4C83-AFF3-9A04C3917E9F}"/>
                      </a:ext>
                    </a:extLst>
                  </p:cNvPr>
                  <p:cNvSpPr/>
                  <p:nvPr/>
                </p:nvSpPr>
                <p:spPr>
                  <a:xfrm>
                    <a:off x="3213616" y="8322092"/>
                    <a:ext cx="489598" cy="313179"/>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 name="Triangle 1">
                    <a:extLst>
                      <a:ext uri="{FF2B5EF4-FFF2-40B4-BE49-F238E27FC236}">
                        <a16:creationId xmlns:a16="http://schemas.microsoft.com/office/drawing/2014/main" id="{431CBACE-CC11-4E13-9109-FC0C2E9D9CA9}"/>
                      </a:ext>
                    </a:extLst>
                  </p:cNvPr>
                  <p:cNvSpPr/>
                  <p:nvPr/>
                </p:nvSpPr>
                <p:spPr>
                  <a:xfrm>
                    <a:off x="2891763" y="8242698"/>
                    <a:ext cx="613717" cy="392573"/>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 name="Circle">
                    <a:extLst>
                      <a:ext uri="{FF2B5EF4-FFF2-40B4-BE49-F238E27FC236}">
                        <a16:creationId xmlns:a16="http://schemas.microsoft.com/office/drawing/2014/main" id="{87BBFBED-3A8C-440D-8D0A-FE957DD46402}"/>
                      </a:ext>
                    </a:extLst>
                  </p:cNvPr>
                  <p:cNvSpPr/>
                  <p:nvPr/>
                </p:nvSpPr>
                <p:spPr>
                  <a:xfrm>
                    <a:off x="3571145" y="8241250"/>
                    <a:ext cx="80469" cy="7919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sp>
            <p:nvSpPr>
              <p:cNvPr id="230" name="Text Placeholder">
                <a:extLst>
                  <a:ext uri="{FF2B5EF4-FFF2-40B4-BE49-F238E27FC236}">
                    <a16:creationId xmlns:a16="http://schemas.microsoft.com/office/drawing/2014/main" id="{8C3944D5-4D06-4DA0-8A4D-822A9D0499A3}"/>
                  </a:ext>
                </a:extLst>
              </p:cNvPr>
              <p:cNvSpPr txBox="1"/>
              <p:nvPr/>
            </p:nvSpPr>
            <p:spPr>
              <a:xfrm>
                <a:off x="4372256" y="2793851"/>
                <a:ext cx="1251128" cy="415498"/>
              </a:xfrm>
              <a:prstGeom prst="rect">
                <a:avLst/>
              </a:prstGeom>
              <a:noFill/>
            </p:spPr>
            <p:txBody>
              <a:bodyPr wrap="square" lIns="0" tIns="0" rtlCol="0">
                <a:spAutoFit/>
              </a:bodyPr>
              <a:lstStyle/>
              <a:p>
                <a:r>
                  <a:rPr lang="en-US" sz="600" b="1" dirty="0">
                    <a:solidFill>
                      <a:schemeClr val="tx1">
                        <a:lumMod val="75000"/>
                        <a:lumOff val="25000"/>
                      </a:schemeClr>
                    </a:solidFill>
                  </a:rPr>
                  <a:t>Edad recomendada: </a:t>
                </a:r>
                <a:r>
                  <a:rPr lang="en-US" sz="600" dirty="0">
                    <a:solidFill>
                      <a:schemeClr val="tx1">
                        <a:lumMod val="75000"/>
                        <a:lumOff val="25000"/>
                      </a:schemeClr>
                    </a:solidFill>
                  </a:rPr>
                  <a:t>&lt;edad&gt;</a:t>
                </a:r>
              </a:p>
              <a:p>
                <a:r>
                  <a:rPr lang="en-US" sz="600" b="1" dirty="0">
                    <a:solidFill>
                      <a:schemeClr val="tx1">
                        <a:lumMod val="75000"/>
                        <a:lumOff val="25000"/>
                      </a:schemeClr>
                    </a:solidFill>
                  </a:rPr>
                  <a:t>Categoría: </a:t>
                </a:r>
                <a:r>
                  <a:rPr lang="en-US" sz="600" dirty="0">
                    <a:solidFill>
                      <a:schemeClr val="tx1">
                        <a:lumMod val="75000"/>
                        <a:lumOff val="25000"/>
                      </a:schemeClr>
                    </a:solidFill>
                  </a:rPr>
                  <a:t>&lt;nombre categoria&gt;</a:t>
                </a:r>
              </a:p>
              <a:p>
                <a:r>
                  <a:rPr lang="en-US" sz="600" b="1" dirty="0">
                    <a:solidFill>
                      <a:schemeClr val="tx1">
                        <a:lumMod val="75000"/>
                        <a:lumOff val="25000"/>
                      </a:schemeClr>
                    </a:solidFill>
                  </a:rPr>
                  <a:t>Autor: </a:t>
                </a:r>
                <a:r>
                  <a:rPr lang="en-US" sz="600" dirty="0">
                    <a:solidFill>
                      <a:schemeClr val="tx1">
                        <a:lumMod val="75000"/>
                        <a:lumOff val="25000"/>
                      </a:schemeClr>
                    </a:solidFill>
                  </a:rPr>
                  <a:t>&lt;nombre autor&gt;</a:t>
                </a:r>
              </a:p>
              <a:p>
                <a:r>
                  <a:rPr lang="en-US" sz="600" b="1" dirty="0">
                    <a:solidFill>
                      <a:schemeClr val="tx1">
                        <a:lumMod val="75000"/>
                        <a:lumOff val="25000"/>
                      </a:schemeClr>
                    </a:solidFill>
                  </a:rPr>
                  <a:t>Nacionalidad: </a:t>
                </a:r>
                <a:r>
                  <a:rPr lang="en-US" sz="600" dirty="0">
                    <a:solidFill>
                      <a:schemeClr val="tx1">
                        <a:lumMod val="75000"/>
                        <a:lumOff val="25000"/>
                      </a:schemeClr>
                    </a:solidFill>
                  </a:rPr>
                  <a:t>&lt;nacionalidad autor&gt;</a:t>
                </a:r>
              </a:p>
            </p:txBody>
          </p:sp>
          <p:sp>
            <p:nvSpPr>
              <p:cNvPr id="231" name="Highlighted Text">
                <a:extLst>
                  <a:ext uri="{FF2B5EF4-FFF2-40B4-BE49-F238E27FC236}">
                    <a16:creationId xmlns:a16="http://schemas.microsoft.com/office/drawing/2014/main" id="{3921D558-4DCF-445B-88F1-399C48069CCD}"/>
                  </a:ext>
                </a:extLst>
              </p:cNvPr>
              <p:cNvSpPr txBox="1"/>
              <p:nvPr/>
            </p:nvSpPr>
            <p:spPr>
              <a:xfrm>
                <a:off x="4372848" y="2639276"/>
                <a:ext cx="1080000" cy="92333"/>
              </a:xfrm>
              <a:prstGeom prst="rect">
                <a:avLst/>
              </a:prstGeom>
              <a:solidFill>
                <a:srgbClr val="C8C8C8"/>
              </a:solidFill>
            </p:spPr>
            <p:txBody>
              <a:bodyPr wrap="square" lIns="0" tIns="0" rIns="0" bIns="0" rtlCol="0">
                <a:spAutoFit/>
              </a:bodyPr>
              <a:lstStyle/>
              <a:p>
                <a:pPr algn="ctr"/>
                <a:r>
                  <a:rPr lang="en-US" sz="600" dirty="0">
                    <a:solidFill>
                      <a:schemeClr val="tx1">
                        <a:lumMod val="75000"/>
                        <a:lumOff val="25000"/>
                      </a:schemeClr>
                    </a:solidFill>
                  </a:rPr>
                  <a:t>&lt;Título del juego&gt;</a:t>
                </a:r>
              </a:p>
            </p:txBody>
          </p:sp>
        </p:grpSp>
        <p:grpSp>
          <p:nvGrpSpPr>
            <p:cNvPr id="233" name="Group 232">
              <a:extLst>
                <a:ext uri="{FF2B5EF4-FFF2-40B4-BE49-F238E27FC236}">
                  <a16:creationId xmlns:a16="http://schemas.microsoft.com/office/drawing/2014/main" id="{059D6562-B2DC-47D7-BAE9-B7917735D7CE}"/>
                </a:ext>
              </a:extLst>
            </p:cNvPr>
            <p:cNvGrpSpPr/>
            <p:nvPr/>
          </p:nvGrpSpPr>
          <p:grpSpPr>
            <a:xfrm>
              <a:off x="4731808" y="2978524"/>
              <a:ext cx="2133488" cy="910625"/>
              <a:chOff x="3507311" y="2423125"/>
              <a:chExt cx="2133488" cy="910625"/>
            </a:xfrm>
          </p:grpSpPr>
          <p:sp>
            <p:nvSpPr>
              <p:cNvPr id="234" name="Picture Placeholder Background">
                <a:extLst>
                  <a:ext uri="{FF2B5EF4-FFF2-40B4-BE49-F238E27FC236}">
                    <a16:creationId xmlns:a16="http://schemas.microsoft.com/office/drawing/2014/main" id="{6006E1DF-BC05-4568-9A01-FA28BD63489C}"/>
                  </a:ext>
                </a:extLst>
              </p:cNvPr>
              <p:cNvSpPr/>
              <p:nvPr/>
            </p:nvSpPr>
            <p:spPr>
              <a:xfrm>
                <a:off x="3507311" y="2423125"/>
                <a:ext cx="2060052" cy="910625"/>
              </a:xfrm>
              <a:custGeom>
                <a:avLst/>
                <a:gdLst>
                  <a:gd name="connsiteX0" fmla="*/ 0 w 2060052"/>
                  <a:gd name="connsiteY0" fmla="*/ 11246 h 910625"/>
                  <a:gd name="connsiteX1" fmla="*/ 11246 w 2060052"/>
                  <a:gd name="connsiteY1" fmla="*/ 0 h 910625"/>
                  <a:gd name="connsiteX2" fmla="*/ 690433 w 2060052"/>
                  <a:gd name="connsiteY2" fmla="*/ 0 h 910625"/>
                  <a:gd name="connsiteX3" fmla="*/ 1410371 w 2060052"/>
                  <a:gd name="connsiteY3" fmla="*/ 0 h 910625"/>
                  <a:gd name="connsiteX4" fmla="*/ 2048806 w 2060052"/>
                  <a:gd name="connsiteY4" fmla="*/ 0 h 910625"/>
                  <a:gd name="connsiteX5" fmla="*/ 2060052 w 2060052"/>
                  <a:gd name="connsiteY5" fmla="*/ 11246 h 910625"/>
                  <a:gd name="connsiteX6" fmla="*/ 2060052 w 2060052"/>
                  <a:gd name="connsiteY6" fmla="*/ 428669 h 910625"/>
                  <a:gd name="connsiteX7" fmla="*/ 2060052 w 2060052"/>
                  <a:gd name="connsiteY7" fmla="*/ 899379 h 910625"/>
                  <a:gd name="connsiteX8" fmla="*/ 2048806 w 2060052"/>
                  <a:gd name="connsiteY8" fmla="*/ 910625 h 910625"/>
                  <a:gd name="connsiteX9" fmla="*/ 1389995 w 2060052"/>
                  <a:gd name="connsiteY9" fmla="*/ 910625 h 910625"/>
                  <a:gd name="connsiteX10" fmla="*/ 670057 w 2060052"/>
                  <a:gd name="connsiteY10" fmla="*/ 910625 h 910625"/>
                  <a:gd name="connsiteX11" fmla="*/ 11246 w 2060052"/>
                  <a:gd name="connsiteY11" fmla="*/ 910625 h 910625"/>
                  <a:gd name="connsiteX12" fmla="*/ 0 w 2060052"/>
                  <a:gd name="connsiteY12" fmla="*/ 899379 h 910625"/>
                  <a:gd name="connsiteX13" fmla="*/ 0 w 2060052"/>
                  <a:gd name="connsiteY13" fmla="*/ 437550 h 910625"/>
                  <a:gd name="connsiteX14" fmla="*/ 0 w 2060052"/>
                  <a:gd name="connsiteY14" fmla="*/ 11246 h 910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60052" h="910625" fill="none" extrusionOk="0">
                    <a:moveTo>
                      <a:pt x="0" y="11246"/>
                    </a:moveTo>
                    <a:cubicBezTo>
                      <a:pt x="-205" y="4447"/>
                      <a:pt x="4903" y="-113"/>
                      <a:pt x="11246" y="0"/>
                    </a:cubicBezTo>
                    <a:cubicBezTo>
                      <a:pt x="283303" y="32673"/>
                      <a:pt x="437754" y="-7610"/>
                      <a:pt x="690433" y="0"/>
                    </a:cubicBezTo>
                    <a:cubicBezTo>
                      <a:pt x="943112" y="7610"/>
                      <a:pt x="1161088" y="-19314"/>
                      <a:pt x="1410371" y="0"/>
                    </a:cubicBezTo>
                    <a:cubicBezTo>
                      <a:pt x="1659654" y="19314"/>
                      <a:pt x="1797947" y="28851"/>
                      <a:pt x="2048806" y="0"/>
                    </a:cubicBezTo>
                    <a:cubicBezTo>
                      <a:pt x="2054136" y="-150"/>
                      <a:pt x="2059743" y="3871"/>
                      <a:pt x="2060052" y="11246"/>
                    </a:cubicBezTo>
                    <a:cubicBezTo>
                      <a:pt x="2050409" y="105790"/>
                      <a:pt x="2043143" y="263498"/>
                      <a:pt x="2060052" y="428669"/>
                    </a:cubicBezTo>
                    <a:cubicBezTo>
                      <a:pt x="2076961" y="593840"/>
                      <a:pt x="2070166" y="684145"/>
                      <a:pt x="2060052" y="899379"/>
                    </a:cubicBezTo>
                    <a:cubicBezTo>
                      <a:pt x="2060236" y="904946"/>
                      <a:pt x="2055009" y="910420"/>
                      <a:pt x="2048806" y="910625"/>
                    </a:cubicBezTo>
                    <a:cubicBezTo>
                      <a:pt x="1789314" y="886020"/>
                      <a:pt x="1717622" y="885547"/>
                      <a:pt x="1389995" y="910625"/>
                    </a:cubicBezTo>
                    <a:cubicBezTo>
                      <a:pt x="1062368" y="935703"/>
                      <a:pt x="885336" y="878187"/>
                      <a:pt x="670057" y="910625"/>
                    </a:cubicBezTo>
                    <a:cubicBezTo>
                      <a:pt x="454778" y="943063"/>
                      <a:pt x="235766" y="935143"/>
                      <a:pt x="11246" y="910625"/>
                    </a:cubicBezTo>
                    <a:cubicBezTo>
                      <a:pt x="4884" y="910723"/>
                      <a:pt x="-1226" y="905818"/>
                      <a:pt x="0" y="899379"/>
                    </a:cubicBezTo>
                    <a:cubicBezTo>
                      <a:pt x="16536" y="796211"/>
                      <a:pt x="5722" y="666181"/>
                      <a:pt x="0" y="437550"/>
                    </a:cubicBezTo>
                    <a:cubicBezTo>
                      <a:pt x="-5722" y="208919"/>
                      <a:pt x="12459" y="97365"/>
                      <a:pt x="0" y="11246"/>
                    </a:cubicBezTo>
                    <a:close/>
                  </a:path>
                  <a:path w="2060052" h="910625" stroke="0" extrusionOk="0">
                    <a:moveTo>
                      <a:pt x="0" y="11246"/>
                    </a:moveTo>
                    <a:cubicBezTo>
                      <a:pt x="-35" y="4517"/>
                      <a:pt x="5397" y="-1101"/>
                      <a:pt x="11246" y="0"/>
                    </a:cubicBezTo>
                    <a:cubicBezTo>
                      <a:pt x="263793" y="30525"/>
                      <a:pt x="479672" y="30005"/>
                      <a:pt x="649681" y="0"/>
                    </a:cubicBezTo>
                    <a:cubicBezTo>
                      <a:pt x="819690" y="-30005"/>
                      <a:pt x="1099293" y="-2213"/>
                      <a:pt x="1328868" y="0"/>
                    </a:cubicBezTo>
                    <a:cubicBezTo>
                      <a:pt x="1558443" y="2213"/>
                      <a:pt x="1770214" y="-1971"/>
                      <a:pt x="2048806" y="0"/>
                    </a:cubicBezTo>
                    <a:cubicBezTo>
                      <a:pt x="2055752" y="1119"/>
                      <a:pt x="2058985" y="5307"/>
                      <a:pt x="2060052" y="11246"/>
                    </a:cubicBezTo>
                    <a:cubicBezTo>
                      <a:pt x="2064823" y="183847"/>
                      <a:pt x="2061180" y="355318"/>
                      <a:pt x="2060052" y="455313"/>
                    </a:cubicBezTo>
                    <a:cubicBezTo>
                      <a:pt x="2058924" y="555308"/>
                      <a:pt x="2079759" y="761259"/>
                      <a:pt x="2060052" y="899379"/>
                    </a:cubicBezTo>
                    <a:cubicBezTo>
                      <a:pt x="2059047" y="905216"/>
                      <a:pt x="2054955" y="909159"/>
                      <a:pt x="2048806" y="910625"/>
                    </a:cubicBezTo>
                    <a:cubicBezTo>
                      <a:pt x="1859328" y="939306"/>
                      <a:pt x="1534024" y="925213"/>
                      <a:pt x="1369619" y="910625"/>
                    </a:cubicBezTo>
                    <a:cubicBezTo>
                      <a:pt x="1205214" y="896037"/>
                      <a:pt x="975559" y="927351"/>
                      <a:pt x="690433" y="910625"/>
                    </a:cubicBezTo>
                    <a:cubicBezTo>
                      <a:pt x="405307" y="893899"/>
                      <a:pt x="284615" y="939617"/>
                      <a:pt x="11246" y="910625"/>
                    </a:cubicBezTo>
                    <a:cubicBezTo>
                      <a:pt x="4983" y="912132"/>
                      <a:pt x="-240" y="904842"/>
                      <a:pt x="0" y="899379"/>
                    </a:cubicBezTo>
                    <a:cubicBezTo>
                      <a:pt x="-18246" y="739122"/>
                      <a:pt x="-21014" y="570621"/>
                      <a:pt x="0" y="455313"/>
                    </a:cubicBezTo>
                    <a:cubicBezTo>
                      <a:pt x="21014" y="340005"/>
                      <a:pt x="-21075" y="158309"/>
                      <a:pt x="0" y="11246"/>
                    </a:cubicBezTo>
                    <a:close/>
                  </a:path>
                </a:pathLst>
              </a:custGeom>
              <a:solidFill>
                <a:schemeClr val="bg1"/>
              </a:solidFill>
              <a:ln w="19050">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235" name="Group 234">
                <a:extLst>
                  <a:ext uri="{FF2B5EF4-FFF2-40B4-BE49-F238E27FC236}">
                    <a16:creationId xmlns:a16="http://schemas.microsoft.com/office/drawing/2014/main" id="{2DEB6E34-6853-4B71-B336-39D2EC7D7E97}"/>
                  </a:ext>
                </a:extLst>
              </p:cNvPr>
              <p:cNvGrpSpPr/>
              <p:nvPr/>
            </p:nvGrpSpPr>
            <p:grpSpPr>
              <a:xfrm>
                <a:off x="3652799" y="2610453"/>
                <a:ext cx="615566" cy="567729"/>
                <a:chOff x="2243831" y="2238296"/>
                <a:chExt cx="844884" cy="779226"/>
              </a:xfrm>
            </p:grpSpPr>
            <p:sp>
              <p:nvSpPr>
                <p:cNvPr id="238" name="Image Placeholder">
                  <a:extLst>
                    <a:ext uri="{FF2B5EF4-FFF2-40B4-BE49-F238E27FC236}">
                      <a16:creationId xmlns:a16="http://schemas.microsoft.com/office/drawing/2014/main" id="{C1946815-534B-4555-ABB4-0856981EC9D3}"/>
                    </a:ext>
                  </a:extLst>
                </p:cNvPr>
                <p:cNvSpPr/>
                <p:nvPr/>
              </p:nvSpPr>
              <p:spPr>
                <a:xfrm>
                  <a:off x="2243831" y="2238296"/>
                  <a:ext cx="844884" cy="779226"/>
                </a:xfrm>
                <a:custGeom>
                  <a:avLst/>
                  <a:gdLst>
                    <a:gd name="connsiteX0" fmla="*/ 0 w 844884"/>
                    <a:gd name="connsiteY0" fmla="*/ 7738 h 779226"/>
                    <a:gd name="connsiteX1" fmla="*/ 7738 w 844884"/>
                    <a:gd name="connsiteY1" fmla="*/ 0 h 779226"/>
                    <a:gd name="connsiteX2" fmla="*/ 430736 w 844884"/>
                    <a:gd name="connsiteY2" fmla="*/ 0 h 779226"/>
                    <a:gd name="connsiteX3" fmla="*/ 837146 w 844884"/>
                    <a:gd name="connsiteY3" fmla="*/ 0 h 779226"/>
                    <a:gd name="connsiteX4" fmla="*/ 844884 w 844884"/>
                    <a:gd name="connsiteY4" fmla="*/ 7738 h 779226"/>
                    <a:gd name="connsiteX5" fmla="*/ 844884 w 844884"/>
                    <a:gd name="connsiteY5" fmla="*/ 374338 h 779226"/>
                    <a:gd name="connsiteX6" fmla="*/ 844884 w 844884"/>
                    <a:gd name="connsiteY6" fmla="*/ 771488 h 779226"/>
                    <a:gd name="connsiteX7" fmla="*/ 837146 w 844884"/>
                    <a:gd name="connsiteY7" fmla="*/ 779226 h 779226"/>
                    <a:gd name="connsiteX8" fmla="*/ 414148 w 844884"/>
                    <a:gd name="connsiteY8" fmla="*/ 779226 h 779226"/>
                    <a:gd name="connsiteX9" fmla="*/ 7738 w 844884"/>
                    <a:gd name="connsiteY9" fmla="*/ 779226 h 779226"/>
                    <a:gd name="connsiteX10" fmla="*/ 0 w 844884"/>
                    <a:gd name="connsiteY10" fmla="*/ 771488 h 779226"/>
                    <a:gd name="connsiteX11" fmla="*/ 0 w 844884"/>
                    <a:gd name="connsiteY11" fmla="*/ 381976 h 779226"/>
                    <a:gd name="connsiteX12" fmla="*/ 0 w 844884"/>
                    <a:gd name="connsiteY12" fmla="*/ 7738 h 779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44884" h="779226" fill="none" extrusionOk="0">
                      <a:moveTo>
                        <a:pt x="0" y="7738"/>
                      </a:moveTo>
                      <a:cubicBezTo>
                        <a:pt x="-822" y="3599"/>
                        <a:pt x="2644" y="-566"/>
                        <a:pt x="7738" y="0"/>
                      </a:cubicBezTo>
                      <a:cubicBezTo>
                        <a:pt x="193163" y="9008"/>
                        <a:pt x="223605" y="-5681"/>
                        <a:pt x="430736" y="0"/>
                      </a:cubicBezTo>
                      <a:cubicBezTo>
                        <a:pt x="637867" y="5681"/>
                        <a:pt x="751089" y="-3293"/>
                        <a:pt x="837146" y="0"/>
                      </a:cubicBezTo>
                      <a:cubicBezTo>
                        <a:pt x="841139" y="503"/>
                        <a:pt x="844973" y="3530"/>
                        <a:pt x="844884" y="7738"/>
                      </a:cubicBezTo>
                      <a:cubicBezTo>
                        <a:pt x="852721" y="173963"/>
                        <a:pt x="854266" y="290920"/>
                        <a:pt x="844884" y="374338"/>
                      </a:cubicBezTo>
                      <a:cubicBezTo>
                        <a:pt x="835502" y="457756"/>
                        <a:pt x="831645" y="600143"/>
                        <a:pt x="844884" y="771488"/>
                      </a:cubicBezTo>
                      <a:cubicBezTo>
                        <a:pt x="845293" y="776572"/>
                        <a:pt x="841324" y="779277"/>
                        <a:pt x="837146" y="779226"/>
                      </a:cubicBezTo>
                      <a:cubicBezTo>
                        <a:pt x="683293" y="793131"/>
                        <a:pt x="515275" y="775310"/>
                        <a:pt x="414148" y="779226"/>
                      </a:cubicBezTo>
                      <a:cubicBezTo>
                        <a:pt x="313021" y="783142"/>
                        <a:pt x="193222" y="779279"/>
                        <a:pt x="7738" y="779226"/>
                      </a:cubicBezTo>
                      <a:cubicBezTo>
                        <a:pt x="3251" y="779654"/>
                        <a:pt x="-275" y="775398"/>
                        <a:pt x="0" y="771488"/>
                      </a:cubicBezTo>
                      <a:cubicBezTo>
                        <a:pt x="-15082" y="634393"/>
                        <a:pt x="-3153" y="564532"/>
                        <a:pt x="0" y="381976"/>
                      </a:cubicBezTo>
                      <a:cubicBezTo>
                        <a:pt x="3153" y="199420"/>
                        <a:pt x="-12024" y="189336"/>
                        <a:pt x="0" y="7738"/>
                      </a:cubicBezTo>
                      <a:close/>
                    </a:path>
                    <a:path w="844884" h="779226" stroke="0" extrusionOk="0">
                      <a:moveTo>
                        <a:pt x="0" y="7738"/>
                      </a:moveTo>
                      <a:cubicBezTo>
                        <a:pt x="-630" y="3076"/>
                        <a:pt x="3326" y="52"/>
                        <a:pt x="7738" y="0"/>
                      </a:cubicBezTo>
                      <a:cubicBezTo>
                        <a:pt x="148588" y="8400"/>
                        <a:pt x="349866" y="2565"/>
                        <a:pt x="439030" y="0"/>
                      </a:cubicBezTo>
                      <a:cubicBezTo>
                        <a:pt x="528194" y="-2565"/>
                        <a:pt x="755330" y="-2680"/>
                        <a:pt x="837146" y="0"/>
                      </a:cubicBezTo>
                      <a:cubicBezTo>
                        <a:pt x="840775" y="-353"/>
                        <a:pt x="845816" y="3909"/>
                        <a:pt x="844884" y="7738"/>
                      </a:cubicBezTo>
                      <a:cubicBezTo>
                        <a:pt x="861046" y="190955"/>
                        <a:pt x="840431" y="271971"/>
                        <a:pt x="844884" y="374338"/>
                      </a:cubicBezTo>
                      <a:cubicBezTo>
                        <a:pt x="849337" y="476705"/>
                        <a:pt x="845188" y="661222"/>
                        <a:pt x="844884" y="771488"/>
                      </a:cubicBezTo>
                      <a:cubicBezTo>
                        <a:pt x="844773" y="774703"/>
                        <a:pt x="841215" y="779510"/>
                        <a:pt x="837146" y="779226"/>
                      </a:cubicBezTo>
                      <a:cubicBezTo>
                        <a:pt x="694920" y="788603"/>
                        <a:pt x="623413" y="787481"/>
                        <a:pt x="439030" y="779226"/>
                      </a:cubicBezTo>
                      <a:cubicBezTo>
                        <a:pt x="254647" y="770971"/>
                        <a:pt x="149777" y="777365"/>
                        <a:pt x="7738" y="779226"/>
                      </a:cubicBezTo>
                      <a:cubicBezTo>
                        <a:pt x="3911" y="779891"/>
                        <a:pt x="58" y="776363"/>
                        <a:pt x="0" y="771488"/>
                      </a:cubicBezTo>
                      <a:cubicBezTo>
                        <a:pt x="-3205" y="602108"/>
                        <a:pt x="5099" y="563833"/>
                        <a:pt x="0" y="412526"/>
                      </a:cubicBezTo>
                      <a:cubicBezTo>
                        <a:pt x="-5099" y="261219"/>
                        <a:pt x="-13971" y="128665"/>
                        <a:pt x="0" y="7738"/>
                      </a:cubicBezTo>
                      <a:close/>
                    </a:path>
                  </a:pathLst>
                </a:custGeom>
                <a:solidFill>
                  <a:schemeClr val="bg1">
                    <a:lumMod val="85000"/>
                  </a:schemeClr>
                </a:solidFill>
                <a:ln>
                  <a:solidFill>
                    <a:schemeClr val="tx1">
                      <a:lumMod val="75000"/>
                      <a:lumOff val="25000"/>
                    </a:schemeClr>
                  </a:solidFill>
                  <a:extLst>
                    <a:ext uri="{C807C97D-BFC1-408E-A445-0C87EB9F89A2}">
                      <ask:lineSketchStyleProps xmlns:ask="http://schemas.microsoft.com/office/drawing/2018/sketchyshapes" sd="1219033472">
                        <a:prstGeom prst="roundRect">
                          <a:avLst>
                            <a:gd name="adj" fmla="val 993"/>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239" name="Group 238">
                  <a:extLst>
                    <a:ext uri="{FF2B5EF4-FFF2-40B4-BE49-F238E27FC236}">
                      <a16:creationId xmlns:a16="http://schemas.microsoft.com/office/drawing/2014/main" id="{6FAD6507-EFE2-494A-A7A4-36BFAA07481D}"/>
                    </a:ext>
                  </a:extLst>
                </p:cNvPr>
                <p:cNvGrpSpPr/>
                <p:nvPr/>
              </p:nvGrpSpPr>
              <p:grpSpPr>
                <a:xfrm>
                  <a:off x="2387356" y="2492556"/>
                  <a:ext cx="530038" cy="257374"/>
                  <a:chOff x="2891763" y="8241250"/>
                  <a:chExt cx="811451" cy="394021"/>
                </a:xfrm>
              </p:grpSpPr>
              <p:sp>
                <p:nvSpPr>
                  <p:cNvPr id="240" name="Triangle 2">
                    <a:extLst>
                      <a:ext uri="{FF2B5EF4-FFF2-40B4-BE49-F238E27FC236}">
                        <a16:creationId xmlns:a16="http://schemas.microsoft.com/office/drawing/2014/main" id="{F184378C-ACF9-4519-8B20-A496E28CAEE9}"/>
                      </a:ext>
                    </a:extLst>
                  </p:cNvPr>
                  <p:cNvSpPr/>
                  <p:nvPr/>
                </p:nvSpPr>
                <p:spPr>
                  <a:xfrm>
                    <a:off x="3213616" y="8322092"/>
                    <a:ext cx="489598" cy="313179"/>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 name="Triangle 1">
                    <a:extLst>
                      <a:ext uri="{FF2B5EF4-FFF2-40B4-BE49-F238E27FC236}">
                        <a16:creationId xmlns:a16="http://schemas.microsoft.com/office/drawing/2014/main" id="{604D8EF0-FEAB-4E36-911F-0B06B65876BF}"/>
                      </a:ext>
                    </a:extLst>
                  </p:cNvPr>
                  <p:cNvSpPr/>
                  <p:nvPr/>
                </p:nvSpPr>
                <p:spPr>
                  <a:xfrm>
                    <a:off x="2891763" y="8242698"/>
                    <a:ext cx="613717" cy="392573"/>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 name="Circle">
                    <a:extLst>
                      <a:ext uri="{FF2B5EF4-FFF2-40B4-BE49-F238E27FC236}">
                        <a16:creationId xmlns:a16="http://schemas.microsoft.com/office/drawing/2014/main" id="{B3942807-57E7-40B2-8BD6-3606F7224FCD}"/>
                      </a:ext>
                    </a:extLst>
                  </p:cNvPr>
                  <p:cNvSpPr/>
                  <p:nvPr/>
                </p:nvSpPr>
                <p:spPr>
                  <a:xfrm>
                    <a:off x="3571145" y="8241250"/>
                    <a:ext cx="80469" cy="7919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sp>
            <p:nvSpPr>
              <p:cNvPr id="236" name="Text Placeholder">
                <a:extLst>
                  <a:ext uri="{FF2B5EF4-FFF2-40B4-BE49-F238E27FC236}">
                    <a16:creationId xmlns:a16="http://schemas.microsoft.com/office/drawing/2014/main" id="{ADF60FB1-7DB3-40FC-B5E3-1F3183C424F5}"/>
                  </a:ext>
                </a:extLst>
              </p:cNvPr>
              <p:cNvSpPr txBox="1"/>
              <p:nvPr/>
            </p:nvSpPr>
            <p:spPr>
              <a:xfrm>
                <a:off x="4372255" y="2793851"/>
                <a:ext cx="1268544" cy="415498"/>
              </a:xfrm>
              <a:prstGeom prst="rect">
                <a:avLst/>
              </a:prstGeom>
              <a:noFill/>
            </p:spPr>
            <p:txBody>
              <a:bodyPr wrap="square" lIns="0" tIns="0" rtlCol="0">
                <a:spAutoFit/>
              </a:bodyPr>
              <a:lstStyle/>
              <a:p>
                <a:r>
                  <a:rPr lang="en-US" sz="600" b="1" dirty="0">
                    <a:solidFill>
                      <a:schemeClr val="tx1">
                        <a:lumMod val="75000"/>
                        <a:lumOff val="25000"/>
                      </a:schemeClr>
                    </a:solidFill>
                  </a:rPr>
                  <a:t>Edad recomendada: </a:t>
                </a:r>
                <a:r>
                  <a:rPr lang="en-US" sz="600" dirty="0">
                    <a:solidFill>
                      <a:schemeClr val="tx1">
                        <a:lumMod val="75000"/>
                        <a:lumOff val="25000"/>
                      </a:schemeClr>
                    </a:solidFill>
                  </a:rPr>
                  <a:t>&lt;edad&gt;</a:t>
                </a:r>
              </a:p>
              <a:p>
                <a:r>
                  <a:rPr lang="en-US" sz="600" b="1" dirty="0">
                    <a:solidFill>
                      <a:schemeClr val="tx1">
                        <a:lumMod val="75000"/>
                        <a:lumOff val="25000"/>
                      </a:schemeClr>
                    </a:solidFill>
                  </a:rPr>
                  <a:t>Categoría: </a:t>
                </a:r>
                <a:r>
                  <a:rPr lang="en-US" sz="600" dirty="0">
                    <a:solidFill>
                      <a:schemeClr val="tx1">
                        <a:lumMod val="75000"/>
                        <a:lumOff val="25000"/>
                      </a:schemeClr>
                    </a:solidFill>
                  </a:rPr>
                  <a:t>&lt;nombre categoria&gt;</a:t>
                </a:r>
              </a:p>
              <a:p>
                <a:r>
                  <a:rPr lang="en-US" sz="600" b="1" dirty="0">
                    <a:solidFill>
                      <a:schemeClr val="tx1">
                        <a:lumMod val="75000"/>
                        <a:lumOff val="25000"/>
                      </a:schemeClr>
                    </a:solidFill>
                  </a:rPr>
                  <a:t>Autor: </a:t>
                </a:r>
                <a:r>
                  <a:rPr lang="en-US" sz="600" dirty="0">
                    <a:solidFill>
                      <a:schemeClr val="tx1">
                        <a:lumMod val="75000"/>
                        <a:lumOff val="25000"/>
                      </a:schemeClr>
                    </a:solidFill>
                  </a:rPr>
                  <a:t>&lt;nombre autor&gt;</a:t>
                </a:r>
              </a:p>
              <a:p>
                <a:r>
                  <a:rPr lang="en-US" sz="600" b="1" dirty="0">
                    <a:solidFill>
                      <a:schemeClr val="tx1">
                        <a:lumMod val="75000"/>
                        <a:lumOff val="25000"/>
                      </a:schemeClr>
                    </a:solidFill>
                  </a:rPr>
                  <a:t>Nacionalidad: </a:t>
                </a:r>
                <a:r>
                  <a:rPr lang="en-US" sz="600" dirty="0">
                    <a:solidFill>
                      <a:schemeClr val="tx1">
                        <a:lumMod val="75000"/>
                        <a:lumOff val="25000"/>
                      </a:schemeClr>
                    </a:solidFill>
                  </a:rPr>
                  <a:t>&lt;nacionalidad autor&gt;</a:t>
                </a:r>
              </a:p>
            </p:txBody>
          </p:sp>
          <p:sp>
            <p:nvSpPr>
              <p:cNvPr id="237" name="Highlighted Text">
                <a:extLst>
                  <a:ext uri="{FF2B5EF4-FFF2-40B4-BE49-F238E27FC236}">
                    <a16:creationId xmlns:a16="http://schemas.microsoft.com/office/drawing/2014/main" id="{AB74BA3B-9B01-458E-8945-D8D3F775B558}"/>
                  </a:ext>
                </a:extLst>
              </p:cNvPr>
              <p:cNvSpPr txBox="1"/>
              <p:nvPr/>
            </p:nvSpPr>
            <p:spPr>
              <a:xfrm>
                <a:off x="4372848" y="2639276"/>
                <a:ext cx="1080000" cy="92333"/>
              </a:xfrm>
              <a:prstGeom prst="rect">
                <a:avLst/>
              </a:prstGeom>
              <a:solidFill>
                <a:srgbClr val="C8C8C8"/>
              </a:solidFill>
            </p:spPr>
            <p:txBody>
              <a:bodyPr wrap="square" lIns="0" tIns="0" rIns="0" bIns="0" rtlCol="0">
                <a:spAutoFit/>
              </a:bodyPr>
              <a:lstStyle/>
              <a:p>
                <a:pPr algn="ctr"/>
                <a:r>
                  <a:rPr lang="en-US" sz="600" dirty="0">
                    <a:solidFill>
                      <a:schemeClr val="tx1">
                        <a:lumMod val="75000"/>
                        <a:lumOff val="25000"/>
                      </a:schemeClr>
                    </a:solidFill>
                  </a:rPr>
                  <a:t>&lt;Título del juego&gt;</a:t>
                </a:r>
              </a:p>
            </p:txBody>
          </p:sp>
        </p:grpSp>
        <p:grpSp>
          <p:nvGrpSpPr>
            <p:cNvPr id="243" name="Group 242">
              <a:extLst>
                <a:ext uri="{FF2B5EF4-FFF2-40B4-BE49-F238E27FC236}">
                  <a16:creationId xmlns:a16="http://schemas.microsoft.com/office/drawing/2014/main" id="{4161D829-F785-411E-9534-6D4A2E307F58}"/>
                </a:ext>
              </a:extLst>
            </p:cNvPr>
            <p:cNvGrpSpPr/>
            <p:nvPr/>
          </p:nvGrpSpPr>
          <p:grpSpPr>
            <a:xfrm>
              <a:off x="6921317" y="2971462"/>
              <a:ext cx="2091301" cy="910625"/>
              <a:chOff x="3507311" y="2423125"/>
              <a:chExt cx="2091301" cy="910625"/>
            </a:xfrm>
          </p:grpSpPr>
          <p:sp>
            <p:nvSpPr>
              <p:cNvPr id="244" name="Picture Placeholder Background">
                <a:extLst>
                  <a:ext uri="{FF2B5EF4-FFF2-40B4-BE49-F238E27FC236}">
                    <a16:creationId xmlns:a16="http://schemas.microsoft.com/office/drawing/2014/main" id="{79D6E78F-7F5F-4EA9-8E6B-D75EB624BFC2}"/>
                  </a:ext>
                </a:extLst>
              </p:cNvPr>
              <p:cNvSpPr/>
              <p:nvPr/>
            </p:nvSpPr>
            <p:spPr>
              <a:xfrm>
                <a:off x="3507311" y="2423125"/>
                <a:ext cx="2060052" cy="910625"/>
              </a:xfrm>
              <a:custGeom>
                <a:avLst/>
                <a:gdLst>
                  <a:gd name="connsiteX0" fmla="*/ 0 w 2060052"/>
                  <a:gd name="connsiteY0" fmla="*/ 11246 h 910625"/>
                  <a:gd name="connsiteX1" fmla="*/ 11246 w 2060052"/>
                  <a:gd name="connsiteY1" fmla="*/ 0 h 910625"/>
                  <a:gd name="connsiteX2" fmla="*/ 690433 w 2060052"/>
                  <a:gd name="connsiteY2" fmla="*/ 0 h 910625"/>
                  <a:gd name="connsiteX3" fmla="*/ 1410371 w 2060052"/>
                  <a:gd name="connsiteY3" fmla="*/ 0 h 910625"/>
                  <a:gd name="connsiteX4" fmla="*/ 2048806 w 2060052"/>
                  <a:gd name="connsiteY4" fmla="*/ 0 h 910625"/>
                  <a:gd name="connsiteX5" fmla="*/ 2060052 w 2060052"/>
                  <a:gd name="connsiteY5" fmla="*/ 11246 h 910625"/>
                  <a:gd name="connsiteX6" fmla="*/ 2060052 w 2060052"/>
                  <a:gd name="connsiteY6" fmla="*/ 428669 h 910625"/>
                  <a:gd name="connsiteX7" fmla="*/ 2060052 w 2060052"/>
                  <a:gd name="connsiteY7" fmla="*/ 899379 h 910625"/>
                  <a:gd name="connsiteX8" fmla="*/ 2048806 w 2060052"/>
                  <a:gd name="connsiteY8" fmla="*/ 910625 h 910625"/>
                  <a:gd name="connsiteX9" fmla="*/ 1389995 w 2060052"/>
                  <a:gd name="connsiteY9" fmla="*/ 910625 h 910625"/>
                  <a:gd name="connsiteX10" fmla="*/ 670057 w 2060052"/>
                  <a:gd name="connsiteY10" fmla="*/ 910625 h 910625"/>
                  <a:gd name="connsiteX11" fmla="*/ 11246 w 2060052"/>
                  <a:gd name="connsiteY11" fmla="*/ 910625 h 910625"/>
                  <a:gd name="connsiteX12" fmla="*/ 0 w 2060052"/>
                  <a:gd name="connsiteY12" fmla="*/ 899379 h 910625"/>
                  <a:gd name="connsiteX13" fmla="*/ 0 w 2060052"/>
                  <a:gd name="connsiteY13" fmla="*/ 437550 h 910625"/>
                  <a:gd name="connsiteX14" fmla="*/ 0 w 2060052"/>
                  <a:gd name="connsiteY14" fmla="*/ 11246 h 910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60052" h="910625" fill="none" extrusionOk="0">
                    <a:moveTo>
                      <a:pt x="0" y="11246"/>
                    </a:moveTo>
                    <a:cubicBezTo>
                      <a:pt x="-205" y="4447"/>
                      <a:pt x="4903" y="-113"/>
                      <a:pt x="11246" y="0"/>
                    </a:cubicBezTo>
                    <a:cubicBezTo>
                      <a:pt x="283303" y="32673"/>
                      <a:pt x="437754" y="-7610"/>
                      <a:pt x="690433" y="0"/>
                    </a:cubicBezTo>
                    <a:cubicBezTo>
                      <a:pt x="943112" y="7610"/>
                      <a:pt x="1161088" y="-19314"/>
                      <a:pt x="1410371" y="0"/>
                    </a:cubicBezTo>
                    <a:cubicBezTo>
                      <a:pt x="1659654" y="19314"/>
                      <a:pt x="1797947" y="28851"/>
                      <a:pt x="2048806" y="0"/>
                    </a:cubicBezTo>
                    <a:cubicBezTo>
                      <a:pt x="2054136" y="-150"/>
                      <a:pt x="2059743" y="3871"/>
                      <a:pt x="2060052" y="11246"/>
                    </a:cubicBezTo>
                    <a:cubicBezTo>
                      <a:pt x="2050409" y="105790"/>
                      <a:pt x="2043143" y="263498"/>
                      <a:pt x="2060052" y="428669"/>
                    </a:cubicBezTo>
                    <a:cubicBezTo>
                      <a:pt x="2076961" y="593840"/>
                      <a:pt x="2070166" y="684145"/>
                      <a:pt x="2060052" y="899379"/>
                    </a:cubicBezTo>
                    <a:cubicBezTo>
                      <a:pt x="2060236" y="904946"/>
                      <a:pt x="2055009" y="910420"/>
                      <a:pt x="2048806" y="910625"/>
                    </a:cubicBezTo>
                    <a:cubicBezTo>
                      <a:pt x="1789314" y="886020"/>
                      <a:pt x="1717622" y="885547"/>
                      <a:pt x="1389995" y="910625"/>
                    </a:cubicBezTo>
                    <a:cubicBezTo>
                      <a:pt x="1062368" y="935703"/>
                      <a:pt x="885336" y="878187"/>
                      <a:pt x="670057" y="910625"/>
                    </a:cubicBezTo>
                    <a:cubicBezTo>
                      <a:pt x="454778" y="943063"/>
                      <a:pt x="235766" y="935143"/>
                      <a:pt x="11246" y="910625"/>
                    </a:cubicBezTo>
                    <a:cubicBezTo>
                      <a:pt x="4884" y="910723"/>
                      <a:pt x="-1226" y="905818"/>
                      <a:pt x="0" y="899379"/>
                    </a:cubicBezTo>
                    <a:cubicBezTo>
                      <a:pt x="16536" y="796211"/>
                      <a:pt x="5722" y="666181"/>
                      <a:pt x="0" y="437550"/>
                    </a:cubicBezTo>
                    <a:cubicBezTo>
                      <a:pt x="-5722" y="208919"/>
                      <a:pt x="12459" y="97365"/>
                      <a:pt x="0" y="11246"/>
                    </a:cubicBezTo>
                    <a:close/>
                  </a:path>
                  <a:path w="2060052" h="910625" stroke="0" extrusionOk="0">
                    <a:moveTo>
                      <a:pt x="0" y="11246"/>
                    </a:moveTo>
                    <a:cubicBezTo>
                      <a:pt x="-35" y="4517"/>
                      <a:pt x="5397" y="-1101"/>
                      <a:pt x="11246" y="0"/>
                    </a:cubicBezTo>
                    <a:cubicBezTo>
                      <a:pt x="263793" y="30525"/>
                      <a:pt x="479672" y="30005"/>
                      <a:pt x="649681" y="0"/>
                    </a:cubicBezTo>
                    <a:cubicBezTo>
                      <a:pt x="819690" y="-30005"/>
                      <a:pt x="1099293" y="-2213"/>
                      <a:pt x="1328868" y="0"/>
                    </a:cubicBezTo>
                    <a:cubicBezTo>
                      <a:pt x="1558443" y="2213"/>
                      <a:pt x="1770214" y="-1971"/>
                      <a:pt x="2048806" y="0"/>
                    </a:cubicBezTo>
                    <a:cubicBezTo>
                      <a:pt x="2055752" y="1119"/>
                      <a:pt x="2058985" y="5307"/>
                      <a:pt x="2060052" y="11246"/>
                    </a:cubicBezTo>
                    <a:cubicBezTo>
                      <a:pt x="2064823" y="183847"/>
                      <a:pt x="2061180" y="355318"/>
                      <a:pt x="2060052" y="455313"/>
                    </a:cubicBezTo>
                    <a:cubicBezTo>
                      <a:pt x="2058924" y="555308"/>
                      <a:pt x="2079759" y="761259"/>
                      <a:pt x="2060052" y="899379"/>
                    </a:cubicBezTo>
                    <a:cubicBezTo>
                      <a:pt x="2059047" y="905216"/>
                      <a:pt x="2054955" y="909159"/>
                      <a:pt x="2048806" y="910625"/>
                    </a:cubicBezTo>
                    <a:cubicBezTo>
                      <a:pt x="1859328" y="939306"/>
                      <a:pt x="1534024" y="925213"/>
                      <a:pt x="1369619" y="910625"/>
                    </a:cubicBezTo>
                    <a:cubicBezTo>
                      <a:pt x="1205214" y="896037"/>
                      <a:pt x="975559" y="927351"/>
                      <a:pt x="690433" y="910625"/>
                    </a:cubicBezTo>
                    <a:cubicBezTo>
                      <a:pt x="405307" y="893899"/>
                      <a:pt x="284615" y="939617"/>
                      <a:pt x="11246" y="910625"/>
                    </a:cubicBezTo>
                    <a:cubicBezTo>
                      <a:pt x="4983" y="912132"/>
                      <a:pt x="-240" y="904842"/>
                      <a:pt x="0" y="899379"/>
                    </a:cubicBezTo>
                    <a:cubicBezTo>
                      <a:pt x="-18246" y="739122"/>
                      <a:pt x="-21014" y="570621"/>
                      <a:pt x="0" y="455313"/>
                    </a:cubicBezTo>
                    <a:cubicBezTo>
                      <a:pt x="21014" y="340005"/>
                      <a:pt x="-21075" y="158309"/>
                      <a:pt x="0" y="11246"/>
                    </a:cubicBezTo>
                    <a:close/>
                  </a:path>
                </a:pathLst>
              </a:custGeom>
              <a:solidFill>
                <a:schemeClr val="bg1"/>
              </a:solidFill>
              <a:ln w="19050">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245" name="Group 244">
                <a:extLst>
                  <a:ext uri="{FF2B5EF4-FFF2-40B4-BE49-F238E27FC236}">
                    <a16:creationId xmlns:a16="http://schemas.microsoft.com/office/drawing/2014/main" id="{09AA12F2-8503-4FF7-938D-7384C01F3E9E}"/>
                  </a:ext>
                </a:extLst>
              </p:cNvPr>
              <p:cNvGrpSpPr/>
              <p:nvPr/>
            </p:nvGrpSpPr>
            <p:grpSpPr>
              <a:xfrm>
                <a:off x="3652799" y="2610453"/>
                <a:ext cx="615566" cy="567729"/>
                <a:chOff x="2243831" y="2238296"/>
                <a:chExt cx="844884" cy="779226"/>
              </a:xfrm>
            </p:grpSpPr>
            <p:sp>
              <p:nvSpPr>
                <p:cNvPr id="248" name="Image Placeholder">
                  <a:extLst>
                    <a:ext uri="{FF2B5EF4-FFF2-40B4-BE49-F238E27FC236}">
                      <a16:creationId xmlns:a16="http://schemas.microsoft.com/office/drawing/2014/main" id="{7C9FE83A-D399-4E8B-A2E4-3786A1272334}"/>
                    </a:ext>
                  </a:extLst>
                </p:cNvPr>
                <p:cNvSpPr/>
                <p:nvPr/>
              </p:nvSpPr>
              <p:spPr>
                <a:xfrm>
                  <a:off x="2243831" y="2238296"/>
                  <a:ext cx="844884" cy="779226"/>
                </a:xfrm>
                <a:custGeom>
                  <a:avLst/>
                  <a:gdLst>
                    <a:gd name="connsiteX0" fmla="*/ 0 w 844884"/>
                    <a:gd name="connsiteY0" fmla="*/ 7738 h 779226"/>
                    <a:gd name="connsiteX1" fmla="*/ 7738 w 844884"/>
                    <a:gd name="connsiteY1" fmla="*/ 0 h 779226"/>
                    <a:gd name="connsiteX2" fmla="*/ 430736 w 844884"/>
                    <a:gd name="connsiteY2" fmla="*/ 0 h 779226"/>
                    <a:gd name="connsiteX3" fmla="*/ 837146 w 844884"/>
                    <a:gd name="connsiteY3" fmla="*/ 0 h 779226"/>
                    <a:gd name="connsiteX4" fmla="*/ 844884 w 844884"/>
                    <a:gd name="connsiteY4" fmla="*/ 7738 h 779226"/>
                    <a:gd name="connsiteX5" fmla="*/ 844884 w 844884"/>
                    <a:gd name="connsiteY5" fmla="*/ 374338 h 779226"/>
                    <a:gd name="connsiteX6" fmla="*/ 844884 w 844884"/>
                    <a:gd name="connsiteY6" fmla="*/ 771488 h 779226"/>
                    <a:gd name="connsiteX7" fmla="*/ 837146 w 844884"/>
                    <a:gd name="connsiteY7" fmla="*/ 779226 h 779226"/>
                    <a:gd name="connsiteX8" fmla="*/ 414148 w 844884"/>
                    <a:gd name="connsiteY8" fmla="*/ 779226 h 779226"/>
                    <a:gd name="connsiteX9" fmla="*/ 7738 w 844884"/>
                    <a:gd name="connsiteY9" fmla="*/ 779226 h 779226"/>
                    <a:gd name="connsiteX10" fmla="*/ 0 w 844884"/>
                    <a:gd name="connsiteY10" fmla="*/ 771488 h 779226"/>
                    <a:gd name="connsiteX11" fmla="*/ 0 w 844884"/>
                    <a:gd name="connsiteY11" fmla="*/ 381976 h 779226"/>
                    <a:gd name="connsiteX12" fmla="*/ 0 w 844884"/>
                    <a:gd name="connsiteY12" fmla="*/ 7738 h 779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44884" h="779226" fill="none" extrusionOk="0">
                      <a:moveTo>
                        <a:pt x="0" y="7738"/>
                      </a:moveTo>
                      <a:cubicBezTo>
                        <a:pt x="-822" y="3599"/>
                        <a:pt x="2644" y="-566"/>
                        <a:pt x="7738" y="0"/>
                      </a:cubicBezTo>
                      <a:cubicBezTo>
                        <a:pt x="193163" y="9008"/>
                        <a:pt x="223605" y="-5681"/>
                        <a:pt x="430736" y="0"/>
                      </a:cubicBezTo>
                      <a:cubicBezTo>
                        <a:pt x="637867" y="5681"/>
                        <a:pt x="751089" y="-3293"/>
                        <a:pt x="837146" y="0"/>
                      </a:cubicBezTo>
                      <a:cubicBezTo>
                        <a:pt x="841139" y="503"/>
                        <a:pt x="844973" y="3530"/>
                        <a:pt x="844884" y="7738"/>
                      </a:cubicBezTo>
                      <a:cubicBezTo>
                        <a:pt x="852721" y="173963"/>
                        <a:pt x="854266" y="290920"/>
                        <a:pt x="844884" y="374338"/>
                      </a:cubicBezTo>
                      <a:cubicBezTo>
                        <a:pt x="835502" y="457756"/>
                        <a:pt x="831645" y="600143"/>
                        <a:pt x="844884" y="771488"/>
                      </a:cubicBezTo>
                      <a:cubicBezTo>
                        <a:pt x="845293" y="776572"/>
                        <a:pt x="841324" y="779277"/>
                        <a:pt x="837146" y="779226"/>
                      </a:cubicBezTo>
                      <a:cubicBezTo>
                        <a:pt x="683293" y="793131"/>
                        <a:pt x="515275" y="775310"/>
                        <a:pt x="414148" y="779226"/>
                      </a:cubicBezTo>
                      <a:cubicBezTo>
                        <a:pt x="313021" y="783142"/>
                        <a:pt x="193222" y="779279"/>
                        <a:pt x="7738" y="779226"/>
                      </a:cubicBezTo>
                      <a:cubicBezTo>
                        <a:pt x="3251" y="779654"/>
                        <a:pt x="-275" y="775398"/>
                        <a:pt x="0" y="771488"/>
                      </a:cubicBezTo>
                      <a:cubicBezTo>
                        <a:pt x="-15082" y="634393"/>
                        <a:pt x="-3153" y="564532"/>
                        <a:pt x="0" y="381976"/>
                      </a:cubicBezTo>
                      <a:cubicBezTo>
                        <a:pt x="3153" y="199420"/>
                        <a:pt x="-12024" y="189336"/>
                        <a:pt x="0" y="7738"/>
                      </a:cubicBezTo>
                      <a:close/>
                    </a:path>
                    <a:path w="844884" h="779226" stroke="0" extrusionOk="0">
                      <a:moveTo>
                        <a:pt x="0" y="7738"/>
                      </a:moveTo>
                      <a:cubicBezTo>
                        <a:pt x="-630" y="3076"/>
                        <a:pt x="3326" y="52"/>
                        <a:pt x="7738" y="0"/>
                      </a:cubicBezTo>
                      <a:cubicBezTo>
                        <a:pt x="148588" y="8400"/>
                        <a:pt x="349866" y="2565"/>
                        <a:pt x="439030" y="0"/>
                      </a:cubicBezTo>
                      <a:cubicBezTo>
                        <a:pt x="528194" y="-2565"/>
                        <a:pt x="755330" y="-2680"/>
                        <a:pt x="837146" y="0"/>
                      </a:cubicBezTo>
                      <a:cubicBezTo>
                        <a:pt x="840775" y="-353"/>
                        <a:pt x="845816" y="3909"/>
                        <a:pt x="844884" y="7738"/>
                      </a:cubicBezTo>
                      <a:cubicBezTo>
                        <a:pt x="861046" y="190955"/>
                        <a:pt x="840431" y="271971"/>
                        <a:pt x="844884" y="374338"/>
                      </a:cubicBezTo>
                      <a:cubicBezTo>
                        <a:pt x="849337" y="476705"/>
                        <a:pt x="845188" y="661222"/>
                        <a:pt x="844884" y="771488"/>
                      </a:cubicBezTo>
                      <a:cubicBezTo>
                        <a:pt x="844773" y="774703"/>
                        <a:pt x="841215" y="779510"/>
                        <a:pt x="837146" y="779226"/>
                      </a:cubicBezTo>
                      <a:cubicBezTo>
                        <a:pt x="694920" y="788603"/>
                        <a:pt x="623413" y="787481"/>
                        <a:pt x="439030" y="779226"/>
                      </a:cubicBezTo>
                      <a:cubicBezTo>
                        <a:pt x="254647" y="770971"/>
                        <a:pt x="149777" y="777365"/>
                        <a:pt x="7738" y="779226"/>
                      </a:cubicBezTo>
                      <a:cubicBezTo>
                        <a:pt x="3911" y="779891"/>
                        <a:pt x="58" y="776363"/>
                        <a:pt x="0" y="771488"/>
                      </a:cubicBezTo>
                      <a:cubicBezTo>
                        <a:pt x="-3205" y="602108"/>
                        <a:pt x="5099" y="563833"/>
                        <a:pt x="0" y="412526"/>
                      </a:cubicBezTo>
                      <a:cubicBezTo>
                        <a:pt x="-5099" y="261219"/>
                        <a:pt x="-13971" y="128665"/>
                        <a:pt x="0" y="7738"/>
                      </a:cubicBezTo>
                      <a:close/>
                    </a:path>
                  </a:pathLst>
                </a:custGeom>
                <a:solidFill>
                  <a:schemeClr val="bg1">
                    <a:lumMod val="85000"/>
                  </a:schemeClr>
                </a:solidFill>
                <a:ln>
                  <a:solidFill>
                    <a:schemeClr val="tx1">
                      <a:lumMod val="75000"/>
                      <a:lumOff val="25000"/>
                    </a:schemeClr>
                  </a:solidFill>
                  <a:extLst>
                    <a:ext uri="{C807C97D-BFC1-408E-A445-0C87EB9F89A2}">
                      <ask:lineSketchStyleProps xmlns:ask="http://schemas.microsoft.com/office/drawing/2018/sketchyshapes" sd="1219033472">
                        <a:prstGeom prst="roundRect">
                          <a:avLst>
                            <a:gd name="adj" fmla="val 993"/>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249" name="Group 248">
                  <a:extLst>
                    <a:ext uri="{FF2B5EF4-FFF2-40B4-BE49-F238E27FC236}">
                      <a16:creationId xmlns:a16="http://schemas.microsoft.com/office/drawing/2014/main" id="{8E5BAE8F-41C8-4E9E-89E2-DCD856E7E922}"/>
                    </a:ext>
                  </a:extLst>
                </p:cNvPr>
                <p:cNvGrpSpPr/>
                <p:nvPr/>
              </p:nvGrpSpPr>
              <p:grpSpPr>
                <a:xfrm>
                  <a:off x="2387356" y="2492556"/>
                  <a:ext cx="530038" cy="257374"/>
                  <a:chOff x="2891763" y="8241250"/>
                  <a:chExt cx="811451" cy="394021"/>
                </a:xfrm>
              </p:grpSpPr>
              <p:sp>
                <p:nvSpPr>
                  <p:cNvPr id="250" name="Triangle 2">
                    <a:extLst>
                      <a:ext uri="{FF2B5EF4-FFF2-40B4-BE49-F238E27FC236}">
                        <a16:creationId xmlns:a16="http://schemas.microsoft.com/office/drawing/2014/main" id="{38801C45-2B93-43BD-AB91-0178C9AAAA60}"/>
                      </a:ext>
                    </a:extLst>
                  </p:cNvPr>
                  <p:cNvSpPr/>
                  <p:nvPr/>
                </p:nvSpPr>
                <p:spPr>
                  <a:xfrm>
                    <a:off x="3213616" y="8322092"/>
                    <a:ext cx="489598" cy="313179"/>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 name="Triangle 1">
                    <a:extLst>
                      <a:ext uri="{FF2B5EF4-FFF2-40B4-BE49-F238E27FC236}">
                        <a16:creationId xmlns:a16="http://schemas.microsoft.com/office/drawing/2014/main" id="{B9DAB677-96B3-4357-BC27-6C5FD8CC2DB8}"/>
                      </a:ext>
                    </a:extLst>
                  </p:cNvPr>
                  <p:cNvSpPr/>
                  <p:nvPr/>
                </p:nvSpPr>
                <p:spPr>
                  <a:xfrm>
                    <a:off x="2891763" y="8242698"/>
                    <a:ext cx="613717" cy="392573"/>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 name="Circle">
                    <a:extLst>
                      <a:ext uri="{FF2B5EF4-FFF2-40B4-BE49-F238E27FC236}">
                        <a16:creationId xmlns:a16="http://schemas.microsoft.com/office/drawing/2014/main" id="{B4FABEDD-453B-47FD-958F-3DB2EB47C79C}"/>
                      </a:ext>
                    </a:extLst>
                  </p:cNvPr>
                  <p:cNvSpPr/>
                  <p:nvPr/>
                </p:nvSpPr>
                <p:spPr>
                  <a:xfrm>
                    <a:off x="3571145" y="8241250"/>
                    <a:ext cx="80469" cy="7919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sp>
            <p:nvSpPr>
              <p:cNvPr id="246" name="Text Placeholder">
                <a:extLst>
                  <a:ext uri="{FF2B5EF4-FFF2-40B4-BE49-F238E27FC236}">
                    <a16:creationId xmlns:a16="http://schemas.microsoft.com/office/drawing/2014/main" id="{41564326-6425-4B9D-889E-FF5081C5A849}"/>
                  </a:ext>
                </a:extLst>
              </p:cNvPr>
              <p:cNvSpPr txBox="1"/>
              <p:nvPr/>
            </p:nvSpPr>
            <p:spPr>
              <a:xfrm>
                <a:off x="4372255" y="2793851"/>
                <a:ext cx="1226357" cy="415498"/>
              </a:xfrm>
              <a:prstGeom prst="rect">
                <a:avLst/>
              </a:prstGeom>
              <a:noFill/>
            </p:spPr>
            <p:txBody>
              <a:bodyPr wrap="square" lIns="0" tIns="0" rtlCol="0">
                <a:spAutoFit/>
              </a:bodyPr>
              <a:lstStyle/>
              <a:p>
                <a:r>
                  <a:rPr lang="en-US" sz="600" b="1" dirty="0">
                    <a:solidFill>
                      <a:schemeClr val="tx1">
                        <a:lumMod val="75000"/>
                        <a:lumOff val="25000"/>
                      </a:schemeClr>
                    </a:solidFill>
                  </a:rPr>
                  <a:t>Edad recomendada: </a:t>
                </a:r>
                <a:r>
                  <a:rPr lang="en-US" sz="600" dirty="0">
                    <a:solidFill>
                      <a:schemeClr val="tx1">
                        <a:lumMod val="75000"/>
                        <a:lumOff val="25000"/>
                      </a:schemeClr>
                    </a:solidFill>
                  </a:rPr>
                  <a:t>&lt;edad&gt;</a:t>
                </a:r>
              </a:p>
              <a:p>
                <a:r>
                  <a:rPr lang="en-US" sz="600" b="1" dirty="0">
                    <a:solidFill>
                      <a:schemeClr val="tx1">
                        <a:lumMod val="75000"/>
                        <a:lumOff val="25000"/>
                      </a:schemeClr>
                    </a:solidFill>
                  </a:rPr>
                  <a:t>Categoría: </a:t>
                </a:r>
                <a:r>
                  <a:rPr lang="en-US" sz="600" dirty="0">
                    <a:solidFill>
                      <a:schemeClr val="tx1">
                        <a:lumMod val="75000"/>
                        <a:lumOff val="25000"/>
                      </a:schemeClr>
                    </a:solidFill>
                  </a:rPr>
                  <a:t>&lt;nombre categoria&gt;</a:t>
                </a:r>
              </a:p>
              <a:p>
                <a:r>
                  <a:rPr lang="en-US" sz="600" b="1" dirty="0">
                    <a:solidFill>
                      <a:schemeClr val="tx1">
                        <a:lumMod val="75000"/>
                        <a:lumOff val="25000"/>
                      </a:schemeClr>
                    </a:solidFill>
                  </a:rPr>
                  <a:t>Autor: </a:t>
                </a:r>
                <a:r>
                  <a:rPr lang="en-US" sz="600" dirty="0">
                    <a:solidFill>
                      <a:schemeClr val="tx1">
                        <a:lumMod val="75000"/>
                        <a:lumOff val="25000"/>
                      </a:schemeClr>
                    </a:solidFill>
                  </a:rPr>
                  <a:t>&lt;nombre autor&gt;</a:t>
                </a:r>
              </a:p>
              <a:p>
                <a:r>
                  <a:rPr lang="en-US" sz="600" b="1" dirty="0">
                    <a:solidFill>
                      <a:schemeClr val="tx1">
                        <a:lumMod val="75000"/>
                        <a:lumOff val="25000"/>
                      </a:schemeClr>
                    </a:solidFill>
                  </a:rPr>
                  <a:t>Nacionalidad: </a:t>
                </a:r>
                <a:r>
                  <a:rPr lang="en-US" sz="600" dirty="0">
                    <a:solidFill>
                      <a:schemeClr val="tx1">
                        <a:lumMod val="75000"/>
                        <a:lumOff val="25000"/>
                      </a:schemeClr>
                    </a:solidFill>
                  </a:rPr>
                  <a:t>&lt;nacionalidad autor&gt;</a:t>
                </a:r>
              </a:p>
            </p:txBody>
          </p:sp>
          <p:sp>
            <p:nvSpPr>
              <p:cNvPr id="247" name="Highlighted Text">
                <a:extLst>
                  <a:ext uri="{FF2B5EF4-FFF2-40B4-BE49-F238E27FC236}">
                    <a16:creationId xmlns:a16="http://schemas.microsoft.com/office/drawing/2014/main" id="{007F8812-D44C-4C16-A8A5-339A8149D9ED}"/>
                  </a:ext>
                </a:extLst>
              </p:cNvPr>
              <p:cNvSpPr txBox="1"/>
              <p:nvPr/>
            </p:nvSpPr>
            <p:spPr>
              <a:xfrm>
                <a:off x="4372848" y="2639276"/>
                <a:ext cx="1080000" cy="92333"/>
              </a:xfrm>
              <a:prstGeom prst="rect">
                <a:avLst/>
              </a:prstGeom>
              <a:solidFill>
                <a:srgbClr val="C8C8C8"/>
              </a:solidFill>
            </p:spPr>
            <p:txBody>
              <a:bodyPr wrap="square" lIns="0" tIns="0" rIns="0" bIns="0" rtlCol="0">
                <a:spAutoFit/>
              </a:bodyPr>
              <a:lstStyle/>
              <a:p>
                <a:pPr algn="ctr"/>
                <a:r>
                  <a:rPr lang="en-US" sz="600" dirty="0">
                    <a:solidFill>
                      <a:schemeClr val="tx1">
                        <a:lumMod val="75000"/>
                        <a:lumOff val="25000"/>
                      </a:schemeClr>
                    </a:solidFill>
                  </a:rPr>
                  <a:t>&lt;Título del juego&gt;</a:t>
                </a:r>
              </a:p>
            </p:txBody>
          </p:sp>
        </p:grpSp>
        <p:grpSp>
          <p:nvGrpSpPr>
            <p:cNvPr id="253" name="Group 252">
              <a:extLst>
                <a:ext uri="{FF2B5EF4-FFF2-40B4-BE49-F238E27FC236}">
                  <a16:creationId xmlns:a16="http://schemas.microsoft.com/office/drawing/2014/main" id="{B941A3E2-C520-4972-907C-B963D2C5EFEB}"/>
                </a:ext>
              </a:extLst>
            </p:cNvPr>
            <p:cNvGrpSpPr/>
            <p:nvPr/>
          </p:nvGrpSpPr>
          <p:grpSpPr>
            <a:xfrm>
              <a:off x="2542299" y="4148896"/>
              <a:ext cx="2156935" cy="910625"/>
              <a:chOff x="3507311" y="2423125"/>
              <a:chExt cx="2156935" cy="910625"/>
            </a:xfrm>
          </p:grpSpPr>
          <p:sp>
            <p:nvSpPr>
              <p:cNvPr id="254" name="Picture Placeholder Background">
                <a:extLst>
                  <a:ext uri="{FF2B5EF4-FFF2-40B4-BE49-F238E27FC236}">
                    <a16:creationId xmlns:a16="http://schemas.microsoft.com/office/drawing/2014/main" id="{11809E07-0FE9-4C6E-8002-D9CE21995424}"/>
                  </a:ext>
                </a:extLst>
              </p:cNvPr>
              <p:cNvSpPr/>
              <p:nvPr/>
            </p:nvSpPr>
            <p:spPr>
              <a:xfrm>
                <a:off x="3507311" y="2423125"/>
                <a:ext cx="2060052" cy="910625"/>
              </a:xfrm>
              <a:custGeom>
                <a:avLst/>
                <a:gdLst>
                  <a:gd name="connsiteX0" fmla="*/ 0 w 2060052"/>
                  <a:gd name="connsiteY0" fmla="*/ 11246 h 910625"/>
                  <a:gd name="connsiteX1" fmla="*/ 11246 w 2060052"/>
                  <a:gd name="connsiteY1" fmla="*/ 0 h 910625"/>
                  <a:gd name="connsiteX2" fmla="*/ 690433 w 2060052"/>
                  <a:gd name="connsiteY2" fmla="*/ 0 h 910625"/>
                  <a:gd name="connsiteX3" fmla="*/ 1410371 w 2060052"/>
                  <a:gd name="connsiteY3" fmla="*/ 0 h 910625"/>
                  <a:gd name="connsiteX4" fmla="*/ 2048806 w 2060052"/>
                  <a:gd name="connsiteY4" fmla="*/ 0 h 910625"/>
                  <a:gd name="connsiteX5" fmla="*/ 2060052 w 2060052"/>
                  <a:gd name="connsiteY5" fmla="*/ 11246 h 910625"/>
                  <a:gd name="connsiteX6" fmla="*/ 2060052 w 2060052"/>
                  <a:gd name="connsiteY6" fmla="*/ 428669 h 910625"/>
                  <a:gd name="connsiteX7" fmla="*/ 2060052 w 2060052"/>
                  <a:gd name="connsiteY7" fmla="*/ 899379 h 910625"/>
                  <a:gd name="connsiteX8" fmla="*/ 2048806 w 2060052"/>
                  <a:gd name="connsiteY8" fmla="*/ 910625 h 910625"/>
                  <a:gd name="connsiteX9" fmla="*/ 1389995 w 2060052"/>
                  <a:gd name="connsiteY9" fmla="*/ 910625 h 910625"/>
                  <a:gd name="connsiteX10" fmla="*/ 670057 w 2060052"/>
                  <a:gd name="connsiteY10" fmla="*/ 910625 h 910625"/>
                  <a:gd name="connsiteX11" fmla="*/ 11246 w 2060052"/>
                  <a:gd name="connsiteY11" fmla="*/ 910625 h 910625"/>
                  <a:gd name="connsiteX12" fmla="*/ 0 w 2060052"/>
                  <a:gd name="connsiteY12" fmla="*/ 899379 h 910625"/>
                  <a:gd name="connsiteX13" fmla="*/ 0 w 2060052"/>
                  <a:gd name="connsiteY13" fmla="*/ 437550 h 910625"/>
                  <a:gd name="connsiteX14" fmla="*/ 0 w 2060052"/>
                  <a:gd name="connsiteY14" fmla="*/ 11246 h 910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60052" h="910625" fill="none" extrusionOk="0">
                    <a:moveTo>
                      <a:pt x="0" y="11246"/>
                    </a:moveTo>
                    <a:cubicBezTo>
                      <a:pt x="-205" y="4447"/>
                      <a:pt x="4903" y="-113"/>
                      <a:pt x="11246" y="0"/>
                    </a:cubicBezTo>
                    <a:cubicBezTo>
                      <a:pt x="283303" y="32673"/>
                      <a:pt x="437754" y="-7610"/>
                      <a:pt x="690433" y="0"/>
                    </a:cubicBezTo>
                    <a:cubicBezTo>
                      <a:pt x="943112" y="7610"/>
                      <a:pt x="1161088" y="-19314"/>
                      <a:pt x="1410371" y="0"/>
                    </a:cubicBezTo>
                    <a:cubicBezTo>
                      <a:pt x="1659654" y="19314"/>
                      <a:pt x="1797947" y="28851"/>
                      <a:pt x="2048806" y="0"/>
                    </a:cubicBezTo>
                    <a:cubicBezTo>
                      <a:pt x="2054136" y="-150"/>
                      <a:pt x="2059743" y="3871"/>
                      <a:pt x="2060052" y="11246"/>
                    </a:cubicBezTo>
                    <a:cubicBezTo>
                      <a:pt x="2050409" y="105790"/>
                      <a:pt x="2043143" y="263498"/>
                      <a:pt x="2060052" y="428669"/>
                    </a:cubicBezTo>
                    <a:cubicBezTo>
                      <a:pt x="2076961" y="593840"/>
                      <a:pt x="2070166" y="684145"/>
                      <a:pt x="2060052" y="899379"/>
                    </a:cubicBezTo>
                    <a:cubicBezTo>
                      <a:pt x="2060236" y="904946"/>
                      <a:pt x="2055009" y="910420"/>
                      <a:pt x="2048806" y="910625"/>
                    </a:cubicBezTo>
                    <a:cubicBezTo>
                      <a:pt x="1789314" y="886020"/>
                      <a:pt x="1717622" y="885547"/>
                      <a:pt x="1389995" y="910625"/>
                    </a:cubicBezTo>
                    <a:cubicBezTo>
                      <a:pt x="1062368" y="935703"/>
                      <a:pt x="885336" y="878187"/>
                      <a:pt x="670057" y="910625"/>
                    </a:cubicBezTo>
                    <a:cubicBezTo>
                      <a:pt x="454778" y="943063"/>
                      <a:pt x="235766" y="935143"/>
                      <a:pt x="11246" y="910625"/>
                    </a:cubicBezTo>
                    <a:cubicBezTo>
                      <a:pt x="4884" y="910723"/>
                      <a:pt x="-1226" y="905818"/>
                      <a:pt x="0" y="899379"/>
                    </a:cubicBezTo>
                    <a:cubicBezTo>
                      <a:pt x="16536" y="796211"/>
                      <a:pt x="5722" y="666181"/>
                      <a:pt x="0" y="437550"/>
                    </a:cubicBezTo>
                    <a:cubicBezTo>
                      <a:pt x="-5722" y="208919"/>
                      <a:pt x="12459" y="97365"/>
                      <a:pt x="0" y="11246"/>
                    </a:cubicBezTo>
                    <a:close/>
                  </a:path>
                  <a:path w="2060052" h="910625" stroke="0" extrusionOk="0">
                    <a:moveTo>
                      <a:pt x="0" y="11246"/>
                    </a:moveTo>
                    <a:cubicBezTo>
                      <a:pt x="-35" y="4517"/>
                      <a:pt x="5397" y="-1101"/>
                      <a:pt x="11246" y="0"/>
                    </a:cubicBezTo>
                    <a:cubicBezTo>
                      <a:pt x="263793" y="30525"/>
                      <a:pt x="479672" y="30005"/>
                      <a:pt x="649681" y="0"/>
                    </a:cubicBezTo>
                    <a:cubicBezTo>
                      <a:pt x="819690" y="-30005"/>
                      <a:pt x="1099293" y="-2213"/>
                      <a:pt x="1328868" y="0"/>
                    </a:cubicBezTo>
                    <a:cubicBezTo>
                      <a:pt x="1558443" y="2213"/>
                      <a:pt x="1770214" y="-1971"/>
                      <a:pt x="2048806" y="0"/>
                    </a:cubicBezTo>
                    <a:cubicBezTo>
                      <a:pt x="2055752" y="1119"/>
                      <a:pt x="2058985" y="5307"/>
                      <a:pt x="2060052" y="11246"/>
                    </a:cubicBezTo>
                    <a:cubicBezTo>
                      <a:pt x="2064823" y="183847"/>
                      <a:pt x="2061180" y="355318"/>
                      <a:pt x="2060052" y="455313"/>
                    </a:cubicBezTo>
                    <a:cubicBezTo>
                      <a:pt x="2058924" y="555308"/>
                      <a:pt x="2079759" y="761259"/>
                      <a:pt x="2060052" y="899379"/>
                    </a:cubicBezTo>
                    <a:cubicBezTo>
                      <a:pt x="2059047" y="905216"/>
                      <a:pt x="2054955" y="909159"/>
                      <a:pt x="2048806" y="910625"/>
                    </a:cubicBezTo>
                    <a:cubicBezTo>
                      <a:pt x="1859328" y="939306"/>
                      <a:pt x="1534024" y="925213"/>
                      <a:pt x="1369619" y="910625"/>
                    </a:cubicBezTo>
                    <a:cubicBezTo>
                      <a:pt x="1205214" y="896037"/>
                      <a:pt x="975559" y="927351"/>
                      <a:pt x="690433" y="910625"/>
                    </a:cubicBezTo>
                    <a:cubicBezTo>
                      <a:pt x="405307" y="893899"/>
                      <a:pt x="284615" y="939617"/>
                      <a:pt x="11246" y="910625"/>
                    </a:cubicBezTo>
                    <a:cubicBezTo>
                      <a:pt x="4983" y="912132"/>
                      <a:pt x="-240" y="904842"/>
                      <a:pt x="0" y="899379"/>
                    </a:cubicBezTo>
                    <a:cubicBezTo>
                      <a:pt x="-18246" y="739122"/>
                      <a:pt x="-21014" y="570621"/>
                      <a:pt x="0" y="455313"/>
                    </a:cubicBezTo>
                    <a:cubicBezTo>
                      <a:pt x="21014" y="340005"/>
                      <a:pt x="-21075" y="158309"/>
                      <a:pt x="0" y="11246"/>
                    </a:cubicBezTo>
                    <a:close/>
                  </a:path>
                </a:pathLst>
              </a:custGeom>
              <a:solidFill>
                <a:schemeClr val="bg1"/>
              </a:solidFill>
              <a:ln w="19050">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255" name="Group 254">
                <a:extLst>
                  <a:ext uri="{FF2B5EF4-FFF2-40B4-BE49-F238E27FC236}">
                    <a16:creationId xmlns:a16="http://schemas.microsoft.com/office/drawing/2014/main" id="{60608918-F3F1-425A-AC32-1A91F95CDB43}"/>
                  </a:ext>
                </a:extLst>
              </p:cNvPr>
              <p:cNvGrpSpPr/>
              <p:nvPr/>
            </p:nvGrpSpPr>
            <p:grpSpPr>
              <a:xfrm>
                <a:off x="3652799" y="2610453"/>
                <a:ext cx="615566" cy="567729"/>
                <a:chOff x="2243831" y="2238296"/>
                <a:chExt cx="844884" cy="779226"/>
              </a:xfrm>
            </p:grpSpPr>
            <p:sp>
              <p:nvSpPr>
                <p:cNvPr id="258" name="Image Placeholder">
                  <a:extLst>
                    <a:ext uri="{FF2B5EF4-FFF2-40B4-BE49-F238E27FC236}">
                      <a16:creationId xmlns:a16="http://schemas.microsoft.com/office/drawing/2014/main" id="{05D22655-FBC0-4824-A630-5E99CF8BA514}"/>
                    </a:ext>
                  </a:extLst>
                </p:cNvPr>
                <p:cNvSpPr/>
                <p:nvPr/>
              </p:nvSpPr>
              <p:spPr>
                <a:xfrm>
                  <a:off x="2243831" y="2238296"/>
                  <a:ext cx="844884" cy="779226"/>
                </a:xfrm>
                <a:custGeom>
                  <a:avLst/>
                  <a:gdLst>
                    <a:gd name="connsiteX0" fmla="*/ 0 w 844884"/>
                    <a:gd name="connsiteY0" fmla="*/ 7738 h 779226"/>
                    <a:gd name="connsiteX1" fmla="*/ 7738 w 844884"/>
                    <a:gd name="connsiteY1" fmla="*/ 0 h 779226"/>
                    <a:gd name="connsiteX2" fmla="*/ 430736 w 844884"/>
                    <a:gd name="connsiteY2" fmla="*/ 0 h 779226"/>
                    <a:gd name="connsiteX3" fmla="*/ 837146 w 844884"/>
                    <a:gd name="connsiteY3" fmla="*/ 0 h 779226"/>
                    <a:gd name="connsiteX4" fmla="*/ 844884 w 844884"/>
                    <a:gd name="connsiteY4" fmla="*/ 7738 h 779226"/>
                    <a:gd name="connsiteX5" fmla="*/ 844884 w 844884"/>
                    <a:gd name="connsiteY5" fmla="*/ 374338 h 779226"/>
                    <a:gd name="connsiteX6" fmla="*/ 844884 w 844884"/>
                    <a:gd name="connsiteY6" fmla="*/ 771488 h 779226"/>
                    <a:gd name="connsiteX7" fmla="*/ 837146 w 844884"/>
                    <a:gd name="connsiteY7" fmla="*/ 779226 h 779226"/>
                    <a:gd name="connsiteX8" fmla="*/ 414148 w 844884"/>
                    <a:gd name="connsiteY8" fmla="*/ 779226 h 779226"/>
                    <a:gd name="connsiteX9" fmla="*/ 7738 w 844884"/>
                    <a:gd name="connsiteY9" fmla="*/ 779226 h 779226"/>
                    <a:gd name="connsiteX10" fmla="*/ 0 w 844884"/>
                    <a:gd name="connsiteY10" fmla="*/ 771488 h 779226"/>
                    <a:gd name="connsiteX11" fmla="*/ 0 w 844884"/>
                    <a:gd name="connsiteY11" fmla="*/ 381976 h 779226"/>
                    <a:gd name="connsiteX12" fmla="*/ 0 w 844884"/>
                    <a:gd name="connsiteY12" fmla="*/ 7738 h 779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44884" h="779226" fill="none" extrusionOk="0">
                      <a:moveTo>
                        <a:pt x="0" y="7738"/>
                      </a:moveTo>
                      <a:cubicBezTo>
                        <a:pt x="-822" y="3599"/>
                        <a:pt x="2644" y="-566"/>
                        <a:pt x="7738" y="0"/>
                      </a:cubicBezTo>
                      <a:cubicBezTo>
                        <a:pt x="193163" y="9008"/>
                        <a:pt x="223605" y="-5681"/>
                        <a:pt x="430736" y="0"/>
                      </a:cubicBezTo>
                      <a:cubicBezTo>
                        <a:pt x="637867" y="5681"/>
                        <a:pt x="751089" y="-3293"/>
                        <a:pt x="837146" y="0"/>
                      </a:cubicBezTo>
                      <a:cubicBezTo>
                        <a:pt x="841139" y="503"/>
                        <a:pt x="844973" y="3530"/>
                        <a:pt x="844884" y="7738"/>
                      </a:cubicBezTo>
                      <a:cubicBezTo>
                        <a:pt x="852721" y="173963"/>
                        <a:pt x="854266" y="290920"/>
                        <a:pt x="844884" y="374338"/>
                      </a:cubicBezTo>
                      <a:cubicBezTo>
                        <a:pt x="835502" y="457756"/>
                        <a:pt x="831645" y="600143"/>
                        <a:pt x="844884" y="771488"/>
                      </a:cubicBezTo>
                      <a:cubicBezTo>
                        <a:pt x="845293" y="776572"/>
                        <a:pt x="841324" y="779277"/>
                        <a:pt x="837146" y="779226"/>
                      </a:cubicBezTo>
                      <a:cubicBezTo>
                        <a:pt x="683293" y="793131"/>
                        <a:pt x="515275" y="775310"/>
                        <a:pt x="414148" y="779226"/>
                      </a:cubicBezTo>
                      <a:cubicBezTo>
                        <a:pt x="313021" y="783142"/>
                        <a:pt x="193222" y="779279"/>
                        <a:pt x="7738" y="779226"/>
                      </a:cubicBezTo>
                      <a:cubicBezTo>
                        <a:pt x="3251" y="779654"/>
                        <a:pt x="-275" y="775398"/>
                        <a:pt x="0" y="771488"/>
                      </a:cubicBezTo>
                      <a:cubicBezTo>
                        <a:pt x="-15082" y="634393"/>
                        <a:pt x="-3153" y="564532"/>
                        <a:pt x="0" y="381976"/>
                      </a:cubicBezTo>
                      <a:cubicBezTo>
                        <a:pt x="3153" y="199420"/>
                        <a:pt x="-12024" y="189336"/>
                        <a:pt x="0" y="7738"/>
                      </a:cubicBezTo>
                      <a:close/>
                    </a:path>
                    <a:path w="844884" h="779226" stroke="0" extrusionOk="0">
                      <a:moveTo>
                        <a:pt x="0" y="7738"/>
                      </a:moveTo>
                      <a:cubicBezTo>
                        <a:pt x="-630" y="3076"/>
                        <a:pt x="3326" y="52"/>
                        <a:pt x="7738" y="0"/>
                      </a:cubicBezTo>
                      <a:cubicBezTo>
                        <a:pt x="148588" y="8400"/>
                        <a:pt x="349866" y="2565"/>
                        <a:pt x="439030" y="0"/>
                      </a:cubicBezTo>
                      <a:cubicBezTo>
                        <a:pt x="528194" y="-2565"/>
                        <a:pt x="755330" y="-2680"/>
                        <a:pt x="837146" y="0"/>
                      </a:cubicBezTo>
                      <a:cubicBezTo>
                        <a:pt x="840775" y="-353"/>
                        <a:pt x="845816" y="3909"/>
                        <a:pt x="844884" y="7738"/>
                      </a:cubicBezTo>
                      <a:cubicBezTo>
                        <a:pt x="861046" y="190955"/>
                        <a:pt x="840431" y="271971"/>
                        <a:pt x="844884" y="374338"/>
                      </a:cubicBezTo>
                      <a:cubicBezTo>
                        <a:pt x="849337" y="476705"/>
                        <a:pt x="845188" y="661222"/>
                        <a:pt x="844884" y="771488"/>
                      </a:cubicBezTo>
                      <a:cubicBezTo>
                        <a:pt x="844773" y="774703"/>
                        <a:pt x="841215" y="779510"/>
                        <a:pt x="837146" y="779226"/>
                      </a:cubicBezTo>
                      <a:cubicBezTo>
                        <a:pt x="694920" y="788603"/>
                        <a:pt x="623413" y="787481"/>
                        <a:pt x="439030" y="779226"/>
                      </a:cubicBezTo>
                      <a:cubicBezTo>
                        <a:pt x="254647" y="770971"/>
                        <a:pt x="149777" y="777365"/>
                        <a:pt x="7738" y="779226"/>
                      </a:cubicBezTo>
                      <a:cubicBezTo>
                        <a:pt x="3911" y="779891"/>
                        <a:pt x="58" y="776363"/>
                        <a:pt x="0" y="771488"/>
                      </a:cubicBezTo>
                      <a:cubicBezTo>
                        <a:pt x="-3205" y="602108"/>
                        <a:pt x="5099" y="563833"/>
                        <a:pt x="0" y="412526"/>
                      </a:cubicBezTo>
                      <a:cubicBezTo>
                        <a:pt x="-5099" y="261219"/>
                        <a:pt x="-13971" y="128665"/>
                        <a:pt x="0" y="7738"/>
                      </a:cubicBezTo>
                      <a:close/>
                    </a:path>
                  </a:pathLst>
                </a:custGeom>
                <a:solidFill>
                  <a:schemeClr val="bg1">
                    <a:lumMod val="85000"/>
                  </a:schemeClr>
                </a:solidFill>
                <a:ln>
                  <a:solidFill>
                    <a:schemeClr val="tx1">
                      <a:lumMod val="75000"/>
                      <a:lumOff val="25000"/>
                    </a:schemeClr>
                  </a:solidFill>
                  <a:extLst>
                    <a:ext uri="{C807C97D-BFC1-408E-A445-0C87EB9F89A2}">
                      <ask:lineSketchStyleProps xmlns:ask="http://schemas.microsoft.com/office/drawing/2018/sketchyshapes" sd="1219033472">
                        <a:prstGeom prst="roundRect">
                          <a:avLst>
                            <a:gd name="adj" fmla="val 993"/>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259" name="Group 258">
                  <a:extLst>
                    <a:ext uri="{FF2B5EF4-FFF2-40B4-BE49-F238E27FC236}">
                      <a16:creationId xmlns:a16="http://schemas.microsoft.com/office/drawing/2014/main" id="{354F5F5D-4D8D-4E1D-840D-9340C9DC9767}"/>
                    </a:ext>
                  </a:extLst>
                </p:cNvPr>
                <p:cNvGrpSpPr/>
                <p:nvPr/>
              </p:nvGrpSpPr>
              <p:grpSpPr>
                <a:xfrm>
                  <a:off x="2387356" y="2492556"/>
                  <a:ext cx="530038" cy="257374"/>
                  <a:chOff x="2891763" y="8241250"/>
                  <a:chExt cx="811451" cy="394021"/>
                </a:xfrm>
              </p:grpSpPr>
              <p:sp>
                <p:nvSpPr>
                  <p:cNvPr id="260" name="Triangle 2">
                    <a:extLst>
                      <a:ext uri="{FF2B5EF4-FFF2-40B4-BE49-F238E27FC236}">
                        <a16:creationId xmlns:a16="http://schemas.microsoft.com/office/drawing/2014/main" id="{B8A35B17-4668-4AB7-9595-070E933C49D9}"/>
                      </a:ext>
                    </a:extLst>
                  </p:cNvPr>
                  <p:cNvSpPr/>
                  <p:nvPr/>
                </p:nvSpPr>
                <p:spPr>
                  <a:xfrm>
                    <a:off x="3213616" y="8322092"/>
                    <a:ext cx="489598" cy="313179"/>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 name="Triangle 1">
                    <a:extLst>
                      <a:ext uri="{FF2B5EF4-FFF2-40B4-BE49-F238E27FC236}">
                        <a16:creationId xmlns:a16="http://schemas.microsoft.com/office/drawing/2014/main" id="{53082760-0AB6-4F36-B8DC-506B2F5B48EE}"/>
                      </a:ext>
                    </a:extLst>
                  </p:cNvPr>
                  <p:cNvSpPr/>
                  <p:nvPr/>
                </p:nvSpPr>
                <p:spPr>
                  <a:xfrm>
                    <a:off x="2891763" y="8242698"/>
                    <a:ext cx="613717" cy="392573"/>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 name="Circle">
                    <a:extLst>
                      <a:ext uri="{FF2B5EF4-FFF2-40B4-BE49-F238E27FC236}">
                        <a16:creationId xmlns:a16="http://schemas.microsoft.com/office/drawing/2014/main" id="{10C7E0AF-54FA-4EFE-941A-66CB9B97C7E3}"/>
                      </a:ext>
                    </a:extLst>
                  </p:cNvPr>
                  <p:cNvSpPr/>
                  <p:nvPr/>
                </p:nvSpPr>
                <p:spPr>
                  <a:xfrm>
                    <a:off x="3571145" y="8241250"/>
                    <a:ext cx="80469" cy="7919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sp>
            <p:nvSpPr>
              <p:cNvPr id="256" name="Text Placeholder">
                <a:extLst>
                  <a:ext uri="{FF2B5EF4-FFF2-40B4-BE49-F238E27FC236}">
                    <a16:creationId xmlns:a16="http://schemas.microsoft.com/office/drawing/2014/main" id="{F0803111-9BC3-4C34-9F17-6416D79F678D}"/>
                  </a:ext>
                </a:extLst>
              </p:cNvPr>
              <p:cNvSpPr txBox="1"/>
              <p:nvPr/>
            </p:nvSpPr>
            <p:spPr>
              <a:xfrm>
                <a:off x="4372256" y="2793851"/>
                <a:ext cx="1291990" cy="415498"/>
              </a:xfrm>
              <a:prstGeom prst="rect">
                <a:avLst/>
              </a:prstGeom>
              <a:noFill/>
            </p:spPr>
            <p:txBody>
              <a:bodyPr wrap="square" lIns="0" tIns="0" rtlCol="0">
                <a:spAutoFit/>
              </a:bodyPr>
              <a:lstStyle/>
              <a:p>
                <a:r>
                  <a:rPr lang="en-US" sz="600" b="1" dirty="0">
                    <a:solidFill>
                      <a:schemeClr val="tx1">
                        <a:lumMod val="75000"/>
                        <a:lumOff val="25000"/>
                      </a:schemeClr>
                    </a:solidFill>
                  </a:rPr>
                  <a:t>Edad recomendada: </a:t>
                </a:r>
                <a:r>
                  <a:rPr lang="en-US" sz="600" dirty="0">
                    <a:solidFill>
                      <a:schemeClr val="tx1">
                        <a:lumMod val="75000"/>
                        <a:lumOff val="25000"/>
                      </a:schemeClr>
                    </a:solidFill>
                  </a:rPr>
                  <a:t>&lt;edad&gt;</a:t>
                </a:r>
              </a:p>
              <a:p>
                <a:r>
                  <a:rPr lang="en-US" sz="600" b="1" dirty="0">
                    <a:solidFill>
                      <a:schemeClr val="tx1">
                        <a:lumMod val="75000"/>
                        <a:lumOff val="25000"/>
                      </a:schemeClr>
                    </a:solidFill>
                  </a:rPr>
                  <a:t>Categoría: </a:t>
                </a:r>
                <a:r>
                  <a:rPr lang="en-US" sz="600" dirty="0">
                    <a:solidFill>
                      <a:schemeClr val="tx1">
                        <a:lumMod val="75000"/>
                        <a:lumOff val="25000"/>
                      </a:schemeClr>
                    </a:solidFill>
                  </a:rPr>
                  <a:t>&lt;nombre categoria&gt;</a:t>
                </a:r>
              </a:p>
              <a:p>
                <a:r>
                  <a:rPr lang="en-US" sz="600" b="1" dirty="0">
                    <a:solidFill>
                      <a:schemeClr val="tx1">
                        <a:lumMod val="75000"/>
                        <a:lumOff val="25000"/>
                      </a:schemeClr>
                    </a:solidFill>
                  </a:rPr>
                  <a:t>Autor: </a:t>
                </a:r>
                <a:r>
                  <a:rPr lang="en-US" sz="600" dirty="0">
                    <a:solidFill>
                      <a:schemeClr val="tx1">
                        <a:lumMod val="75000"/>
                        <a:lumOff val="25000"/>
                      </a:schemeClr>
                    </a:solidFill>
                  </a:rPr>
                  <a:t>&lt;nombre autor&gt;</a:t>
                </a:r>
              </a:p>
              <a:p>
                <a:r>
                  <a:rPr lang="en-US" sz="600" b="1" dirty="0">
                    <a:solidFill>
                      <a:schemeClr val="tx1">
                        <a:lumMod val="75000"/>
                        <a:lumOff val="25000"/>
                      </a:schemeClr>
                    </a:solidFill>
                  </a:rPr>
                  <a:t>Nacionalidad: </a:t>
                </a:r>
                <a:r>
                  <a:rPr lang="en-US" sz="600" dirty="0">
                    <a:solidFill>
                      <a:schemeClr val="tx1">
                        <a:lumMod val="75000"/>
                        <a:lumOff val="25000"/>
                      </a:schemeClr>
                    </a:solidFill>
                  </a:rPr>
                  <a:t>&lt;nacionalidad autor&gt;</a:t>
                </a:r>
              </a:p>
            </p:txBody>
          </p:sp>
          <p:sp>
            <p:nvSpPr>
              <p:cNvPr id="257" name="Highlighted Text">
                <a:extLst>
                  <a:ext uri="{FF2B5EF4-FFF2-40B4-BE49-F238E27FC236}">
                    <a16:creationId xmlns:a16="http://schemas.microsoft.com/office/drawing/2014/main" id="{0508A402-B013-4F1C-B159-C3299B14E120}"/>
                  </a:ext>
                </a:extLst>
              </p:cNvPr>
              <p:cNvSpPr txBox="1"/>
              <p:nvPr/>
            </p:nvSpPr>
            <p:spPr>
              <a:xfrm>
                <a:off x="4372848" y="2639276"/>
                <a:ext cx="1080000" cy="92333"/>
              </a:xfrm>
              <a:prstGeom prst="rect">
                <a:avLst/>
              </a:prstGeom>
              <a:solidFill>
                <a:srgbClr val="C8C8C8"/>
              </a:solidFill>
            </p:spPr>
            <p:txBody>
              <a:bodyPr wrap="square" lIns="0" tIns="0" rIns="0" bIns="0" rtlCol="0">
                <a:spAutoFit/>
              </a:bodyPr>
              <a:lstStyle/>
              <a:p>
                <a:pPr algn="ctr"/>
                <a:r>
                  <a:rPr lang="en-US" sz="600" dirty="0">
                    <a:solidFill>
                      <a:schemeClr val="tx1">
                        <a:lumMod val="75000"/>
                        <a:lumOff val="25000"/>
                      </a:schemeClr>
                    </a:solidFill>
                  </a:rPr>
                  <a:t>&lt;Título del juego&gt;</a:t>
                </a:r>
              </a:p>
            </p:txBody>
          </p:sp>
        </p:grpSp>
        <p:grpSp>
          <p:nvGrpSpPr>
            <p:cNvPr id="263" name="Group 262">
              <a:extLst>
                <a:ext uri="{FF2B5EF4-FFF2-40B4-BE49-F238E27FC236}">
                  <a16:creationId xmlns:a16="http://schemas.microsoft.com/office/drawing/2014/main" id="{1BB4E14F-B850-4F11-96E5-944862938649}"/>
                </a:ext>
              </a:extLst>
            </p:cNvPr>
            <p:cNvGrpSpPr/>
            <p:nvPr/>
          </p:nvGrpSpPr>
          <p:grpSpPr>
            <a:xfrm>
              <a:off x="4731808" y="4150099"/>
              <a:ext cx="2158259" cy="910625"/>
              <a:chOff x="3507311" y="2423125"/>
              <a:chExt cx="2158259" cy="910625"/>
            </a:xfrm>
          </p:grpSpPr>
          <p:sp>
            <p:nvSpPr>
              <p:cNvPr id="264" name="Picture Placeholder Background">
                <a:extLst>
                  <a:ext uri="{FF2B5EF4-FFF2-40B4-BE49-F238E27FC236}">
                    <a16:creationId xmlns:a16="http://schemas.microsoft.com/office/drawing/2014/main" id="{1CCAC7B8-3504-4EFF-A416-803ED7418631}"/>
                  </a:ext>
                </a:extLst>
              </p:cNvPr>
              <p:cNvSpPr/>
              <p:nvPr/>
            </p:nvSpPr>
            <p:spPr>
              <a:xfrm>
                <a:off x="3507311" y="2423125"/>
                <a:ext cx="2060052" cy="910625"/>
              </a:xfrm>
              <a:custGeom>
                <a:avLst/>
                <a:gdLst>
                  <a:gd name="connsiteX0" fmla="*/ 0 w 2060052"/>
                  <a:gd name="connsiteY0" fmla="*/ 11246 h 910625"/>
                  <a:gd name="connsiteX1" fmla="*/ 11246 w 2060052"/>
                  <a:gd name="connsiteY1" fmla="*/ 0 h 910625"/>
                  <a:gd name="connsiteX2" fmla="*/ 690433 w 2060052"/>
                  <a:gd name="connsiteY2" fmla="*/ 0 h 910625"/>
                  <a:gd name="connsiteX3" fmla="*/ 1410371 w 2060052"/>
                  <a:gd name="connsiteY3" fmla="*/ 0 h 910625"/>
                  <a:gd name="connsiteX4" fmla="*/ 2048806 w 2060052"/>
                  <a:gd name="connsiteY4" fmla="*/ 0 h 910625"/>
                  <a:gd name="connsiteX5" fmla="*/ 2060052 w 2060052"/>
                  <a:gd name="connsiteY5" fmla="*/ 11246 h 910625"/>
                  <a:gd name="connsiteX6" fmla="*/ 2060052 w 2060052"/>
                  <a:gd name="connsiteY6" fmla="*/ 428669 h 910625"/>
                  <a:gd name="connsiteX7" fmla="*/ 2060052 w 2060052"/>
                  <a:gd name="connsiteY7" fmla="*/ 899379 h 910625"/>
                  <a:gd name="connsiteX8" fmla="*/ 2048806 w 2060052"/>
                  <a:gd name="connsiteY8" fmla="*/ 910625 h 910625"/>
                  <a:gd name="connsiteX9" fmla="*/ 1389995 w 2060052"/>
                  <a:gd name="connsiteY9" fmla="*/ 910625 h 910625"/>
                  <a:gd name="connsiteX10" fmla="*/ 670057 w 2060052"/>
                  <a:gd name="connsiteY10" fmla="*/ 910625 h 910625"/>
                  <a:gd name="connsiteX11" fmla="*/ 11246 w 2060052"/>
                  <a:gd name="connsiteY11" fmla="*/ 910625 h 910625"/>
                  <a:gd name="connsiteX12" fmla="*/ 0 w 2060052"/>
                  <a:gd name="connsiteY12" fmla="*/ 899379 h 910625"/>
                  <a:gd name="connsiteX13" fmla="*/ 0 w 2060052"/>
                  <a:gd name="connsiteY13" fmla="*/ 437550 h 910625"/>
                  <a:gd name="connsiteX14" fmla="*/ 0 w 2060052"/>
                  <a:gd name="connsiteY14" fmla="*/ 11246 h 910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60052" h="910625" fill="none" extrusionOk="0">
                    <a:moveTo>
                      <a:pt x="0" y="11246"/>
                    </a:moveTo>
                    <a:cubicBezTo>
                      <a:pt x="-205" y="4447"/>
                      <a:pt x="4903" y="-113"/>
                      <a:pt x="11246" y="0"/>
                    </a:cubicBezTo>
                    <a:cubicBezTo>
                      <a:pt x="283303" y="32673"/>
                      <a:pt x="437754" y="-7610"/>
                      <a:pt x="690433" y="0"/>
                    </a:cubicBezTo>
                    <a:cubicBezTo>
                      <a:pt x="943112" y="7610"/>
                      <a:pt x="1161088" y="-19314"/>
                      <a:pt x="1410371" y="0"/>
                    </a:cubicBezTo>
                    <a:cubicBezTo>
                      <a:pt x="1659654" y="19314"/>
                      <a:pt x="1797947" y="28851"/>
                      <a:pt x="2048806" y="0"/>
                    </a:cubicBezTo>
                    <a:cubicBezTo>
                      <a:pt x="2054136" y="-150"/>
                      <a:pt x="2059743" y="3871"/>
                      <a:pt x="2060052" y="11246"/>
                    </a:cubicBezTo>
                    <a:cubicBezTo>
                      <a:pt x="2050409" y="105790"/>
                      <a:pt x="2043143" y="263498"/>
                      <a:pt x="2060052" y="428669"/>
                    </a:cubicBezTo>
                    <a:cubicBezTo>
                      <a:pt x="2076961" y="593840"/>
                      <a:pt x="2070166" y="684145"/>
                      <a:pt x="2060052" y="899379"/>
                    </a:cubicBezTo>
                    <a:cubicBezTo>
                      <a:pt x="2060236" y="904946"/>
                      <a:pt x="2055009" y="910420"/>
                      <a:pt x="2048806" y="910625"/>
                    </a:cubicBezTo>
                    <a:cubicBezTo>
                      <a:pt x="1789314" y="886020"/>
                      <a:pt x="1717622" y="885547"/>
                      <a:pt x="1389995" y="910625"/>
                    </a:cubicBezTo>
                    <a:cubicBezTo>
                      <a:pt x="1062368" y="935703"/>
                      <a:pt x="885336" y="878187"/>
                      <a:pt x="670057" y="910625"/>
                    </a:cubicBezTo>
                    <a:cubicBezTo>
                      <a:pt x="454778" y="943063"/>
                      <a:pt x="235766" y="935143"/>
                      <a:pt x="11246" y="910625"/>
                    </a:cubicBezTo>
                    <a:cubicBezTo>
                      <a:pt x="4884" y="910723"/>
                      <a:pt x="-1226" y="905818"/>
                      <a:pt x="0" y="899379"/>
                    </a:cubicBezTo>
                    <a:cubicBezTo>
                      <a:pt x="16536" y="796211"/>
                      <a:pt x="5722" y="666181"/>
                      <a:pt x="0" y="437550"/>
                    </a:cubicBezTo>
                    <a:cubicBezTo>
                      <a:pt x="-5722" y="208919"/>
                      <a:pt x="12459" y="97365"/>
                      <a:pt x="0" y="11246"/>
                    </a:cubicBezTo>
                    <a:close/>
                  </a:path>
                  <a:path w="2060052" h="910625" stroke="0" extrusionOk="0">
                    <a:moveTo>
                      <a:pt x="0" y="11246"/>
                    </a:moveTo>
                    <a:cubicBezTo>
                      <a:pt x="-35" y="4517"/>
                      <a:pt x="5397" y="-1101"/>
                      <a:pt x="11246" y="0"/>
                    </a:cubicBezTo>
                    <a:cubicBezTo>
                      <a:pt x="263793" y="30525"/>
                      <a:pt x="479672" y="30005"/>
                      <a:pt x="649681" y="0"/>
                    </a:cubicBezTo>
                    <a:cubicBezTo>
                      <a:pt x="819690" y="-30005"/>
                      <a:pt x="1099293" y="-2213"/>
                      <a:pt x="1328868" y="0"/>
                    </a:cubicBezTo>
                    <a:cubicBezTo>
                      <a:pt x="1558443" y="2213"/>
                      <a:pt x="1770214" y="-1971"/>
                      <a:pt x="2048806" y="0"/>
                    </a:cubicBezTo>
                    <a:cubicBezTo>
                      <a:pt x="2055752" y="1119"/>
                      <a:pt x="2058985" y="5307"/>
                      <a:pt x="2060052" y="11246"/>
                    </a:cubicBezTo>
                    <a:cubicBezTo>
                      <a:pt x="2064823" y="183847"/>
                      <a:pt x="2061180" y="355318"/>
                      <a:pt x="2060052" y="455313"/>
                    </a:cubicBezTo>
                    <a:cubicBezTo>
                      <a:pt x="2058924" y="555308"/>
                      <a:pt x="2079759" y="761259"/>
                      <a:pt x="2060052" y="899379"/>
                    </a:cubicBezTo>
                    <a:cubicBezTo>
                      <a:pt x="2059047" y="905216"/>
                      <a:pt x="2054955" y="909159"/>
                      <a:pt x="2048806" y="910625"/>
                    </a:cubicBezTo>
                    <a:cubicBezTo>
                      <a:pt x="1859328" y="939306"/>
                      <a:pt x="1534024" y="925213"/>
                      <a:pt x="1369619" y="910625"/>
                    </a:cubicBezTo>
                    <a:cubicBezTo>
                      <a:pt x="1205214" y="896037"/>
                      <a:pt x="975559" y="927351"/>
                      <a:pt x="690433" y="910625"/>
                    </a:cubicBezTo>
                    <a:cubicBezTo>
                      <a:pt x="405307" y="893899"/>
                      <a:pt x="284615" y="939617"/>
                      <a:pt x="11246" y="910625"/>
                    </a:cubicBezTo>
                    <a:cubicBezTo>
                      <a:pt x="4983" y="912132"/>
                      <a:pt x="-240" y="904842"/>
                      <a:pt x="0" y="899379"/>
                    </a:cubicBezTo>
                    <a:cubicBezTo>
                      <a:pt x="-18246" y="739122"/>
                      <a:pt x="-21014" y="570621"/>
                      <a:pt x="0" y="455313"/>
                    </a:cubicBezTo>
                    <a:cubicBezTo>
                      <a:pt x="21014" y="340005"/>
                      <a:pt x="-21075" y="158309"/>
                      <a:pt x="0" y="11246"/>
                    </a:cubicBezTo>
                    <a:close/>
                  </a:path>
                </a:pathLst>
              </a:custGeom>
              <a:solidFill>
                <a:schemeClr val="bg1"/>
              </a:solidFill>
              <a:ln w="19050">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265" name="Group 264">
                <a:extLst>
                  <a:ext uri="{FF2B5EF4-FFF2-40B4-BE49-F238E27FC236}">
                    <a16:creationId xmlns:a16="http://schemas.microsoft.com/office/drawing/2014/main" id="{90FAFF77-17DC-4672-B198-3C2B03C59D5A}"/>
                  </a:ext>
                </a:extLst>
              </p:cNvPr>
              <p:cNvGrpSpPr/>
              <p:nvPr/>
            </p:nvGrpSpPr>
            <p:grpSpPr>
              <a:xfrm>
                <a:off x="3652799" y="2610453"/>
                <a:ext cx="615566" cy="567729"/>
                <a:chOff x="2243831" y="2238296"/>
                <a:chExt cx="844884" cy="779226"/>
              </a:xfrm>
            </p:grpSpPr>
            <p:sp>
              <p:nvSpPr>
                <p:cNvPr id="268" name="Image Placeholder">
                  <a:extLst>
                    <a:ext uri="{FF2B5EF4-FFF2-40B4-BE49-F238E27FC236}">
                      <a16:creationId xmlns:a16="http://schemas.microsoft.com/office/drawing/2014/main" id="{455EBB25-4D43-446B-B4A9-FAA39B12535C}"/>
                    </a:ext>
                  </a:extLst>
                </p:cNvPr>
                <p:cNvSpPr/>
                <p:nvPr/>
              </p:nvSpPr>
              <p:spPr>
                <a:xfrm>
                  <a:off x="2243831" y="2238296"/>
                  <a:ext cx="844884" cy="779226"/>
                </a:xfrm>
                <a:custGeom>
                  <a:avLst/>
                  <a:gdLst>
                    <a:gd name="connsiteX0" fmla="*/ 0 w 844884"/>
                    <a:gd name="connsiteY0" fmla="*/ 7738 h 779226"/>
                    <a:gd name="connsiteX1" fmla="*/ 7738 w 844884"/>
                    <a:gd name="connsiteY1" fmla="*/ 0 h 779226"/>
                    <a:gd name="connsiteX2" fmla="*/ 430736 w 844884"/>
                    <a:gd name="connsiteY2" fmla="*/ 0 h 779226"/>
                    <a:gd name="connsiteX3" fmla="*/ 837146 w 844884"/>
                    <a:gd name="connsiteY3" fmla="*/ 0 h 779226"/>
                    <a:gd name="connsiteX4" fmla="*/ 844884 w 844884"/>
                    <a:gd name="connsiteY4" fmla="*/ 7738 h 779226"/>
                    <a:gd name="connsiteX5" fmla="*/ 844884 w 844884"/>
                    <a:gd name="connsiteY5" fmla="*/ 374338 h 779226"/>
                    <a:gd name="connsiteX6" fmla="*/ 844884 w 844884"/>
                    <a:gd name="connsiteY6" fmla="*/ 771488 h 779226"/>
                    <a:gd name="connsiteX7" fmla="*/ 837146 w 844884"/>
                    <a:gd name="connsiteY7" fmla="*/ 779226 h 779226"/>
                    <a:gd name="connsiteX8" fmla="*/ 414148 w 844884"/>
                    <a:gd name="connsiteY8" fmla="*/ 779226 h 779226"/>
                    <a:gd name="connsiteX9" fmla="*/ 7738 w 844884"/>
                    <a:gd name="connsiteY9" fmla="*/ 779226 h 779226"/>
                    <a:gd name="connsiteX10" fmla="*/ 0 w 844884"/>
                    <a:gd name="connsiteY10" fmla="*/ 771488 h 779226"/>
                    <a:gd name="connsiteX11" fmla="*/ 0 w 844884"/>
                    <a:gd name="connsiteY11" fmla="*/ 381976 h 779226"/>
                    <a:gd name="connsiteX12" fmla="*/ 0 w 844884"/>
                    <a:gd name="connsiteY12" fmla="*/ 7738 h 779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44884" h="779226" fill="none" extrusionOk="0">
                      <a:moveTo>
                        <a:pt x="0" y="7738"/>
                      </a:moveTo>
                      <a:cubicBezTo>
                        <a:pt x="-822" y="3599"/>
                        <a:pt x="2644" y="-566"/>
                        <a:pt x="7738" y="0"/>
                      </a:cubicBezTo>
                      <a:cubicBezTo>
                        <a:pt x="193163" y="9008"/>
                        <a:pt x="223605" y="-5681"/>
                        <a:pt x="430736" y="0"/>
                      </a:cubicBezTo>
                      <a:cubicBezTo>
                        <a:pt x="637867" y="5681"/>
                        <a:pt x="751089" y="-3293"/>
                        <a:pt x="837146" y="0"/>
                      </a:cubicBezTo>
                      <a:cubicBezTo>
                        <a:pt x="841139" y="503"/>
                        <a:pt x="844973" y="3530"/>
                        <a:pt x="844884" y="7738"/>
                      </a:cubicBezTo>
                      <a:cubicBezTo>
                        <a:pt x="852721" y="173963"/>
                        <a:pt x="854266" y="290920"/>
                        <a:pt x="844884" y="374338"/>
                      </a:cubicBezTo>
                      <a:cubicBezTo>
                        <a:pt x="835502" y="457756"/>
                        <a:pt x="831645" y="600143"/>
                        <a:pt x="844884" y="771488"/>
                      </a:cubicBezTo>
                      <a:cubicBezTo>
                        <a:pt x="845293" y="776572"/>
                        <a:pt x="841324" y="779277"/>
                        <a:pt x="837146" y="779226"/>
                      </a:cubicBezTo>
                      <a:cubicBezTo>
                        <a:pt x="683293" y="793131"/>
                        <a:pt x="515275" y="775310"/>
                        <a:pt x="414148" y="779226"/>
                      </a:cubicBezTo>
                      <a:cubicBezTo>
                        <a:pt x="313021" y="783142"/>
                        <a:pt x="193222" y="779279"/>
                        <a:pt x="7738" y="779226"/>
                      </a:cubicBezTo>
                      <a:cubicBezTo>
                        <a:pt x="3251" y="779654"/>
                        <a:pt x="-275" y="775398"/>
                        <a:pt x="0" y="771488"/>
                      </a:cubicBezTo>
                      <a:cubicBezTo>
                        <a:pt x="-15082" y="634393"/>
                        <a:pt x="-3153" y="564532"/>
                        <a:pt x="0" y="381976"/>
                      </a:cubicBezTo>
                      <a:cubicBezTo>
                        <a:pt x="3153" y="199420"/>
                        <a:pt x="-12024" y="189336"/>
                        <a:pt x="0" y="7738"/>
                      </a:cubicBezTo>
                      <a:close/>
                    </a:path>
                    <a:path w="844884" h="779226" stroke="0" extrusionOk="0">
                      <a:moveTo>
                        <a:pt x="0" y="7738"/>
                      </a:moveTo>
                      <a:cubicBezTo>
                        <a:pt x="-630" y="3076"/>
                        <a:pt x="3326" y="52"/>
                        <a:pt x="7738" y="0"/>
                      </a:cubicBezTo>
                      <a:cubicBezTo>
                        <a:pt x="148588" y="8400"/>
                        <a:pt x="349866" y="2565"/>
                        <a:pt x="439030" y="0"/>
                      </a:cubicBezTo>
                      <a:cubicBezTo>
                        <a:pt x="528194" y="-2565"/>
                        <a:pt x="755330" y="-2680"/>
                        <a:pt x="837146" y="0"/>
                      </a:cubicBezTo>
                      <a:cubicBezTo>
                        <a:pt x="840775" y="-353"/>
                        <a:pt x="845816" y="3909"/>
                        <a:pt x="844884" y="7738"/>
                      </a:cubicBezTo>
                      <a:cubicBezTo>
                        <a:pt x="861046" y="190955"/>
                        <a:pt x="840431" y="271971"/>
                        <a:pt x="844884" y="374338"/>
                      </a:cubicBezTo>
                      <a:cubicBezTo>
                        <a:pt x="849337" y="476705"/>
                        <a:pt x="845188" y="661222"/>
                        <a:pt x="844884" y="771488"/>
                      </a:cubicBezTo>
                      <a:cubicBezTo>
                        <a:pt x="844773" y="774703"/>
                        <a:pt x="841215" y="779510"/>
                        <a:pt x="837146" y="779226"/>
                      </a:cubicBezTo>
                      <a:cubicBezTo>
                        <a:pt x="694920" y="788603"/>
                        <a:pt x="623413" y="787481"/>
                        <a:pt x="439030" y="779226"/>
                      </a:cubicBezTo>
                      <a:cubicBezTo>
                        <a:pt x="254647" y="770971"/>
                        <a:pt x="149777" y="777365"/>
                        <a:pt x="7738" y="779226"/>
                      </a:cubicBezTo>
                      <a:cubicBezTo>
                        <a:pt x="3911" y="779891"/>
                        <a:pt x="58" y="776363"/>
                        <a:pt x="0" y="771488"/>
                      </a:cubicBezTo>
                      <a:cubicBezTo>
                        <a:pt x="-3205" y="602108"/>
                        <a:pt x="5099" y="563833"/>
                        <a:pt x="0" y="412526"/>
                      </a:cubicBezTo>
                      <a:cubicBezTo>
                        <a:pt x="-5099" y="261219"/>
                        <a:pt x="-13971" y="128665"/>
                        <a:pt x="0" y="7738"/>
                      </a:cubicBezTo>
                      <a:close/>
                    </a:path>
                  </a:pathLst>
                </a:custGeom>
                <a:solidFill>
                  <a:schemeClr val="bg1">
                    <a:lumMod val="85000"/>
                  </a:schemeClr>
                </a:solidFill>
                <a:ln>
                  <a:solidFill>
                    <a:schemeClr val="tx1">
                      <a:lumMod val="75000"/>
                      <a:lumOff val="25000"/>
                    </a:schemeClr>
                  </a:solidFill>
                  <a:extLst>
                    <a:ext uri="{C807C97D-BFC1-408E-A445-0C87EB9F89A2}">
                      <ask:lineSketchStyleProps xmlns:ask="http://schemas.microsoft.com/office/drawing/2018/sketchyshapes" sd="1219033472">
                        <a:prstGeom prst="roundRect">
                          <a:avLst>
                            <a:gd name="adj" fmla="val 993"/>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269" name="Group 268">
                  <a:extLst>
                    <a:ext uri="{FF2B5EF4-FFF2-40B4-BE49-F238E27FC236}">
                      <a16:creationId xmlns:a16="http://schemas.microsoft.com/office/drawing/2014/main" id="{6EBA5DB8-DA35-48EC-82BD-749B261C38BE}"/>
                    </a:ext>
                  </a:extLst>
                </p:cNvPr>
                <p:cNvGrpSpPr/>
                <p:nvPr/>
              </p:nvGrpSpPr>
              <p:grpSpPr>
                <a:xfrm>
                  <a:off x="2387356" y="2492556"/>
                  <a:ext cx="530038" cy="257374"/>
                  <a:chOff x="2891763" y="8241250"/>
                  <a:chExt cx="811451" cy="394021"/>
                </a:xfrm>
              </p:grpSpPr>
              <p:sp>
                <p:nvSpPr>
                  <p:cNvPr id="270" name="Triangle 2">
                    <a:extLst>
                      <a:ext uri="{FF2B5EF4-FFF2-40B4-BE49-F238E27FC236}">
                        <a16:creationId xmlns:a16="http://schemas.microsoft.com/office/drawing/2014/main" id="{B7A9374B-BF95-4D47-A940-91578C9C60CA}"/>
                      </a:ext>
                    </a:extLst>
                  </p:cNvPr>
                  <p:cNvSpPr/>
                  <p:nvPr/>
                </p:nvSpPr>
                <p:spPr>
                  <a:xfrm>
                    <a:off x="3213616" y="8322092"/>
                    <a:ext cx="489598" cy="313179"/>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1" name="Triangle 1">
                    <a:extLst>
                      <a:ext uri="{FF2B5EF4-FFF2-40B4-BE49-F238E27FC236}">
                        <a16:creationId xmlns:a16="http://schemas.microsoft.com/office/drawing/2014/main" id="{F4DF315C-8795-4939-AEBC-5386F49EC59B}"/>
                      </a:ext>
                    </a:extLst>
                  </p:cNvPr>
                  <p:cNvSpPr/>
                  <p:nvPr/>
                </p:nvSpPr>
                <p:spPr>
                  <a:xfrm>
                    <a:off x="2891763" y="8242698"/>
                    <a:ext cx="613717" cy="392573"/>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2" name="Circle">
                    <a:extLst>
                      <a:ext uri="{FF2B5EF4-FFF2-40B4-BE49-F238E27FC236}">
                        <a16:creationId xmlns:a16="http://schemas.microsoft.com/office/drawing/2014/main" id="{6A0C99E5-FA55-4A3A-A43E-4D5CD0FBB37B}"/>
                      </a:ext>
                    </a:extLst>
                  </p:cNvPr>
                  <p:cNvSpPr/>
                  <p:nvPr/>
                </p:nvSpPr>
                <p:spPr>
                  <a:xfrm>
                    <a:off x="3571145" y="8241250"/>
                    <a:ext cx="80469" cy="7919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sp>
            <p:nvSpPr>
              <p:cNvPr id="266" name="Text Placeholder">
                <a:extLst>
                  <a:ext uri="{FF2B5EF4-FFF2-40B4-BE49-F238E27FC236}">
                    <a16:creationId xmlns:a16="http://schemas.microsoft.com/office/drawing/2014/main" id="{1CA48AF6-60F1-4687-8538-D83AE29C8E17}"/>
                  </a:ext>
                </a:extLst>
              </p:cNvPr>
              <p:cNvSpPr txBox="1"/>
              <p:nvPr/>
            </p:nvSpPr>
            <p:spPr>
              <a:xfrm>
                <a:off x="4372255" y="2793851"/>
                <a:ext cx="1293315" cy="415498"/>
              </a:xfrm>
              <a:prstGeom prst="rect">
                <a:avLst/>
              </a:prstGeom>
              <a:noFill/>
            </p:spPr>
            <p:txBody>
              <a:bodyPr wrap="square" lIns="0" tIns="0" rtlCol="0">
                <a:spAutoFit/>
              </a:bodyPr>
              <a:lstStyle/>
              <a:p>
                <a:r>
                  <a:rPr lang="en-US" sz="600" b="1" dirty="0">
                    <a:solidFill>
                      <a:schemeClr val="tx1">
                        <a:lumMod val="75000"/>
                        <a:lumOff val="25000"/>
                      </a:schemeClr>
                    </a:solidFill>
                  </a:rPr>
                  <a:t>Edad recomendada: </a:t>
                </a:r>
                <a:r>
                  <a:rPr lang="en-US" sz="600" dirty="0">
                    <a:solidFill>
                      <a:schemeClr val="tx1">
                        <a:lumMod val="75000"/>
                        <a:lumOff val="25000"/>
                      </a:schemeClr>
                    </a:solidFill>
                  </a:rPr>
                  <a:t>&lt;edad&gt;</a:t>
                </a:r>
              </a:p>
              <a:p>
                <a:r>
                  <a:rPr lang="en-US" sz="600" b="1" dirty="0">
                    <a:solidFill>
                      <a:schemeClr val="tx1">
                        <a:lumMod val="75000"/>
                        <a:lumOff val="25000"/>
                      </a:schemeClr>
                    </a:solidFill>
                  </a:rPr>
                  <a:t>Categoría: </a:t>
                </a:r>
                <a:r>
                  <a:rPr lang="en-US" sz="600" dirty="0">
                    <a:solidFill>
                      <a:schemeClr val="tx1">
                        <a:lumMod val="75000"/>
                        <a:lumOff val="25000"/>
                      </a:schemeClr>
                    </a:solidFill>
                  </a:rPr>
                  <a:t>&lt;nombre categoria&gt;</a:t>
                </a:r>
              </a:p>
              <a:p>
                <a:r>
                  <a:rPr lang="en-US" sz="600" b="1" dirty="0">
                    <a:solidFill>
                      <a:schemeClr val="tx1">
                        <a:lumMod val="75000"/>
                        <a:lumOff val="25000"/>
                      </a:schemeClr>
                    </a:solidFill>
                  </a:rPr>
                  <a:t>Autor: </a:t>
                </a:r>
                <a:r>
                  <a:rPr lang="en-US" sz="600" dirty="0">
                    <a:solidFill>
                      <a:schemeClr val="tx1">
                        <a:lumMod val="75000"/>
                        <a:lumOff val="25000"/>
                      </a:schemeClr>
                    </a:solidFill>
                  </a:rPr>
                  <a:t>&lt;nombre autor&gt;</a:t>
                </a:r>
              </a:p>
              <a:p>
                <a:r>
                  <a:rPr lang="en-US" sz="600" b="1" dirty="0">
                    <a:solidFill>
                      <a:schemeClr val="tx1">
                        <a:lumMod val="75000"/>
                        <a:lumOff val="25000"/>
                      </a:schemeClr>
                    </a:solidFill>
                  </a:rPr>
                  <a:t>Nacionalidad: </a:t>
                </a:r>
                <a:r>
                  <a:rPr lang="en-US" sz="600" dirty="0">
                    <a:solidFill>
                      <a:schemeClr val="tx1">
                        <a:lumMod val="75000"/>
                        <a:lumOff val="25000"/>
                      </a:schemeClr>
                    </a:solidFill>
                  </a:rPr>
                  <a:t>&lt;nacionalidad autor&gt;</a:t>
                </a:r>
              </a:p>
            </p:txBody>
          </p:sp>
          <p:sp>
            <p:nvSpPr>
              <p:cNvPr id="267" name="Highlighted Text">
                <a:extLst>
                  <a:ext uri="{FF2B5EF4-FFF2-40B4-BE49-F238E27FC236}">
                    <a16:creationId xmlns:a16="http://schemas.microsoft.com/office/drawing/2014/main" id="{3971CE10-944A-4408-8D66-2615F479FD1F}"/>
                  </a:ext>
                </a:extLst>
              </p:cNvPr>
              <p:cNvSpPr txBox="1"/>
              <p:nvPr/>
            </p:nvSpPr>
            <p:spPr>
              <a:xfrm>
                <a:off x="4372848" y="2639276"/>
                <a:ext cx="1080000" cy="92333"/>
              </a:xfrm>
              <a:prstGeom prst="rect">
                <a:avLst/>
              </a:prstGeom>
              <a:solidFill>
                <a:srgbClr val="C8C8C8"/>
              </a:solidFill>
            </p:spPr>
            <p:txBody>
              <a:bodyPr wrap="square" lIns="0" tIns="0" rIns="0" bIns="0" rtlCol="0">
                <a:spAutoFit/>
              </a:bodyPr>
              <a:lstStyle/>
              <a:p>
                <a:pPr algn="ctr"/>
                <a:r>
                  <a:rPr lang="en-US" sz="600" dirty="0">
                    <a:solidFill>
                      <a:schemeClr val="tx1">
                        <a:lumMod val="75000"/>
                        <a:lumOff val="25000"/>
                      </a:schemeClr>
                    </a:solidFill>
                  </a:rPr>
                  <a:t>&lt;Título del juego&gt;</a:t>
                </a:r>
              </a:p>
            </p:txBody>
          </p:sp>
        </p:grpSp>
        <p:grpSp>
          <p:nvGrpSpPr>
            <p:cNvPr id="273" name="Group 272">
              <a:extLst>
                <a:ext uri="{FF2B5EF4-FFF2-40B4-BE49-F238E27FC236}">
                  <a16:creationId xmlns:a16="http://schemas.microsoft.com/office/drawing/2014/main" id="{D4FDEB54-7DCC-41FD-9944-1D2392ED0680}"/>
                </a:ext>
              </a:extLst>
            </p:cNvPr>
            <p:cNvGrpSpPr/>
            <p:nvPr/>
          </p:nvGrpSpPr>
          <p:grpSpPr>
            <a:xfrm>
              <a:off x="6921317" y="4143037"/>
              <a:ext cx="2091301" cy="910625"/>
              <a:chOff x="3507311" y="2423125"/>
              <a:chExt cx="2091301" cy="910625"/>
            </a:xfrm>
          </p:grpSpPr>
          <p:sp>
            <p:nvSpPr>
              <p:cNvPr id="274" name="Picture Placeholder Background">
                <a:extLst>
                  <a:ext uri="{FF2B5EF4-FFF2-40B4-BE49-F238E27FC236}">
                    <a16:creationId xmlns:a16="http://schemas.microsoft.com/office/drawing/2014/main" id="{EDE6BBB2-D50E-40D8-A5B1-6D3920AF67AD}"/>
                  </a:ext>
                </a:extLst>
              </p:cNvPr>
              <p:cNvSpPr/>
              <p:nvPr/>
            </p:nvSpPr>
            <p:spPr>
              <a:xfrm>
                <a:off x="3507311" y="2423125"/>
                <a:ext cx="2060052" cy="910625"/>
              </a:xfrm>
              <a:custGeom>
                <a:avLst/>
                <a:gdLst>
                  <a:gd name="connsiteX0" fmla="*/ 0 w 2060052"/>
                  <a:gd name="connsiteY0" fmla="*/ 11246 h 910625"/>
                  <a:gd name="connsiteX1" fmla="*/ 11246 w 2060052"/>
                  <a:gd name="connsiteY1" fmla="*/ 0 h 910625"/>
                  <a:gd name="connsiteX2" fmla="*/ 690433 w 2060052"/>
                  <a:gd name="connsiteY2" fmla="*/ 0 h 910625"/>
                  <a:gd name="connsiteX3" fmla="*/ 1410371 w 2060052"/>
                  <a:gd name="connsiteY3" fmla="*/ 0 h 910625"/>
                  <a:gd name="connsiteX4" fmla="*/ 2048806 w 2060052"/>
                  <a:gd name="connsiteY4" fmla="*/ 0 h 910625"/>
                  <a:gd name="connsiteX5" fmla="*/ 2060052 w 2060052"/>
                  <a:gd name="connsiteY5" fmla="*/ 11246 h 910625"/>
                  <a:gd name="connsiteX6" fmla="*/ 2060052 w 2060052"/>
                  <a:gd name="connsiteY6" fmla="*/ 428669 h 910625"/>
                  <a:gd name="connsiteX7" fmla="*/ 2060052 w 2060052"/>
                  <a:gd name="connsiteY7" fmla="*/ 899379 h 910625"/>
                  <a:gd name="connsiteX8" fmla="*/ 2048806 w 2060052"/>
                  <a:gd name="connsiteY8" fmla="*/ 910625 h 910625"/>
                  <a:gd name="connsiteX9" fmla="*/ 1389995 w 2060052"/>
                  <a:gd name="connsiteY9" fmla="*/ 910625 h 910625"/>
                  <a:gd name="connsiteX10" fmla="*/ 670057 w 2060052"/>
                  <a:gd name="connsiteY10" fmla="*/ 910625 h 910625"/>
                  <a:gd name="connsiteX11" fmla="*/ 11246 w 2060052"/>
                  <a:gd name="connsiteY11" fmla="*/ 910625 h 910625"/>
                  <a:gd name="connsiteX12" fmla="*/ 0 w 2060052"/>
                  <a:gd name="connsiteY12" fmla="*/ 899379 h 910625"/>
                  <a:gd name="connsiteX13" fmla="*/ 0 w 2060052"/>
                  <a:gd name="connsiteY13" fmla="*/ 437550 h 910625"/>
                  <a:gd name="connsiteX14" fmla="*/ 0 w 2060052"/>
                  <a:gd name="connsiteY14" fmla="*/ 11246 h 910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60052" h="910625" fill="none" extrusionOk="0">
                    <a:moveTo>
                      <a:pt x="0" y="11246"/>
                    </a:moveTo>
                    <a:cubicBezTo>
                      <a:pt x="-205" y="4447"/>
                      <a:pt x="4903" y="-113"/>
                      <a:pt x="11246" y="0"/>
                    </a:cubicBezTo>
                    <a:cubicBezTo>
                      <a:pt x="283303" y="32673"/>
                      <a:pt x="437754" y="-7610"/>
                      <a:pt x="690433" y="0"/>
                    </a:cubicBezTo>
                    <a:cubicBezTo>
                      <a:pt x="943112" y="7610"/>
                      <a:pt x="1161088" y="-19314"/>
                      <a:pt x="1410371" y="0"/>
                    </a:cubicBezTo>
                    <a:cubicBezTo>
                      <a:pt x="1659654" y="19314"/>
                      <a:pt x="1797947" y="28851"/>
                      <a:pt x="2048806" y="0"/>
                    </a:cubicBezTo>
                    <a:cubicBezTo>
                      <a:pt x="2054136" y="-150"/>
                      <a:pt x="2059743" y="3871"/>
                      <a:pt x="2060052" y="11246"/>
                    </a:cubicBezTo>
                    <a:cubicBezTo>
                      <a:pt x="2050409" y="105790"/>
                      <a:pt x="2043143" y="263498"/>
                      <a:pt x="2060052" y="428669"/>
                    </a:cubicBezTo>
                    <a:cubicBezTo>
                      <a:pt x="2076961" y="593840"/>
                      <a:pt x="2070166" y="684145"/>
                      <a:pt x="2060052" y="899379"/>
                    </a:cubicBezTo>
                    <a:cubicBezTo>
                      <a:pt x="2060236" y="904946"/>
                      <a:pt x="2055009" y="910420"/>
                      <a:pt x="2048806" y="910625"/>
                    </a:cubicBezTo>
                    <a:cubicBezTo>
                      <a:pt x="1789314" y="886020"/>
                      <a:pt x="1717622" y="885547"/>
                      <a:pt x="1389995" y="910625"/>
                    </a:cubicBezTo>
                    <a:cubicBezTo>
                      <a:pt x="1062368" y="935703"/>
                      <a:pt x="885336" y="878187"/>
                      <a:pt x="670057" y="910625"/>
                    </a:cubicBezTo>
                    <a:cubicBezTo>
                      <a:pt x="454778" y="943063"/>
                      <a:pt x="235766" y="935143"/>
                      <a:pt x="11246" y="910625"/>
                    </a:cubicBezTo>
                    <a:cubicBezTo>
                      <a:pt x="4884" y="910723"/>
                      <a:pt x="-1226" y="905818"/>
                      <a:pt x="0" y="899379"/>
                    </a:cubicBezTo>
                    <a:cubicBezTo>
                      <a:pt x="16536" y="796211"/>
                      <a:pt x="5722" y="666181"/>
                      <a:pt x="0" y="437550"/>
                    </a:cubicBezTo>
                    <a:cubicBezTo>
                      <a:pt x="-5722" y="208919"/>
                      <a:pt x="12459" y="97365"/>
                      <a:pt x="0" y="11246"/>
                    </a:cubicBezTo>
                    <a:close/>
                  </a:path>
                  <a:path w="2060052" h="910625" stroke="0" extrusionOk="0">
                    <a:moveTo>
                      <a:pt x="0" y="11246"/>
                    </a:moveTo>
                    <a:cubicBezTo>
                      <a:pt x="-35" y="4517"/>
                      <a:pt x="5397" y="-1101"/>
                      <a:pt x="11246" y="0"/>
                    </a:cubicBezTo>
                    <a:cubicBezTo>
                      <a:pt x="263793" y="30525"/>
                      <a:pt x="479672" y="30005"/>
                      <a:pt x="649681" y="0"/>
                    </a:cubicBezTo>
                    <a:cubicBezTo>
                      <a:pt x="819690" y="-30005"/>
                      <a:pt x="1099293" y="-2213"/>
                      <a:pt x="1328868" y="0"/>
                    </a:cubicBezTo>
                    <a:cubicBezTo>
                      <a:pt x="1558443" y="2213"/>
                      <a:pt x="1770214" y="-1971"/>
                      <a:pt x="2048806" y="0"/>
                    </a:cubicBezTo>
                    <a:cubicBezTo>
                      <a:pt x="2055752" y="1119"/>
                      <a:pt x="2058985" y="5307"/>
                      <a:pt x="2060052" y="11246"/>
                    </a:cubicBezTo>
                    <a:cubicBezTo>
                      <a:pt x="2064823" y="183847"/>
                      <a:pt x="2061180" y="355318"/>
                      <a:pt x="2060052" y="455313"/>
                    </a:cubicBezTo>
                    <a:cubicBezTo>
                      <a:pt x="2058924" y="555308"/>
                      <a:pt x="2079759" y="761259"/>
                      <a:pt x="2060052" y="899379"/>
                    </a:cubicBezTo>
                    <a:cubicBezTo>
                      <a:pt x="2059047" y="905216"/>
                      <a:pt x="2054955" y="909159"/>
                      <a:pt x="2048806" y="910625"/>
                    </a:cubicBezTo>
                    <a:cubicBezTo>
                      <a:pt x="1859328" y="939306"/>
                      <a:pt x="1534024" y="925213"/>
                      <a:pt x="1369619" y="910625"/>
                    </a:cubicBezTo>
                    <a:cubicBezTo>
                      <a:pt x="1205214" y="896037"/>
                      <a:pt x="975559" y="927351"/>
                      <a:pt x="690433" y="910625"/>
                    </a:cubicBezTo>
                    <a:cubicBezTo>
                      <a:pt x="405307" y="893899"/>
                      <a:pt x="284615" y="939617"/>
                      <a:pt x="11246" y="910625"/>
                    </a:cubicBezTo>
                    <a:cubicBezTo>
                      <a:pt x="4983" y="912132"/>
                      <a:pt x="-240" y="904842"/>
                      <a:pt x="0" y="899379"/>
                    </a:cubicBezTo>
                    <a:cubicBezTo>
                      <a:pt x="-18246" y="739122"/>
                      <a:pt x="-21014" y="570621"/>
                      <a:pt x="0" y="455313"/>
                    </a:cubicBezTo>
                    <a:cubicBezTo>
                      <a:pt x="21014" y="340005"/>
                      <a:pt x="-21075" y="158309"/>
                      <a:pt x="0" y="11246"/>
                    </a:cubicBezTo>
                    <a:close/>
                  </a:path>
                </a:pathLst>
              </a:custGeom>
              <a:solidFill>
                <a:schemeClr val="bg1"/>
              </a:solidFill>
              <a:ln w="19050">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275" name="Group 274">
                <a:extLst>
                  <a:ext uri="{FF2B5EF4-FFF2-40B4-BE49-F238E27FC236}">
                    <a16:creationId xmlns:a16="http://schemas.microsoft.com/office/drawing/2014/main" id="{95C89506-E30E-4986-95AD-27E6BE43CBBF}"/>
                  </a:ext>
                </a:extLst>
              </p:cNvPr>
              <p:cNvGrpSpPr/>
              <p:nvPr/>
            </p:nvGrpSpPr>
            <p:grpSpPr>
              <a:xfrm>
                <a:off x="3652799" y="2610453"/>
                <a:ext cx="615566" cy="567729"/>
                <a:chOff x="2243831" y="2238296"/>
                <a:chExt cx="844884" cy="779226"/>
              </a:xfrm>
            </p:grpSpPr>
            <p:sp>
              <p:nvSpPr>
                <p:cNvPr id="278" name="Image Placeholder">
                  <a:extLst>
                    <a:ext uri="{FF2B5EF4-FFF2-40B4-BE49-F238E27FC236}">
                      <a16:creationId xmlns:a16="http://schemas.microsoft.com/office/drawing/2014/main" id="{5BB223DB-B555-4B6E-B1FA-AB08DDFB2ED2}"/>
                    </a:ext>
                  </a:extLst>
                </p:cNvPr>
                <p:cNvSpPr/>
                <p:nvPr/>
              </p:nvSpPr>
              <p:spPr>
                <a:xfrm>
                  <a:off x="2243831" y="2238296"/>
                  <a:ext cx="844884" cy="779226"/>
                </a:xfrm>
                <a:custGeom>
                  <a:avLst/>
                  <a:gdLst>
                    <a:gd name="connsiteX0" fmla="*/ 0 w 844884"/>
                    <a:gd name="connsiteY0" fmla="*/ 7738 h 779226"/>
                    <a:gd name="connsiteX1" fmla="*/ 7738 w 844884"/>
                    <a:gd name="connsiteY1" fmla="*/ 0 h 779226"/>
                    <a:gd name="connsiteX2" fmla="*/ 430736 w 844884"/>
                    <a:gd name="connsiteY2" fmla="*/ 0 h 779226"/>
                    <a:gd name="connsiteX3" fmla="*/ 837146 w 844884"/>
                    <a:gd name="connsiteY3" fmla="*/ 0 h 779226"/>
                    <a:gd name="connsiteX4" fmla="*/ 844884 w 844884"/>
                    <a:gd name="connsiteY4" fmla="*/ 7738 h 779226"/>
                    <a:gd name="connsiteX5" fmla="*/ 844884 w 844884"/>
                    <a:gd name="connsiteY5" fmla="*/ 374338 h 779226"/>
                    <a:gd name="connsiteX6" fmla="*/ 844884 w 844884"/>
                    <a:gd name="connsiteY6" fmla="*/ 771488 h 779226"/>
                    <a:gd name="connsiteX7" fmla="*/ 837146 w 844884"/>
                    <a:gd name="connsiteY7" fmla="*/ 779226 h 779226"/>
                    <a:gd name="connsiteX8" fmla="*/ 414148 w 844884"/>
                    <a:gd name="connsiteY8" fmla="*/ 779226 h 779226"/>
                    <a:gd name="connsiteX9" fmla="*/ 7738 w 844884"/>
                    <a:gd name="connsiteY9" fmla="*/ 779226 h 779226"/>
                    <a:gd name="connsiteX10" fmla="*/ 0 w 844884"/>
                    <a:gd name="connsiteY10" fmla="*/ 771488 h 779226"/>
                    <a:gd name="connsiteX11" fmla="*/ 0 w 844884"/>
                    <a:gd name="connsiteY11" fmla="*/ 381976 h 779226"/>
                    <a:gd name="connsiteX12" fmla="*/ 0 w 844884"/>
                    <a:gd name="connsiteY12" fmla="*/ 7738 h 779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44884" h="779226" fill="none" extrusionOk="0">
                      <a:moveTo>
                        <a:pt x="0" y="7738"/>
                      </a:moveTo>
                      <a:cubicBezTo>
                        <a:pt x="-822" y="3599"/>
                        <a:pt x="2644" y="-566"/>
                        <a:pt x="7738" y="0"/>
                      </a:cubicBezTo>
                      <a:cubicBezTo>
                        <a:pt x="193163" y="9008"/>
                        <a:pt x="223605" y="-5681"/>
                        <a:pt x="430736" y="0"/>
                      </a:cubicBezTo>
                      <a:cubicBezTo>
                        <a:pt x="637867" y="5681"/>
                        <a:pt x="751089" y="-3293"/>
                        <a:pt x="837146" y="0"/>
                      </a:cubicBezTo>
                      <a:cubicBezTo>
                        <a:pt x="841139" y="503"/>
                        <a:pt x="844973" y="3530"/>
                        <a:pt x="844884" y="7738"/>
                      </a:cubicBezTo>
                      <a:cubicBezTo>
                        <a:pt x="852721" y="173963"/>
                        <a:pt x="854266" y="290920"/>
                        <a:pt x="844884" y="374338"/>
                      </a:cubicBezTo>
                      <a:cubicBezTo>
                        <a:pt x="835502" y="457756"/>
                        <a:pt x="831645" y="600143"/>
                        <a:pt x="844884" y="771488"/>
                      </a:cubicBezTo>
                      <a:cubicBezTo>
                        <a:pt x="845293" y="776572"/>
                        <a:pt x="841324" y="779277"/>
                        <a:pt x="837146" y="779226"/>
                      </a:cubicBezTo>
                      <a:cubicBezTo>
                        <a:pt x="683293" y="793131"/>
                        <a:pt x="515275" y="775310"/>
                        <a:pt x="414148" y="779226"/>
                      </a:cubicBezTo>
                      <a:cubicBezTo>
                        <a:pt x="313021" y="783142"/>
                        <a:pt x="193222" y="779279"/>
                        <a:pt x="7738" y="779226"/>
                      </a:cubicBezTo>
                      <a:cubicBezTo>
                        <a:pt x="3251" y="779654"/>
                        <a:pt x="-275" y="775398"/>
                        <a:pt x="0" y="771488"/>
                      </a:cubicBezTo>
                      <a:cubicBezTo>
                        <a:pt x="-15082" y="634393"/>
                        <a:pt x="-3153" y="564532"/>
                        <a:pt x="0" y="381976"/>
                      </a:cubicBezTo>
                      <a:cubicBezTo>
                        <a:pt x="3153" y="199420"/>
                        <a:pt x="-12024" y="189336"/>
                        <a:pt x="0" y="7738"/>
                      </a:cubicBezTo>
                      <a:close/>
                    </a:path>
                    <a:path w="844884" h="779226" stroke="0" extrusionOk="0">
                      <a:moveTo>
                        <a:pt x="0" y="7738"/>
                      </a:moveTo>
                      <a:cubicBezTo>
                        <a:pt x="-630" y="3076"/>
                        <a:pt x="3326" y="52"/>
                        <a:pt x="7738" y="0"/>
                      </a:cubicBezTo>
                      <a:cubicBezTo>
                        <a:pt x="148588" y="8400"/>
                        <a:pt x="349866" y="2565"/>
                        <a:pt x="439030" y="0"/>
                      </a:cubicBezTo>
                      <a:cubicBezTo>
                        <a:pt x="528194" y="-2565"/>
                        <a:pt x="755330" y="-2680"/>
                        <a:pt x="837146" y="0"/>
                      </a:cubicBezTo>
                      <a:cubicBezTo>
                        <a:pt x="840775" y="-353"/>
                        <a:pt x="845816" y="3909"/>
                        <a:pt x="844884" y="7738"/>
                      </a:cubicBezTo>
                      <a:cubicBezTo>
                        <a:pt x="861046" y="190955"/>
                        <a:pt x="840431" y="271971"/>
                        <a:pt x="844884" y="374338"/>
                      </a:cubicBezTo>
                      <a:cubicBezTo>
                        <a:pt x="849337" y="476705"/>
                        <a:pt x="845188" y="661222"/>
                        <a:pt x="844884" y="771488"/>
                      </a:cubicBezTo>
                      <a:cubicBezTo>
                        <a:pt x="844773" y="774703"/>
                        <a:pt x="841215" y="779510"/>
                        <a:pt x="837146" y="779226"/>
                      </a:cubicBezTo>
                      <a:cubicBezTo>
                        <a:pt x="694920" y="788603"/>
                        <a:pt x="623413" y="787481"/>
                        <a:pt x="439030" y="779226"/>
                      </a:cubicBezTo>
                      <a:cubicBezTo>
                        <a:pt x="254647" y="770971"/>
                        <a:pt x="149777" y="777365"/>
                        <a:pt x="7738" y="779226"/>
                      </a:cubicBezTo>
                      <a:cubicBezTo>
                        <a:pt x="3911" y="779891"/>
                        <a:pt x="58" y="776363"/>
                        <a:pt x="0" y="771488"/>
                      </a:cubicBezTo>
                      <a:cubicBezTo>
                        <a:pt x="-3205" y="602108"/>
                        <a:pt x="5099" y="563833"/>
                        <a:pt x="0" y="412526"/>
                      </a:cubicBezTo>
                      <a:cubicBezTo>
                        <a:pt x="-5099" y="261219"/>
                        <a:pt x="-13971" y="128665"/>
                        <a:pt x="0" y="7738"/>
                      </a:cubicBezTo>
                      <a:close/>
                    </a:path>
                  </a:pathLst>
                </a:custGeom>
                <a:solidFill>
                  <a:schemeClr val="bg1">
                    <a:lumMod val="85000"/>
                  </a:schemeClr>
                </a:solidFill>
                <a:ln>
                  <a:solidFill>
                    <a:schemeClr val="tx1">
                      <a:lumMod val="75000"/>
                      <a:lumOff val="25000"/>
                    </a:schemeClr>
                  </a:solidFill>
                  <a:extLst>
                    <a:ext uri="{C807C97D-BFC1-408E-A445-0C87EB9F89A2}">
                      <ask:lineSketchStyleProps xmlns:ask="http://schemas.microsoft.com/office/drawing/2018/sketchyshapes" sd="1219033472">
                        <a:prstGeom prst="roundRect">
                          <a:avLst>
                            <a:gd name="adj" fmla="val 993"/>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279" name="Group 278">
                  <a:extLst>
                    <a:ext uri="{FF2B5EF4-FFF2-40B4-BE49-F238E27FC236}">
                      <a16:creationId xmlns:a16="http://schemas.microsoft.com/office/drawing/2014/main" id="{FDCE545E-4296-4852-BA08-BA7DDC891A5C}"/>
                    </a:ext>
                  </a:extLst>
                </p:cNvPr>
                <p:cNvGrpSpPr/>
                <p:nvPr/>
              </p:nvGrpSpPr>
              <p:grpSpPr>
                <a:xfrm>
                  <a:off x="2387356" y="2492556"/>
                  <a:ext cx="530038" cy="257374"/>
                  <a:chOff x="2891763" y="8241250"/>
                  <a:chExt cx="811451" cy="394021"/>
                </a:xfrm>
              </p:grpSpPr>
              <p:sp>
                <p:nvSpPr>
                  <p:cNvPr id="280" name="Triangle 2">
                    <a:extLst>
                      <a:ext uri="{FF2B5EF4-FFF2-40B4-BE49-F238E27FC236}">
                        <a16:creationId xmlns:a16="http://schemas.microsoft.com/office/drawing/2014/main" id="{4DCE7C13-D87F-44C4-9050-408EC2216BE9}"/>
                      </a:ext>
                    </a:extLst>
                  </p:cNvPr>
                  <p:cNvSpPr/>
                  <p:nvPr/>
                </p:nvSpPr>
                <p:spPr>
                  <a:xfrm>
                    <a:off x="3213616" y="8322092"/>
                    <a:ext cx="489598" cy="313179"/>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1" name="Triangle 1">
                    <a:extLst>
                      <a:ext uri="{FF2B5EF4-FFF2-40B4-BE49-F238E27FC236}">
                        <a16:creationId xmlns:a16="http://schemas.microsoft.com/office/drawing/2014/main" id="{698F72AE-78F4-4278-9465-FF78285E00FC}"/>
                      </a:ext>
                    </a:extLst>
                  </p:cNvPr>
                  <p:cNvSpPr/>
                  <p:nvPr/>
                </p:nvSpPr>
                <p:spPr>
                  <a:xfrm>
                    <a:off x="2891763" y="8242698"/>
                    <a:ext cx="613717" cy="392573"/>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2" name="Circle">
                    <a:extLst>
                      <a:ext uri="{FF2B5EF4-FFF2-40B4-BE49-F238E27FC236}">
                        <a16:creationId xmlns:a16="http://schemas.microsoft.com/office/drawing/2014/main" id="{664741C6-AE6B-44CE-9CFF-76CEE9D8A885}"/>
                      </a:ext>
                    </a:extLst>
                  </p:cNvPr>
                  <p:cNvSpPr/>
                  <p:nvPr/>
                </p:nvSpPr>
                <p:spPr>
                  <a:xfrm>
                    <a:off x="3571145" y="8241250"/>
                    <a:ext cx="80469" cy="7919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sp>
            <p:nvSpPr>
              <p:cNvPr id="276" name="Text Placeholder">
                <a:extLst>
                  <a:ext uri="{FF2B5EF4-FFF2-40B4-BE49-F238E27FC236}">
                    <a16:creationId xmlns:a16="http://schemas.microsoft.com/office/drawing/2014/main" id="{72E894A2-35E7-4FC1-9F56-6CEB0A216ECD}"/>
                  </a:ext>
                </a:extLst>
              </p:cNvPr>
              <p:cNvSpPr txBox="1"/>
              <p:nvPr/>
            </p:nvSpPr>
            <p:spPr>
              <a:xfrm>
                <a:off x="4372256" y="2793851"/>
                <a:ext cx="1226356" cy="415498"/>
              </a:xfrm>
              <a:prstGeom prst="rect">
                <a:avLst/>
              </a:prstGeom>
              <a:noFill/>
            </p:spPr>
            <p:txBody>
              <a:bodyPr wrap="square" lIns="0" tIns="0" rtlCol="0">
                <a:spAutoFit/>
              </a:bodyPr>
              <a:lstStyle/>
              <a:p>
                <a:r>
                  <a:rPr lang="en-US" sz="600" b="1" dirty="0">
                    <a:solidFill>
                      <a:schemeClr val="tx1">
                        <a:lumMod val="75000"/>
                        <a:lumOff val="25000"/>
                      </a:schemeClr>
                    </a:solidFill>
                  </a:rPr>
                  <a:t>Edad recomendada: </a:t>
                </a:r>
                <a:r>
                  <a:rPr lang="en-US" sz="600" dirty="0">
                    <a:solidFill>
                      <a:schemeClr val="tx1">
                        <a:lumMod val="75000"/>
                        <a:lumOff val="25000"/>
                      </a:schemeClr>
                    </a:solidFill>
                  </a:rPr>
                  <a:t>&lt;edad&gt;</a:t>
                </a:r>
              </a:p>
              <a:p>
                <a:r>
                  <a:rPr lang="en-US" sz="600" b="1" dirty="0">
                    <a:solidFill>
                      <a:schemeClr val="tx1">
                        <a:lumMod val="75000"/>
                        <a:lumOff val="25000"/>
                      </a:schemeClr>
                    </a:solidFill>
                  </a:rPr>
                  <a:t>Categoría: </a:t>
                </a:r>
                <a:r>
                  <a:rPr lang="en-US" sz="600" dirty="0">
                    <a:solidFill>
                      <a:schemeClr val="tx1">
                        <a:lumMod val="75000"/>
                        <a:lumOff val="25000"/>
                      </a:schemeClr>
                    </a:solidFill>
                  </a:rPr>
                  <a:t>&lt;nombre categoria&gt;</a:t>
                </a:r>
              </a:p>
              <a:p>
                <a:r>
                  <a:rPr lang="en-US" sz="600" b="1" dirty="0">
                    <a:solidFill>
                      <a:schemeClr val="tx1">
                        <a:lumMod val="75000"/>
                        <a:lumOff val="25000"/>
                      </a:schemeClr>
                    </a:solidFill>
                  </a:rPr>
                  <a:t>Autor: </a:t>
                </a:r>
                <a:r>
                  <a:rPr lang="en-US" sz="600" dirty="0">
                    <a:solidFill>
                      <a:schemeClr val="tx1">
                        <a:lumMod val="75000"/>
                        <a:lumOff val="25000"/>
                      </a:schemeClr>
                    </a:solidFill>
                  </a:rPr>
                  <a:t>&lt;nombre autor&gt;</a:t>
                </a:r>
              </a:p>
              <a:p>
                <a:r>
                  <a:rPr lang="en-US" sz="600" b="1" dirty="0">
                    <a:solidFill>
                      <a:schemeClr val="tx1">
                        <a:lumMod val="75000"/>
                        <a:lumOff val="25000"/>
                      </a:schemeClr>
                    </a:solidFill>
                  </a:rPr>
                  <a:t>Nacionalidad: </a:t>
                </a:r>
                <a:r>
                  <a:rPr lang="en-US" sz="600" dirty="0">
                    <a:solidFill>
                      <a:schemeClr val="tx1">
                        <a:lumMod val="75000"/>
                        <a:lumOff val="25000"/>
                      </a:schemeClr>
                    </a:solidFill>
                  </a:rPr>
                  <a:t>&lt;nacionalidad autor&gt;</a:t>
                </a:r>
              </a:p>
            </p:txBody>
          </p:sp>
          <p:sp>
            <p:nvSpPr>
              <p:cNvPr id="277" name="Highlighted Text">
                <a:extLst>
                  <a:ext uri="{FF2B5EF4-FFF2-40B4-BE49-F238E27FC236}">
                    <a16:creationId xmlns:a16="http://schemas.microsoft.com/office/drawing/2014/main" id="{C4522B1E-EC25-4813-98C5-08EB11C42E9E}"/>
                  </a:ext>
                </a:extLst>
              </p:cNvPr>
              <p:cNvSpPr txBox="1"/>
              <p:nvPr/>
            </p:nvSpPr>
            <p:spPr>
              <a:xfrm>
                <a:off x="4372848" y="2639276"/>
                <a:ext cx="1080000" cy="92333"/>
              </a:xfrm>
              <a:prstGeom prst="rect">
                <a:avLst/>
              </a:prstGeom>
              <a:solidFill>
                <a:srgbClr val="C8C8C8"/>
              </a:solidFill>
            </p:spPr>
            <p:txBody>
              <a:bodyPr wrap="square" lIns="0" tIns="0" rIns="0" bIns="0" rtlCol="0">
                <a:spAutoFit/>
              </a:bodyPr>
              <a:lstStyle/>
              <a:p>
                <a:pPr algn="ctr"/>
                <a:r>
                  <a:rPr lang="en-US" sz="600" dirty="0">
                    <a:solidFill>
                      <a:schemeClr val="tx1">
                        <a:lumMod val="75000"/>
                        <a:lumOff val="25000"/>
                      </a:schemeClr>
                    </a:solidFill>
                  </a:rPr>
                  <a:t>&lt;Título del juego&gt;</a:t>
                </a:r>
              </a:p>
            </p:txBody>
          </p:sp>
        </p:grpSp>
      </p:grpSp>
      <p:sp>
        <p:nvSpPr>
          <p:cNvPr id="286" name="Button">
            <a:extLst>
              <a:ext uri="{FF2B5EF4-FFF2-40B4-BE49-F238E27FC236}">
                <a16:creationId xmlns:a16="http://schemas.microsoft.com/office/drawing/2014/main" id="{CF50C39F-4EC9-4EDD-B635-FB68BA81F97E}"/>
              </a:ext>
            </a:extLst>
          </p:cNvPr>
          <p:cNvSpPr/>
          <p:nvPr/>
        </p:nvSpPr>
        <p:spPr>
          <a:xfrm>
            <a:off x="8428326" y="4818783"/>
            <a:ext cx="720000" cy="240894"/>
          </a:xfrm>
          <a:custGeom>
            <a:avLst/>
            <a:gdLst>
              <a:gd name="connsiteX0" fmla="*/ 0 w 720000"/>
              <a:gd name="connsiteY0" fmla="*/ 15135 h 240894"/>
              <a:gd name="connsiteX1" fmla="*/ 15135 w 720000"/>
              <a:gd name="connsiteY1" fmla="*/ 0 h 240894"/>
              <a:gd name="connsiteX2" fmla="*/ 704865 w 720000"/>
              <a:gd name="connsiteY2" fmla="*/ 0 h 240894"/>
              <a:gd name="connsiteX3" fmla="*/ 720000 w 720000"/>
              <a:gd name="connsiteY3" fmla="*/ 15135 h 240894"/>
              <a:gd name="connsiteX4" fmla="*/ 720000 w 720000"/>
              <a:gd name="connsiteY4" fmla="*/ 225759 h 240894"/>
              <a:gd name="connsiteX5" fmla="*/ 704865 w 720000"/>
              <a:gd name="connsiteY5" fmla="*/ 240894 h 240894"/>
              <a:gd name="connsiteX6" fmla="*/ 15135 w 720000"/>
              <a:gd name="connsiteY6" fmla="*/ 240894 h 240894"/>
              <a:gd name="connsiteX7" fmla="*/ 0 w 720000"/>
              <a:gd name="connsiteY7" fmla="*/ 225759 h 240894"/>
              <a:gd name="connsiteX8" fmla="*/ 0 w 720000"/>
              <a:gd name="connsiteY8" fmla="*/ 15135 h 240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00" h="240894" fill="none" extrusionOk="0">
                <a:moveTo>
                  <a:pt x="0" y="15135"/>
                </a:moveTo>
                <a:cubicBezTo>
                  <a:pt x="338" y="7707"/>
                  <a:pt x="8414" y="-519"/>
                  <a:pt x="15135" y="0"/>
                </a:cubicBezTo>
                <a:cubicBezTo>
                  <a:pt x="318136" y="-17999"/>
                  <a:pt x="473383" y="20322"/>
                  <a:pt x="704865" y="0"/>
                </a:cubicBezTo>
                <a:cubicBezTo>
                  <a:pt x="713670" y="-560"/>
                  <a:pt x="720444" y="5172"/>
                  <a:pt x="720000" y="15135"/>
                </a:cubicBezTo>
                <a:cubicBezTo>
                  <a:pt x="716009" y="116797"/>
                  <a:pt x="723941" y="172289"/>
                  <a:pt x="720000" y="225759"/>
                </a:cubicBezTo>
                <a:cubicBezTo>
                  <a:pt x="720179" y="234261"/>
                  <a:pt x="711947" y="240144"/>
                  <a:pt x="704865" y="240894"/>
                </a:cubicBezTo>
                <a:cubicBezTo>
                  <a:pt x="520126" y="215086"/>
                  <a:pt x="286545" y="255164"/>
                  <a:pt x="15135" y="240894"/>
                </a:cubicBezTo>
                <a:cubicBezTo>
                  <a:pt x="7505" y="241256"/>
                  <a:pt x="-341" y="233713"/>
                  <a:pt x="0" y="225759"/>
                </a:cubicBezTo>
                <a:cubicBezTo>
                  <a:pt x="5324" y="178574"/>
                  <a:pt x="-6053" y="90137"/>
                  <a:pt x="0" y="15135"/>
                </a:cubicBezTo>
                <a:close/>
              </a:path>
              <a:path w="720000" h="240894" stroke="0" extrusionOk="0">
                <a:moveTo>
                  <a:pt x="0" y="15135"/>
                </a:moveTo>
                <a:cubicBezTo>
                  <a:pt x="177" y="6901"/>
                  <a:pt x="7796" y="452"/>
                  <a:pt x="15135" y="0"/>
                </a:cubicBezTo>
                <a:cubicBezTo>
                  <a:pt x="314274" y="15463"/>
                  <a:pt x="420096" y="10358"/>
                  <a:pt x="704865" y="0"/>
                </a:cubicBezTo>
                <a:cubicBezTo>
                  <a:pt x="711819" y="-803"/>
                  <a:pt x="721585" y="6765"/>
                  <a:pt x="720000" y="15135"/>
                </a:cubicBezTo>
                <a:cubicBezTo>
                  <a:pt x="726031" y="101285"/>
                  <a:pt x="730386" y="140970"/>
                  <a:pt x="720000" y="225759"/>
                </a:cubicBezTo>
                <a:cubicBezTo>
                  <a:pt x="720438" y="234452"/>
                  <a:pt x="712540" y="240114"/>
                  <a:pt x="704865" y="240894"/>
                </a:cubicBezTo>
                <a:cubicBezTo>
                  <a:pt x="466035" y="235754"/>
                  <a:pt x="285052" y="256139"/>
                  <a:pt x="15135" y="240894"/>
                </a:cubicBezTo>
                <a:cubicBezTo>
                  <a:pt x="6360" y="240797"/>
                  <a:pt x="-919" y="235604"/>
                  <a:pt x="0" y="225759"/>
                </a:cubicBezTo>
                <a:cubicBezTo>
                  <a:pt x="-7291" y="180255"/>
                  <a:pt x="-476" y="68319"/>
                  <a:pt x="0" y="15135"/>
                </a:cubicBezTo>
                <a:close/>
              </a:path>
            </a:pathLst>
          </a:custGeom>
          <a:solidFill>
            <a:schemeClr val="tx1">
              <a:lumMod val="75000"/>
              <a:lumOff val="25000"/>
            </a:schemeClr>
          </a:solidFill>
          <a:ln>
            <a:solidFill>
              <a:srgbClr val="404040">
                <a:alpha val="0"/>
              </a:srgbClr>
            </a:solidFill>
            <a:extLst>
              <a:ext uri="{C807C97D-BFC1-408E-A445-0C87EB9F89A2}">
                <ask:lineSketchStyleProps xmlns:ask="http://schemas.microsoft.com/office/drawing/2018/sketchyshapes" sd="3520093239">
                  <a:prstGeom prst="roundRect">
                    <a:avLst>
                      <a:gd name="adj" fmla="val 6283"/>
                    </a:avLst>
                  </a:prstGeom>
                  <ask:type>
                    <ask:lineSketchFreehand/>
                  </ask:type>
                  <ask:seed>3520093239</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spc="20" dirty="0">
                <a:solidFill>
                  <a:schemeClr val="bg1"/>
                </a:solidFill>
              </a:rPr>
              <a:t>Nuevo juego</a:t>
            </a:r>
          </a:p>
        </p:txBody>
      </p:sp>
      <p:sp>
        <p:nvSpPr>
          <p:cNvPr id="288" name="Outline Button">
            <a:extLst>
              <a:ext uri="{FF2B5EF4-FFF2-40B4-BE49-F238E27FC236}">
                <a16:creationId xmlns:a16="http://schemas.microsoft.com/office/drawing/2014/main" id="{2F1E0721-5F4C-45BE-BB21-A10116F17E49}"/>
              </a:ext>
            </a:extLst>
          </p:cNvPr>
          <p:cNvSpPr/>
          <p:nvPr/>
        </p:nvSpPr>
        <p:spPr>
          <a:xfrm>
            <a:off x="8391023" y="1958380"/>
            <a:ext cx="720000" cy="236196"/>
          </a:xfrm>
          <a:custGeom>
            <a:avLst/>
            <a:gdLst>
              <a:gd name="connsiteX0" fmla="*/ 0 w 720000"/>
              <a:gd name="connsiteY0" fmla="*/ 14840 h 236196"/>
              <a:gd name="connsiteX1" fmla="*/ 14840 w 720000"/>
              <a:gd name="connsiteY1" fmla="*/ 0 h 236196"/>
              <a:gd name="connsiteX2" fmla="*/ 705160 w 720000"/>
              <a:gd name="connsiteY2" fmla="*/ 0 h 236196"/>
              <a:gd name="connsiteX3" fmla="*/ 720000 w 720000"/>
              <a:gd name="connsiteY3" fmla="*/ 14840 h 236196"/>
              <a:gd name="connsiteX4" fmla="*/ 720000 w 720000"/>
              <a:gd name="connsiteY4" fmla="*/ 221356 h 236196"/>
              <a:gd name="connsiteX5" fmla="*/ 705160 w 720000"/>
              <a:gd name="connsiteY5" fmla="*/ 236196 h 236196"/>
              <a:gd name="connsiteX6" fmla="*/ 14840 w 720000"/>
              <a:gd name="connsiteY6" fmla="*/ 236196 h 236196"/>
              <a:gd name="connsiteX7" fmla="*/ 0 w 720000"/>
              <a:gd name="connsiteY7" fmla="*/ 221356 h 236196"/>
              <a:gd name="connsiteX8" fmla="*/ 0 w 720000"/>
              <a:gd name="connsiteY8" fmla="*/ 14840 h 236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00" h="236196" extrusionOk="0">
                <a:moveTo>
                  <a:pt x="0" y="14840"/>
                </a:moveTo>
                <a:cubicBezTo>
                  <a:pt x="-1153" y="5933"/>
                  <a:pt x="5044" y="600"/>
                  <a:pt x="14840" y="0"/>
                </a:cubicBezTo>
                <a:cubicBezTo>
                  <a:pt x="330390" y="22283"/>
                  <a:pt x="439945" y="8081"/>
                  <a:pt x="705160" y="0"/>
                </a:cubicBezTo>
                <a:cubicBezTo>
                  <a:pt x="711808" y="-1178"/>
                  <a:pt x="719417" y="7840"/>
                  <a:pt x="720000" y="14840"/>
                </a:cubicBezTo>
                <a:cubicBezTo>
                  <a:pt x="718987" y="76361"/>
                  <a:pt x="709819" y="175746"/>
                  <a:pt x="720000" y="221356"/>
                </a:cubicBezTo>
                <a:cubicBezTo>
                  <a:pt x="720542" y="228436"/>
                  <a:pt x="712319" y="236037"/>
                  <a:pt x="705160" y="236196"/>
                </a:cubicBezTo>
                <a:cubicBezTo>
                  <a:pt x="361831" y="210999"/>
                  <a:pt x="359229" y="227049"/>
                  <a:pt x="14840" y="236196"/>
                </a:cubicBezTo>
                <a:cubicBezTo>
                  <a:pt x="6268" y="236817"/>
                  <a:pt x="-215" y="229302"/>
                  <a:pt x="0" y="221356"/>
                </a:cubicBezTo>
                <a:cubicBezTo>
                  <a:pt x="592" y="165953"/>
                  <a:pt x="1703" y="100342"/>
                  <a:pt x="0" y="14840"/>
                </a:cubicBezTo>
                <a:close/>
              </a:path>
            </a:pathLst>
          </a:custGeom>
          <a:noFill/>
          <a:ln>
            <a:solidFill>
              <a:schemeClr val="tx1">
                <a:lumMod val="75000"/>
                <a:lumOff val="25000"/>
              </a:schemeClr>
            </a:solidFill>
            <a:extLst>
              <a:ext uri="{C807C97D-BFC1-408E-A445-0C87EB9F89A2}">
                <ask:lineSketchStyleProps xmlns:ask="http://schemas.microsoft.com/office/drawing/2018/sketchyshapes" sd="1219033472">
                  <a:prstGeom prst="roundRect">
                    <a:avLst>
                      <a:gd name="adj" fmla="val 6283"/>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spc="20" dirty="0">
                <a:solidFill>
                  <a:schemeClr val="tx1">
                    <a:lumMod val="75000"/>
                    <a:lumOff val="25000"/>
                  </a:schemeClr>
                </a:solidFill>
              </a:rPr>
              <a:t>Filtrar</a:t>
            </a:r>
          </a:p>
        </p:txBody>
      </p:sp>
    </p:spTree>
    <p:extLst>
      <p:ext uri="{BB962C8B-B14F-4D97-AF65-F5344CB8AC3E}">
        <p14:creationId xmlns:p14="http://schemas.microsoft.com/office/powerpoint/2010/main" val="35727417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5000"/>
            <a:lum/>
          </a:blip>
          <a:srcRect/>
          <a:stretch>
            <a:fillRect t="-41000" b="-41000"/>
          </a:stretch>
        </a:blipFill>
        <a:effectLst/>
      </p:bgPr>
    </p:bg>
    <p:spTree>
      <p:nvGrpSpPr>
        <p:cNvPr id="1" name=""/>
        <p:cNvGrpSpPr/>
        <p:nvPr/>
      </p:nvGrpSpPr>
      <p:grpSpPr>
        <a:xfrm>
          <a:off x="0" y="0"/>
          <a:ext cx="0" cy="0"/>
          <a:chOff x="0" y="0"/>
          <a:chExt cx="0" cy="0"/>
        </a:xfrm>
      </p:grpSpPr>
      <p:sp>
        <p:nvSpPr>
          <p:cNvPr id="283" name="Picture Placeholder Background">
            <a:extLst>
              <a:ext uri="{FF2B5EF4-FFF2-40B4-BE49-F238E27FC236}">
                <a16:creationId xmlns:a16="http://schemas.microsoft.com/office/drawing/2014/main" id="{4542FB1C-1C10-427A-A286-0F5624B897A7}"/>
              </a:ext>
            </a:extLst>
          </p:cNvPr>
          <p:cNvSpPr/>
          <p:nvPr/>
        </p:nvSpPr>
        <p:spPr>
          <a:xfrm>
            <a:off x="2346960" y="1327892"/>
            <a:ext cx="7033540" cy="3974713"/>
          </a:xfrm>
          <a:custGeom>
            <a:avLst/>
            <a:gdLst>
              <a:gd name="connsiteX0" fmla="*/ 0 w 7033540"/>
              <a:gd name="connsiteY0" fmla="*/ 49088 h 3974713"/>
              <a:gd name="connsiteX1" fmla="*/ 49088 w 7033540"/>
              <a:gd name="connsiteY1" fmla="*/ 0 h 3974713"/>
              <a:gd name="connsiteX2" fmla="*/ 811978 w 7033540"/>
              <a:gd name="connsiteY2" fmla="*/ 0 h 3974713"/>
              <a:gd name="connsiteX3" fmla="*/ 1436161 w 7033540"/>
              <a:gd name="connsiteY3" fmla="*/ 0 h 3974713"/>
              <a:gd name="connsiteX4" fmla="*/ 2060344 w 7033540"/>
              <a:gd name="connsiteY4" fmla="*/ 0 h 3974713"/>
              <a:gd name="connsiteX5" fmla="*/ 2684526 w 7033540"/>
              <a:gd name="connsiteY5" fmla="*/ 0 h 3974713"/>
              <a:gd name="connsiteX6" fmla="*/ 3239355 w 7033540"/>
              <a:gd name="connsiteY6" fmla="*/ 0 h 3974713"/>
              <a:gd name="connsiteX7" fmla="*/ 4002245 w 7033540"/>
              <a:gd name="connsiteY7" fmla="*/ 0 h 3974713"/>
              <a:gd name="connsiteX8" fmla="*/ 4765136 w 7033540"/>
              <a:gd name="connsiteY8" fmla="*/ 0 h 3974713"/>
              <a:gd name="connsiteX9" fmla="*/ 5597379 w 7033540"/>
              <a:gd name="connsiteY9" fmla="*/ 0 h 3974713"/>
              <a:gd name="connsiteX10" fmla="*/ 6221562 w 7033540"/>
              <a:gd name="connsiteY10" fmla="*/ 0 h 3974713"/>
              <a:gd name="connsiteX11" fmla="*/ 6984452 w 7033540"/>
              <a:gd name="connsiteY11" fmla="*/ 0 h 3974713"/>
              <a:gd name="connsiteX12" fmla="*/ 7033540 w 7033540"/>
              <a:gd name="connsiteY12" fmla="*/ 49088 h 3974713"/>
              <a:gd name="connsiteX13" fmla="*/ 7033540 w 7033540"/>
              <a:gd name="connsiteY13" fmla="*/ 733943 h 3974713"/>
              <a:gd name="connsiteX14" fmla="*/ 7033540 w 7033540"/>
              <a:gd name="connsiteY14" fmla="*/ 1380032 h 3974713"/>
              <a:gd name="connsiteX15" fmla="*/ 7033540 w 7033540"/>
              <a:gd name="connsiteY15" fmla="*/ 2026122 h 3974713"/>
              <a:gd name="connsiteX16" fmla="*/ 7033540 w 7033540"/>
              <a:gd name="connsiteY16" fmla="*/ 2555915 h 3974713"/>
              <a:gd name="connsiteX17" fmla="*/ 7033540 w 7033540"/>
              <a:gd name="connsiteY17" fmla="*/ 3124474 h 3974713"/>
              <a:gd name="connsiteX18" fmla="*/ 7033540 w 7033540"/>
              <a:gd name="connsiteY18" fmla="*/ 3925625 h 3974713"/>
              <a:gd name="connsiteX19" fmla="*/ 6984452 w 7033540"/>
              <a:gd name="connsiteY19" fmla="*/ 3974713 h 3974713"/>
              <a:gd name="connsiteX20" fmla="*/ 6498977 w 7033540"/>
              <a:gd name="connsiteY20" fmla="*/ 3974713 h 3974713"/>
              <a:gd name="connsiteX21" fmla="*/ 6013501 w 7033540"/>
              <a:gd name="connsiteY21" fmla="*/ 3974713 h 3974713"/>
              <a:gd name="connsiteX22" fmla="*/ 5528026 w 7033540"/>
              <a:gd name="connsiteY22" fmla="*/ 3974713 h 3974713"/>
              <a:gd name="connsiteX23" fmla="*/ 4973196 w 7033540"/>
              <a:gd name="connsiteY23" fmla="*/ 3974713 h 3974713"/>
              <a:gd name="connsiteX24" fmla="*/ 4418367 w 7033540"/>
              <a:gd name="connsiteY24" fmla="*/ 3974713 h 3974713"/>
              <a:gd name="connsiteX25" fmla="*/ 3794185 w 7033540"/>
              <a:gd name="connsiteY25" fmla="*/ 3974713 h 3974713"/>
              <a:gd name="connsiteX26" fmla="*/ 3031295 w 7033540"/>
              <a:gd name="connsiteY26" fmla="*/ 3974713 h 3974713"/>
              <a:gd name="connsiteX27" fmla="*/ 2199051 w 7033540"/>
              <a:gd name="connsiteY27" fmla="*/ 3974713 h 3974713"/>
              <a:gd name="connsiteX28" fmla="*/ 1436161 w 7033540"/>
              <a:gd name="connsiteY28" fmla="*/ 3974713 h 3974713"/>
              <a:gd name="connsiteX29" fmla="*/ 742624 w 7033540"/>
              <a:gd name="connsiteY29" fmla="*/ 3974713 h 3974713"/>
              <a:gd name="connsiteX30" fmla="*/ 49088 w 7033540"/>
              <a:gd name="connsiteY30" fmla="*/ 3974713 h 3974713"/>
              <a:gd name="connsiteX31" fmla="*/ 0 w 7033540"/>
              <a:gd name="connsiteY31" fmla="*/ 3925625 h 3974713"/>
              <a:gd name="connsiteX32" fmla="*/ 0 w 7033540"/>
              <a:gd name="connsiteY32" fmla="*/ 3279536 h 3974713"/>
              <a:gd name="connsiteX33" fmla="*/ 0 w 7033540"/>
              <a:gd name="connsiteY33" fmla="*/ 2594681 h 3974713"/>
              <a:gd name="connsiteX34" fmla="*/ 0 w 7033540"/>
              <a:gd name="connsiteY34" fmla="*/ 1871060 h 3974713"/>
              <a:gd name="connsiteX35" fmla="*/ 0 w 7033540"/>
              <a:gd name="connsiteY35" fmla="*/ 1186206 h 3974713"/>
              <a:gd name="connsiteX36" fmla="*/ 0 w 7033540"/>
              <a:gd name="connsiteY36" fmla="*/ 49088 h 3974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7033540" h="3974713" fill="none" extrusionOk="0">
                <a:moveTo>
                  <a:pt x="0" y="49088"/>
                </a:moveTo>
                <a:cubicBezTo>
                  <a:pt x="63" y="19349"/>
                  <a:pt x="25811" y="5341"/>
                  <a:pt x="49088" y="0"/>
                </a:cubicBezTo>
                <a:cubicBezTo>
                  <a:pt x="333023" y="-12340"/>
                  <a:pt x="611028" y="32604"/>
                  <a:pt x="811978" y="0"/>
                </a:cubicBezTo>
                <a:cubicBezTo>
                  <a:pt x="1012928" y="-32604"/>
                  <a:pt x="1228271" y="11936"/>
                  <a:pt x="1436161" y="0"/>
                </a:cubicBezTo>
                <a:cubicBezTo>
                  <a:pt x="1644051" y="-11936"/>
                  <a:pt x="1853745" y="20523"/>
                  <a:pt x="2060344" y="0"/>
                </a:cubicBezTo>
                <a:cubicBezTo>
                  <a:pt x="2266943" y="-20523"/>
                  <a:pt x="2465561" y="-13699"/>
                  <a:pt x="2684526" y="0"/>
                </a:cubicBezTo>
                <a:cubicBezTo>
                  <a:pt x="2903491" y="13699"/>
                  <a:pt x="2998610" y="19210"/>
                  <a:pt x="3239355" y="0"/>
                </a:cubicBezTo>
                <a:cubicBezTo>
                  <a:pt x="3480100" y="-19210"/>
                  <a:pt x="3642847" y="24054"/>
                  <a:pt x="4002245" y="0"/>
                </a:cubicBezTo>
                <a:cubicBezTo>
                  <a:pt x="4361643" y="-24054"/>
                  <a:pt x="4570138" y="14644"/>
                  <a:pt x="4765136" y="0"/>
                </a:cubicBezTo>
                <a:cubicBezTo>
                  <a:pt x="4960134" y="-14644"/>
                  <a:pt x="5275239" y="-26304"/>
                  <a:pt x="5597379" y="0"/>
                </a:cubicBezTo>
                <a:cubicBezTo>
                  <a:pt x="5919519" y="26304"/>
                  <a:pt x="5928596" y="14812"/>
                  <a:pt x="6221562" y="0"/>
                </a:cubicBezTo>
                <a:cubicBezTo>
                  <a:pt x="6514528" y="-14812"/>
                  <a:pt x="6753233" y="-28934"/>
                  <a:pt x="6984452" y="0"/>
                </a:cubicBezTo>
                <a:cubicBezTo>
                  <a:pt x="7010526" y="6070"/>
                  <a:pt x="7036791" y="22660"/>
                  <a:pt x="7033540" y="49088"/>
                </a:cubicBezTo>
                <a:cubicBezTo>
                  <a:pt x="7066855" y="335937"/>
                  <a:pt x="7049949" y="456039"/>
                  <a:pt x="7033540" y="733943"/>
                </a:cubicBezTo>
                <a:cubicBezTo>
                  <a:pt x="7017131" y="1011848"/>
                  <a:pt x="7036292" y="1155908"/>
                  <a:pt x="7033540" y="1380032"/>
                </a:cubicBezTo>
                <a:cubicBezTo>
                  <a:pt x="7030788" y="1604156"/>
                  <a:pt x="7028188" y="1879085"/>
                  <a:pt x="7033540" y="2026122"/>
                </a:cubicBezTo>
                <a:cubicBezTo>
                  <a:pt x="7038893" y="2173159"/>
                  <a:pt x="7052933" y="2405368"/>
                  <a:pt x="7033540" y="2555915"/>
                </a:cubicBezTo>
                <a:cubicBezTo>
                  <a:pt x="7014147" y="2706462"/>
                  <a:pt x="7061522" y="2905421"/>
                  <a:pt x="7033540" y="3124474"/>
                </a:cubicBezTo>
                <a:cubicBezTo>
                  <a:pt x="7005558" y="3343527"/>
                  <a:pt x="7003994" y="3560253"/>
                  <a:pt x="7033540" y="3925625"/>
                </a:cubicBezTo>
                <a:cubicBezTo>
                  <a:pt x="7033678" y="3946426"/>
                  <a:pt x="7008964" y="3971607"/>
                  <a:pt x="6984452" y="3974713"/>
                </a:cubicBezTo>
                <a:cubicBezTo>
                  <a:pt x="6764263" y="3996583"/>
                  <a:pt x="6624162" y="3972314"/>
                  <a:pt x="6498977" y="3974713"/>
                </a:cubicBezTo>
                <a:cubicBezTo>
                  <a:pt x="6373792" y="3977112"/>
                  <a:pt x="6240019" y="3960658"/>
                  <a:pt x="6013501" y="3974713"/>
                </a:cubicBezTo>
                <a:cubicBezTo>
                  <a:pt x="5786983" y="3988768"/>
                  <a:pt x="5755420" y="3959338"/>
                  <a:pt x="5528026" y="3974713"/>
                </a:cubicBezTo>
                <a:cubicBezTo>
                  <a:pt x="5300633" y="3990088"/>
                  <a:pt x="5152554" y="3984942"/>
                  <a:pt x="4973196" y="3974713"/>
                </a:cubicBezTo>
                <a:cubicBezTo>
                  <a:pt x="4793838" y="3964485"/>
                  <a:pt x="4650407" y="3973138"/>
                  <a:pt x="4418367" y="3974713"/>
                </a:cubicBezTo>
                <a:cubicBezTo>
                  <a:pt x="4186327" y="3976288"/>
                  <a:pt x="3922730" y="3966361"/>
                  <a:pt x="3794185" y="3974713"/>
                </a:cubicBezTo>
                <a:cubicBezTo>
                  <a:pt x="3665640" y="3983065"/>
                  <a:pt x="3303599" y="3974608"/>
                  <a:pt x="3031295" y="3974713"/>
                </a:cubicBezTo>
                <a:cubicBezTo>
                  <a:pt x="2758991" y="3974819"/>
                  <a:pt x="2524188" y="3988767"/>
                  <a:pt x="2199051" y="3974713"/>
                </a:cubicBezTo>
                <a:cubicBezTo>
                  <a:pt x="1873914" y="3960659"/>
                  <a:pt x="1647154" y="3993500"/>
                  <a:pt x="1436161" y="3974713"/>
                </a:cubicBezTo>
                <a:cubicBezTo>
                  <a:pt x="1225168" y="3955927"/>
                  <a:pt x="957802" y="3962436"/>
                  <a:pt x="742624" y="3974713"/>
                </a:cubicBezTo>
                <a:cubicBezTo>
                  <a:pt x="527446" y="3986990"/>
                  <a:pt x="327896" y="3980809"/>
                  <a:pt x="49088" y="3974713"/>
                </a:cubicBezTo>
                <a:cubicBezTo>
                  <a:pt x="19676" y="3970968"/>
                  <a:pt x="-80" y="3955584"/>
                  <a:pt x="0" y="3925625"/>
                </a:cubicBezTo>
                <a:cubicBezTo>
                  <a:pt x="3621" y="3610170"/>
                  <a:pt x="14402" y="3479339"/>
                  <a:pt x="0" y="3279536"/>
                </a:cubicBezTo>
                <a:cubicBezTo>
                  <a:pt x="-14402" y="3079733"/>
                  <a:pt x="-12249" y="2785660"/>
                  <a:pt x="0" y="2594681"/>
                </a:cubicBezTo>
                <a:cubicBezTo>
                  <a:pt x="12249" y="2403702"/>
                  <a:pt x="-19392" y="2073066"/>
                  <a:pt x="0" y="1871060"/>
                </a:cubicBezTo>
                <a:cubicBezTo>
                  <a:pt x="19392" y="1669054"/>
                  <a:pt x="34065" y="1478460"/>
                  <a:pt x="0" y="1186206"/>
                </a:cubicBezTo>
                <a:cubicBezTo>
                  <a:pt x="-34065" y="893952"/>
                  <a:pt x="28234" y="491151"/>
                  <a:pt x="0" y="49088"/>
                </a:cubicBezTo>
                <a:close/>
              </a:path>
              <a:path w="7033540" h="3974713" stroke="0" extrusionOk="0">
                <a:moveTo>
                  <a:pt x="0" y="49088"/>
                </a:moveTo>
                <a:cubicBezTo>
                  <a:pt x="-120" y="20203"/>
                  <a:pt x="22224" y="-752"/>
                  <a:pt x="49088" y="0"/>
                </a:cubicBezTo>
                <a:cubicBezTo>
                  <a:pt x="225365" y="19206"/>
                  <a:pt x="356393" y="25135"/>
                  <a:pt x="603917" y="0"/>
                </a:cubicBezTo>
                <a:cubicBezTo>
                  <a:pt x="851441" y="-25135"/>
                  <a:pt x="1011114" y="20624"/>
                  <a:pt x="1297454" y="0"/>
                </a:cubicBezTo>
                <a:cubicBezTo>
                  <a:pt x="1583794" y="-20624"/>
                  <a:pt x="1742452" y="-24511"/>
                  <a:pt x="1921636" y="0"/>
                </a:cubicBezTo>
                <a:cubicBezTo>
                  <a:pt x="2100820" y="24511"/>
                  <a:pt x="2209637" y="12886"/>
                  <a:pt x="2476465" y="0"/>
                </a:cubicBezTo>
                <a:cubicBezTo>
                  <a:pt x="2743293" y="-12886"/>
                  <a:pt x="2833256" y="9724"/>
                  <a:pt x="2961941" y="0"/>
                </a:cubicBezTo>
                <a:cubicBezTo>
                  <a:pt x="3090626" y="-9724"/>
                  <a:pt x="3484330" y="21929"/>
                  <a:pt x="3794185" y="0"/>
                </a:cubicBezTo>
                <a:cubicBezTo>
                  <a:pt x="4104040" y="-21929"/>
                  <a:pt x="4406758" y="-4235"/>
                  <a:pt x="4626428" y="0"/>
                </a:cubicBezTo>
                <a:cubicBezTo>
                  <a:pt x="4846098" y="4235"/>
                  <a:pt x="5122790" y="-27583"/>
                  <a:pt x="5458672" y="0"/>
                </a:cubicBezTo>
                <a:cubicBezTo>
                  <a:pt x="5794554" y="27583"/>
                  <a:pt x="5830517" y="19240"/>
                  <a:pt x="6013501" y="0"/>
                </a:cubicBezTo>
                <a:cubicBezTo>
                  <a:pt x="6196485" y="-19240"/>
                  <a:pt x="6571129" y="-35431"/>
                  <a:pt x="6984452" y="0"/>
                </a:cubicBezTo>
                <a:cubicBezTo>
                  <a:pt x="7009440" y="4555"/>
                  <a:pt x="7031301" y="24942"/>
                  <a:pt x="7033540" y="49088"/>
                </a:cubicBezTo>
                <a:cubicBezTo>
                  <a:pt x="7062912" y="303976"/>
                  <a:pt x="7047263" y="440882"/>
                  <a:pt x="7033540" y="695177"/>
                </a:cubicBezTo>
                <a:cubicBezTo>
                  <a:pt x="7019817" y="949472"/>
                  <a:pt x="7048658" y="1004365"/>
                  <a:pt x="7033540" y="1302502"/>
                </a:cubicBezTo>
                <a:cubicBezTo>
                  <a:pt x="7018422" y="1600640"/>
                  <a:pt x="7056528" y="1769271"/>
                  <a:pt x="7033540" y="1948591"/>
                </a:cubicBezTo>
                <a:cubicBezTo>
                  <a:pt x="7010552" y="2127911"/>
                  <a:pt x="7037483" y="2399945"/>
                  <a:pt x="7033540" y="2517150"/>
                </a:cubicBezTo>
                <a:cubicBezTo>
                  <a:pt x="7029597" y="2634355"/>
                  <a:pt x="7001565" y="2937795"/>
                  <a:pt x="7033540" y="3163239"/>
                </a:cubicBezTo>
                <a:cubicBezTo>
                  <a:pt x="7065515" y="3388683"/>
                  <a:pt x="7011130" y="3741789"/>
                  <a:pt x="7033540" y="3925625"/>
                </a:cubicBezTo>
                <a:cubicBezTo>
                  <a:pt x="7037573" y="3952285"/>
                  <a:pt x="7008723" y="3979311"/>
                  <a:pt x="6984452" y="3974713"/>
                </a:cubicBezTo>
                <a:cubicBezTo>
                  <a:pt x="6680466" y="3946143"/>
                  <a:pt x="6586162" y="3966186"/>
                  <a:pt x="6290916" y="3974713"/>
                </a:cubicBezTo>
                <a:cubicBezTo>
                  <a:pt x="5995670" y="3983240"/>
                  <a:pt x="5747200" y="4007575"/>
                  <a:pt x="5458672" y="3974713"/>
                </a:cubicBezTo>
                <a:cubicBezTo>
                  <a:pt x="5170144" y="3941851"/>
                  <a:pt x="5052384" y="3996123"/>
                  <a:pt x="4903843" y="3974713"/>
                </a:cubicBezTo>
                <a:cubicBezTo>
                  <a:pt x="4755302" y="3953303"/>
                  <a:pt x="4558124" y="3958258"/>
                  <a:pt x="4279660" y="3974713"/>
                </a:cubicBezTo>
                <a:cubicBezTo>
                  <a:pt x="4001196" y="3991168"/>
                  <a:pt x="3860366" y="3953921"/>
                  <a:pt x="3516770" y="3974713"/>
                </a:cubicBezTo>
                <a:cubicBezTo>
                  <a:pt x="3173174" y="3995506"/>
                  <a:pt x="3098386" y="3977748"/>
                  <a:pt x="2823234" y="3974713"/>
                </a:cubicBezTo>
                <a:cubicBezTo>
                  <a:pt x="2548082" y="3971678"/>
                  <a:pt x="2235215" y="4003873"/>
                  <a:pt x="2060344" y="3974713"/>
                </a:cubicBezTo>
                <a:cubicBezTo>
                  <a:pt x="1885473" y="3945554"/>
                  <a:pt x="1487056" y="3958514"/>
                  <a:pt x="1297454" y="3974713"/>
                </a:cubicBezTo>
                <a:cubicBezTo>
                  <a:pt x="1107852" y="3990913"/>
                  <a:pt x="498995" y="3993287"/>
                  <a:pt x="49088" y="3974713"/>
                </a:cubicBezTo>
                <a:cubicBezTo>
                  <a:pt x="28135" y="3972296"/>
                  <a:pt x="2119" y="3952958"/>
                  <a:pt x="0" y="3925625"/>
                </a:cubicBezTo>
                <a:cubicBezTo>
                  <a:pt x="-25300" y="3692990"/>
                  <a:pt x="-15265" y="3558786"/>
                  <a:pt x="0" y="3318301"/>
                </a:cubicBezTo>
                <a:cubicBezTo>
                  <a:pt x="15265" y="3077816"/>
                  <a:pt x="16429" y="2888589"/>
                  <a:pt x="0" y="2749742"/>
                </a:cubicBezTo>
                <a:cubicBezTo>
                  <a:pt x="-16429" y="2610895"/>
                  <a:pt x="-17983" y="2222575"/>
                  <a:pt x="0" y="2064887"/>
                </a:cubicBezTo>
                <a:cubicBezTo>
                  <a:pt x="17983" y="1907200"/>
                  <a:pt x="24766" y="1726801"/>
                  <a:pt x="0" y="1496328"/>
                </a:cubicBezTo>
                <a:cubicBezTo>
                  <a:pt x="-24766" y="1265855"/>
                  <a:pt x="-5871" y="1060486"/>
                  <a:pt x="0" y="889004"/>
                </a:cubicBezTo>
                <a:cubicBezTo>
                  <a:pt x="5871" y="717522"/>
                  <a:pt x="-27845" y="361846"/>
                  <a:pt x="0" y="49088"/>
                </a:cubicBezTo>
                <a:close/>
              </a:path>
            </a:pathLst>
          </a:custGeom>
          <a:solidFill>
            <a:schemeClr val="bg1"/>
          </a:solidFill>
          <a:ln w="9525">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22" name="Microsoft Logo">
            <a:extLst>
              <a:ext uri="{FF2B5EF4-FFF2-40B4-BE49-F238E27FC236}">
                <a16:creationId xmlns:a16="http://schemas.microsoft.com/office/drawing/2014/main" id="{A44454A7-A5D3-4F23-BAD4-0064B6E4120F}"/>
              </a:ext>
              <a:ext uri="{C183D7F6-B498-43B3-948B-1728B52AA6E4}">
                <adec:decorative xmlns:adec="http://schemas.microsoft.com/office/drawing/2017/decorative" val="1"/>
              </a:ext>
            </a:extLst>
          </p:cNvPr>
          <p:cNvGrpSpPr/>
          <p:nvPr/>
        </p:nvGrpSpPr>
        <p:grpSpPr>
          <a:xfrm>
            <a:off x="2569146" y="1498679"/>
            <a:ext cx="805695" cy="109891"/>
            <a:chOff x="5254540" y="2544923"/>
            <a:chExt cx="442627" cy="83962"/>
          </a:xfrm>
        </p:grpSpPr>
        <p:grpSp>
          <p:nvGrpSpPr>
            <p:cNvPr id="145" name="Microsoft Logo Placeholder">
              <a:extLst>
                <a:ext uri="{FF2B5EF4-FFF2-40B4-BE49-F238E27FC236}">
                  <a16:creationId xmlns:a16="http://schemas.microsoft.com/office/drawing/2014/main" id="{DCE4D36F-3285-41E9-BAB8-1375A34BC509}"/>
                </a:ext>
              </a:extLst>
            </p:cNvPr>
            <p:cNvGrpSpPr/>
            <p:nvPr/>
          </p:nvGrpSpPr>
          <p:grpSpPr>
            <a:xfrm>
              <a:off x="5254540" y="2548929"/>
              <a:ext cx="81411" cy="79956"/>
              <a:chOff x="1950533" y="1912092"/>
              <a:chExt cx="144420" cy="141838"/>
            </a:xfrm>
          </p:grpSpPr>
          <p:sp>
            <p:nvSpPr>
              <p:cNvPr id="147" name="Square">
                <a:extLst>
                  <a:ext uri="{FF2B5EF4-FFF2-40B4-BE49-F238E27FC236}">
                    <a16:creationId xmlns:a16="http://schemas.microsoft.com/office/drawing/2014/main" id="{72ADCDC4-7AE2-4267-861B-DFF3C6B65BD5}"/>
                  </a:ext>
                </a:extLst>
              </p:cNvPr>
              <p:cNvSpPr/>
              <p:nvPr/>
            </p:nvSpPr>
            <p:spPr>
              <a:xfrm>
                <a:off x="1952625" y="1913132"/>
                <a:ext cx="141684" cy="140798"/>
              </a:xfrm>
              <a:custGeom>
                <a:avLst/>
                <a:gdLst>
                  <a:gd name="connsiteX0" fmla="*/ 0 w 141684"/>
                  <a:gd name="connsiteY0" fmla="*/ 0 h 140798"/>
                  <a:gd name="connsiteX1" fmla="*/ 141684 w 141684"/>
                  <a:gd name="connsiteY1" fmla="*/ 0 h 140798"/>
                  <a:gd name="connsiteX2" fmla="*/ 141684 w 141684"/>
                  <a:gd name="connsiteY2" fmla="*/ 140798 h 140798"/>
                  <a:gd name="connsiteX3" fmla="*/ 0 w 141684"/>
                  <a:gd name="connsiteY3" fmla="*/ 140798 h 140798"/>
                  <a:gd name="connsiteX4" fmla="*/ 0 w 141684"/>
                  <a:gd name="connsiteY4" fmla="*/ 0 h 140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84" h="140798" fill="none" extrusionOk="0">
                    <a:moveTo>
                      <a:pt x="0" y="0"/>
                    </a:moveTo>
                    <a:cubicBezTo>
                      <a:pt x="45991" y="1878"/>
                      <a:pt x="96569" y="5713"/>
                      <a:pt x="141684" y="0"/>
                    </a:cubicBezTo>
                    <a:cubicBezTo>
                      <a:pt x="138845" y="57765"/>
                      <a:pt x="145173" y="72590"/>
                      <a:pt x="141684" y="140798"/>
                    </a:cubicBezTo>
                    <a:cubicBezTo>
                      <a:pt x="80807" y="141118"/>
                      <a:pt x="31063" y="140290"/>
                      <a:pt x="0" y="140798"/>
                    </a:cubicBezTo>
                    <a:cubicBezTo>
                      <a:pt x="1379" y="91549"/>
                      <a:pt x="-187" y="55626"/>
                      <a:pt x="0" y="0"/>
                    </a:cubicBezTo>
                    <a:close/>
                  </a:path>
                  <a:path w="141684" h="140798" stroke="0" extrusionOk="0">
                    <a:moveTo>
                      <a:pt x="0" y="0"/>
                    </a:moveTo>
                    <a:cubicBezTo>
                      <a:pt x="62393" y="2102"/>
                      <a:pt x="83537" y="-1382"/>
                      <a:pt x="141684" y="0"/>
                    </a:cubicBezTo>
                    <a:cubicBezTo>
                      <a:pt x="135837" y="59974"/>
                      <a:pt x="144028" y="102945"/>
                      <a:pt x="141684" y="140798"/>
                    </a:cubicBezTo>
                    <a:cubicBezTo>
                      <a:pt x="95486" y="144697"/>
                      <a:pt x="42034" y="141879"/>
                      <a:pt x="0" y="140798"/>
                    </a:cubicBezTo>
                    <a:cubicBezTo>
                      <a:pt x="-996" y="102443"/>
                      <a:pt x="5794" y="61365"/>
                      <a:pt x="0" y="0"/>
                    </a:cubicBezTo>
                    <a:close/>
                  </a:path>
                </a:pathLst>
              </a:custGeom>
              <a:solidFill>
                <a:schemeClr val="bg1"/>
              </a:solidFill>
              <a:ln w="6350">
                <a:solidFill>
                  <a:srgbClr val="444446"/>
                </a:solidFill>
                <a:extLst>
                  <a:ext uri="{C807C97D-BFC1-408E-A445-0C87EB9F89A2}">
                    <ask:lineSketchStyleProps xmlns:ask="http://schemas.microsoft.com/office/drawing/2018/sketchyshapes" sd="1927782525">
                      <a:prstGeom prst="rect">
                        <a:avLst/>
                      </a:prstGeom>
                      <ask:type>
                        <ask:lineSketchFreehand/>
                      </ask:type>
                      <ask:seed>1927782525</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cxnSp>
            <p:nvCxnSpPr>
              <p:cNvPr id="148" name="Line 2">
                <a:extLst>
                  <a:ext uri="{FF2B5EF4-FFF2-40B4-BE49-F238E27FC236}">
                    <a16:creationId xmlns:a16="http://schemas.microsoft.com/office/drawing/2014/main" id="{9E613791-6E96-4C9E-B67A-789758BEC329}"/>
                  </a:ext>
                </a:extLst>
              </p:cNvPr>
              <p:cNvCxnSpPr/>
              <p:nvPr/>
            </p:nvCxnSpPr>
            <p:spPr>
              <a:xfrm>
                <a:off x="1950533" y="1912092"/>
                <a:ext cx="143776" cy="141838"/>
              </a:xfrm>
              <a:prstGeom prst="line">
                <a:avLst/>
              </a:prstGeom>
              <a:ln>
                <a:solidFill>
                  <a:srgbClr val="444446"/>
                </a:solidFill>
              </a:ln>
            </p:spPr>
            <p:style>
              <a:lnRef idx="1">
                <a:schemeClr val="accent1"/>
              </a:lnRef>
              <a:fillRef idx="0">
                <a:schemeClr val="accent1"/>
              </a:fillRef>
              <a:effectRef idx="0">
                <a:schemeClr val="accent1"/>
              </a:effectRef>
              <a:fontRef idx="minor">
                <a:schemeClr val="tx1"/>
              </a:fontRef>
            </p:style>
          </p:cxnSp>
          <p:cxnSp>
            <p:nvCxnSpPr>
              <p:cNvPr id="149" name="Line 1">
                <a:extLst>
                  <a:ext uri="{FF2B5EF4-FFF2-40B4-BE49-F238E27FC236}">
                    <a16:creationId xmlns:a16="http://schemas.microsoft.com/office/drawing/2014/main" id="{8F3FE105-9D41-40E2-8DD1-762CC63E7817}"/>
                  </a:ext>
                </a:extLst>
              </p:cNvPr>
              <p:cNvCxnSpPr>
                <a:cxnSpLocks/>
              </p:cNvCxnSpPr>
              <p:nvPr/>
            </p:nvCxnSpPr>
            <p:spPr>
              <a:xfrm flipV="1">
                <a:off x="1951177" y="1912092"/>
                <a:ext cx="143776" cy="141838"/>
              </a:xfrm>
              <a:prstGeom prst="line">
                <a:avLst/>
              </a:prstGeom>
              <a:ln>
                <a:solidFill>
                  <a:srgbClr val="444446"/>
                </a:solidFill>
              </a:ln>
            </p:spPr>
            <p:style>
              <a:lnRef idx="1">
                <a:schemeClr val="accent1"/>
              </a:lnRef>
              <a:fillRef idx="0">
                <a:schemeClr val="accent1"/>
              </a:fillRef>
              <a:effectRef idx="0">
                <a:schemeClr val="accent1"/>
              </a:effectRef>
              <a:fontRef idx="minor">
                <a:schemeClr val="tx1"/>
              </a:fontRef>
            </p:style>
          </p:cxnSp>
        </p:grpSp>
        <p:sp>
          <p:nvSpPr>
            <p:cNvPr id="146" name="Microsoft Text">
              <a:extLst>
                <a:ext uri="{FF2B5EF4-FFF2-40B4-BE49-F238E27FC236}">
                  <a16:creationId xmlns:a16="http://schemas.microsoft.com/office/drawing/2014/main" id="{87C90B58-D905-4137-B666-C57801532FED}"/>
                </a:ext>
              </a:extLst>
            </p:cNvPr>
            <p:cNvSpPr txBox="1"/>
            <p:nvPr/>
          </p:nvSpPr>
          <p:spPr>
            <a:xfrm>
              <a:off x="5376005" y="2544923"/>
              <a:ext cx="321162" cy="71526"/>
            </a:xfrm>
            <a:prstGeom prst="rect">
              <a:avLst/>
            </a:prstGeom>
            <a:noFill/>
          </p:spPr>
          <p:txBody>
            <a:bodyPr wrap="square" lIns="0" tIns="0" rIns="0" bIns="0" rtlCol="0">
              <a:spAutoFit/>
            </a:bodyPr>
            <a:lstStyle/>
            <a:p>
              <a:pPr>
                <a:lnSpc>
                  <a:spcPct val="110000"/>
                </a:lnSpc>
              </a:pPr>
              <a:r>
                <a:rPr lang="en-US" sz="600" dirty="0">
                  <a:solidFill>
                    <a:srgbClr val="676767"/>
                  </a:solidFill>
                  <a:latin typeface="Segoe UI Semibold" panose="020B0702040204020203" pitchFamily="34" charset="0"/>
                  <a:cs typeface="Segoe UI Semibold" panose="020B0702040204020203" pitchFamily="34" charset="0"/>
                </a:rPr>
                <a:t>Ludoteca Tan</a:t>
              </a:r>
            </a:p>
          </p:txBody>
        </p:sp>
      </p:grpSp>
      <p:grpSp>
        <p:nvGrpSpPr>
          <p:cNvPr id="24" name="Add New Profile Picture">
            <a:extLst>
              <a:ext uri="{FF2B5EF4-FFF2-40B4-BE49-F238E27FC236}">
                <a16:creationId xmlns:a16="http://schemas.microsoft.com/office/drawing/2014/main" id="{E9B18E00-DEFC-472F-974F-8781AAB3633D}"/>
              </a:ext>
              <a:ext uri="{C183D7F6-B498-43B3-948B-1728B52AA6E4}">
                <adec:decorative xmlns:adec="http://schemas.microsoft.com/office/drawing/2017/decorative" val="1"/>
              </a:ext>
            </a:extLst>
          </p:cNvPr>
          <p:cNvGrpSpPr/>
          <p:nvPr/>
        </p:nvGrpSpPr>
        <p:grpSpPr>
          <a:xfrm>
            <a:off x="8990174" y="1489882"/>
            <a:ext cx="127988" cy="127988"/>
            <a:chOff x="10123870" y="2538212"/>
            <a:chExt cx="97790" cy="97790"/>
          </a:xfrm>
        </p:grpSpPr>
        <p:sp>
          <p:nvSpPr>
            <p:cNvPr id="139" name="Circle">
              <a:extLst>
                <a:ext uri="{FF2B5EF4-FFF2-40B4-BE49-F238E27FC236}">
                  <a16:creationId xmlns:a16="http://schemas.microsoft.com/office/drawing/2014/main" id="{19932CF5-09A2-41D7-B407-BDDBFEC8EAE1}"/>
                </a:ext>
              </a:extLst>
            </p:cNvPr>
            <p:cNvSpPr/>
            <p:nvPr/>
          </p:nvSpPr>
          <p:spPr>
            <a:xfrm>
              <a:off x="10123870" y="2538212"/>
              <a:ext cx="97790" cy="97790"/>
            </a:xfrm>
            <a:custGeom>
              <a:avLst/>
              <a:gdLst>
                <a:gd name="connsiteX0" fmla="*/ 0 w 97790"/>
                <a:gd name="connsiteY0" fmla="*/ 48895 h 97790"/>
                <a:gd name="connsiteX1" fmla="*/ 48895 w 97790"/>
                <a:gd name="connsiteY1" fmla="*/ 0 h 97790"/>
                <a:gd name="connsiteX2" fmla="*/ 97790 w 97790"/>
                <a:gd name="connsiteY2" fmla="*/ 48895 h 97790"/>
                <a:gd name="connsiteX3" fmla="*/ 48895 w 97790"/>
                <a:gd name="connsiteY3" fmla="*/ 97790 h 97790"/>
                <a:gd name="connsiteX4" fmla="*/ 0 w 97790"/>
                <a:gd name="connsiteY4" fmla="*/ 48895 h 977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90" h="97790" fill="none" extrusionOk="0">
                  <a:moveTo>
                    <a:pt x="0" y="48895"/>
                  </a:moveTo>
                  <a:cubicBezTo>
                    <a:pt x="882" y="25000"/>
                    <a:pt x="17698" y="-1371"/>
                    <a:pt x="48895" y="0"/>
                  </a:cubicBezTo>
                  <a:cubicBezTo>
                    <a:pt x="78196" y="4506"/>
                    <a:pt x="95724" y="19193"/>
                    <a:pt x="97790" y="48895"/>
                  </a:cubicBezTo>
                  <a:cubicBezTo>
                    <a:pt x="98469" y="73463"/>
                    <a:pt x="77110" y="100495"/>
                    <a:pt x="48895" y="97790"/>
                  </a:cubicBezTo>
                  <a:cubicBezTo>
                    <a:pt x="21125" y="94829"/>
                    <a:pt x="407" y="73710"/>
                    <a:pt x="0" y="48895"/>
                  </a:cubicBezTo>
                  <a:close/>
                </a:path>
                <a:path w="97790" h="97790" stroke="0" extrusionOk="0">
                  <a:moveTo>
                    <a:pt x="0" y="48895"/>
                  </a:moveTo>
                  <a:cubicBezTo>
                    <a:pt x="-353" y="16685"/>
                    <a:pt x="23255" y="-4153"/>
                    <a:pt x="48895" y="0"/>
                  </a:cubicBezTo>
                  <a:cubicBezTo>
                    <a:pt x="79513" y="-1195"/>
                    <a:pt x="96488" y="20641"/>
                    <a:pt x="97790" y="48895"/>
                  </a:cubicBezTo>
                  <a:cubicBezTo>
                    <a:pt x="101877" y="72935"/>
                    <a:pt x="74757" y="95846"/>
                    <a:pt x="48895" y="97790"/>
                  </a:cubicBezTo>
                  <a:cubicBezTo>
                    <a:pt x="23962" y="101592"/>
                    <a:pt x="-20" y="79036"/>
                    <a:pt x="0" y="48895"/>
                  </a:cubicBezTo>
                  <a:close/>
                </a:path>
              </a:pathLst>
            </a:custGeom>
            <a:solidFill>
              <a:schemeClr val="bg1"/>
            </a:solidFill>
            <a:ln w="3175">
              <a:solidFill>
                <a:srgbClr val="737373"/>
              </a:solidFill>
              <a:extLst>
                <a:ext uri="{C807C97D-BFC1-408E-A445-0C87EB9F89A2}">
                  <ask:lineSketchStyleProps xmlns:ask="http://schemas.microsoft.com/office/drawing/2018/sketchyshapes" sd="4121754831">
                    <a:prstGeom prst="ellipse">
                      <a:avLst/>
                    </a:prstGeom>
                    <ask:type>
                      <ask:lineSketchCurve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140" name="Add New Profile Picture">
              <a:extLst>
                <a:ext uri="{FF2B5EF4-FFF2-40B4-BE49-F238E27FC236}">
                  <a16:creationId xmlns:a16="http://schemas.microsoft.com/office/drawing/2014/main" id="{FF7F7718-A530-44FB-AF25-6FC46AC67295}"/>
                </a:ext>
              </a:extLst>
            </p:cNvPr>
            <p:cNvGrpSpPr/>
            <p:nvPr/>
          </p:nvGrpSpPr>
          <p:grpSpPr>
            <a:xfrm>
              <a:off x="10134459" y="2547547"/>
              <a:ext cx="73210" cy="60972"/>
              <a:chOff x="9251440" y="-1407160"/>
              <a:chExt cx="919926" cy="766149"/>
            </a:xfrm>
          </p:grpSpPr>
          <p:pic>
            <p:nvPicPr>
              <p:cNvPr id="141" name="Person Icon" descr="User">
                <a:extLst>
                  <a:ext uri="{FF2B5EF4-FFF2-40B4-BE49-F238E27FC236}">
                    <a16:creationId xmlns:a16="http://schemas.microsoft.com/office/drawing/2014/main" id="{5015466A-3954-49A3-AE28-067F444FB845}"/>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17074"/>
              <a:stretch/>
            </p:blipFill>
            <p:spPr>
              <a:xfrm>
                <a:off x="9251440" y="-1407160"/>
                <a:ext cx="914400" cy="758269"/>
              </a:xfrm>
              <a:custGeom>
                <a:avLst/>
                <a:gdLst>
                  <a:gd name="connsiteX0" fmla="*/ 0 w 914400"/>
                  <a:gd name="connsiteY0" fmla="*/ 0 h 758269"/>
                  <a:gd name="connsiteX1" fmla="*/ 914400 w 914400"/>
                  <a:gd name="connsiteY1" fmla="*/ 0 h 758269"/>
                  <a:gd name="connsiteX2" fmla="*/ 914400 w 914400"/>
                  <a:gd name="connsiteY2" fmla="*/ 758269 h 758269"/>
                  <a:gd name="connsiteX3" fmla="*/ 854392 w 914400"/>
                  <a:gd name="connsiteY3" fmla="*/ 758269 h 758269"/>
                  <a:gd name="connsiteX4" fmla="*/ 876500 w 914400"/>
                  <a:gd name="connsiteY4" fmla="*/ 742484 h 758269"/>
                  <a:gd name="connsiteX5" fmla="*/ 911670 w 914400"/>
                  <a:gd name="connsiteY5" fmla="*/ 652566 h 758269"/>
                  <a:gd name="connsiteX6" fmla="*/ 791593 w 914400"/>
                  <a:gd name="connsiteY6" fmla="*/ 525403 h 758269"/>
                  <a:gd name="connsiteX7" fmla="*/ 671516 w 914400"/>
                  <a:gd name="connsiteY7" fmla="*/ 652566 h 758269"/>
                  <a:gd name="connsiteX8" fmla="*/ 706686 w 914400"/>
                  <a:gd name="connsiteY8" fmla="*/ 742484 h 758269"/>
                  <a:gd name="connsiteX9" fmla="*/ 728794 w 914400"/>
                  <a:gd name="connsiteY9" fmla="*/ 758269 h 758269"/>
                  <a:gd name="connsiteX10" fmla="*/ 0 w 914400"/>
                  <a:gd name="connsiteY10" fmla="*/ 758269 h 758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14400" h="758269">
                    <a:moveTo>
                      <a:pt x="0" y="0"/>
                    </a:moveTo>
                    <a:lnTo>
                      <a:pt x="914400" y="0"/>
                    </a:lnTo>
                    <a:lnTo>
                      <a:pt x="914400" y="758269"/>
                    </a:lnTo>
                    <a:lnTo>
                      <a:pt x="854392" y="758269"/>
                    </a:lnTo>
                    <a:lnTo>
                      <a:pt x="876500" y="742484"/>
                    </a:lnTo>
                    <a:cubicBezTo>
                      <a:pt x="898230" y="719472"/>
                      <a:pt x="911670" y="687681"/>
                      <a:pt x="911670" y="652566"/>
                    </a:cubicBezTo>
                    <a:cubicBezTo>
                      <a:pt x="911670" y="582336"/>
                      <a:pt x="857910" y="525403"/>
                      <a:pt x="791593" y="525403"/>
                    </a:cubicBezTo>
                    <a:cubicBezTo>
                      <a:pt x="725276" y="525403"/>
                      <a:pt x="671516" y="582336"/>
                      <a:pt x="671516" y="652566"/>
                    </a:cubicBezTo>
                    <a:cubicBezTo>
                      <a:pt x="671516" y="687681"/>
                      <a:pt x="684956" y="719472"/>
                      <a:pt x="706686" y="742484"/>
                    </a:cubicBezTo>
                    <a:lnTo>
                      <a:pt x="728794" y="758269"/>
                    </a:lnTo>
                    <a:lnTo>
                      <a:pt x="0" y="758269"/>
                    </a:lnTo>
                    <a:close/>
                  </a:path>
                </a:pathLst>
              </a:custGeom>
            </p:spPr>
          </p:pic>
          <p:sp>
            <p:nvSpPr>
              <p:cNvPr id="142" name="Add Button">
                <a:extLst>
                  <a:ext uri="{FF2B5EF4-FFF2-40B4-BE49-F238E27FC236}">
                    <a16:creationId xmlns:a16="http://schemas.microsoft.com/office/drawing/2014/main" id="{AF95170A-DD72-4439-954F-5DB8C02B5392}"/>
                  </a:ext>
                </a:extLst>
              </p:cNvPr>
              <p:cNvSpPr/>
              <p:nvPr/>
            </p:nvSpPr>
            <p:spPr>
              <a:xfrm>
                <a:off x="9916890" y="-895487"/>
                <a:ext cx="254476" cy="254476"/>
              </a:xfrm>
              <a:prstGeom prst="plus">
                <a:avLst>
                  <a:gd name="adj" fmla="val 40191"/>
                </a:avLst>
              </a:prstGeom>
              <a:solidFill>
                <a:srgbClr val="6868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grpSp>
      <p:sp>
        <p:nvSpPr>
          <p:cNvPr id="25" name="Line Separator">
            <a:extLst>
              <a:ext uri="{FF2B5EF4-FFF2-40B4-BE49-F238E27FC236}">
                <a16:creationId xmlns:a16="http://schemas.microsoft.com/office/drawing/2014/main" id="{E2865947-6801-40D3-AFD0-8E3EEDCFD391}"/>
              </a:ext>
              <a:ext uri="{C183D7F6-B498-43B3-948B-1728B52AA6E4}">
                <adec:decorative xmlns:adec="http://schemas.microsoft.com/office/drawing/2017/decorative" val="1"/>
              </a:ext>
            </a:extLst>
          </p:cNvPr>
          <p:cNvSpPr/>
          <p:nvPr/>
        </p:nvSpPr>
        <p:spPr>
          <a:xfrm>
            <a:off x="3379199" y="1496822"/>
            <a:ext cx="10467" cy="112335"/>
          </a:xfrm>
          <a:custGeom>
            <a:avLst/>
            <a:gdLst>
              <a:gd name="connsiteX0" fmla="*/ 0 w 10467"/>
              <a:gd name="connsiteY0" fmla="*/ 0 h 112335"/>
              <a:gd name="connsiteX1" fmla="*/ 10467 w 10467"/>
              <a:gd name="connsiteY1" fmla="*/ 0 h 112335"/>
              <a:gd name="connsiteX2" fmla="*/ 10467 w 10467"/>
              <a:gd name="connsiteY2" fmla="*/ 112335 h 112335"/>
              <a:gd name="connsiteX3" fmla="*/ 0 w 10467"/>
              <a:gd name="connsiteY3" fmla="*/ 112335 h 112335"/>
              <a:gd name="connsiteX4" fmla="*/ 0 w 10467"/>
              <a:gd name="connsiteY4" fmla="*/ 0 h 1123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67" h="112335" fill="none" extrusionOk="0">
                <a:moveTo>
                  <a:pt x="0" y="0"/>
                </a:moveTo>
                <a:cubicBezTo>
                  <a:pt x="4909" y="89"/>
                  <a:pt x="6577" y="415"/>
                  <a:pt x="10467" y="0"/>
                </a:cubicBezTo>
                <a:cubicBezTo>
                  <a:pt x="14490" y="38246"/>
                  <a:pt x="13235" y="80437"/>
                  <a:pt x="10467" y="112335"/>
                </a:cubicBezTo>
                <a:cubicBezTo>
                  <a:pt x="6832" y="111977"/>
                  <a:pt x="4962" y="112623"/>
                  <a:pt x="0" y="112335"/>
                </a:cubicBezTo>
                <a:cubicBezTo>
                  <a:pt x="774" y="58267"/>
                  <a:pt x="831" y="26325"/>
                  <a:pt x="0" y="0"/>
                </a:cubicBezTo>
                <a:close/>
              </a:path>
              <a:path w="10467" h="112335" stroke="0" extrusionOk="0">
                <a:moveTo>
                  <a:pt x="0" y="0"/>
                </a:moveTo>
                <a:cubicBezTo>
                  <a:pt x="2162" y="-159"/>
                  <a:pt x="6268" y="-339"/>
                  <a:pt x="10467" y="0"/>
                </a:cubicBezTo>
                <a:cubicBezTo>
                  <a:pt x="12551" y="52346"/>
                  <a:pt x="11094" y="66209"/>
                  <a:pt x="10467" y="112335"/>
                </a:cubicBezTo>
                <a:cubicBezTo>
                  <a:pt x="7332" y="111838"/>
                  <a:pt x="4584" y="112434"/>
                  <a:pt x="0" y="112335"/>
                </a:cubicBezTo>
                <a:cubicBezTo>
                  <a:pt x="580" y="57731"/>
                  <a:pt x="-1627" y="51440"/>
                  <a:pt x="0" y="0"/>
                </a:cubicBezTo>
                <a:close/>
              </a:path>
            </a:pathLst>
          </a:custGeom>
          <a:solidFill>
            <a:srgbClr val="404040"/>
          </a:solidFill>
          <a:ln>
            <a:solidFill>
              <a:srgbClr val="404040">
                <a:alpha val="0"/>
              </a:srgb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135" name="Dropdown Text">
            <a:extLst>
              <a:ext uri="{FF2B5EF4-FFF2-40B4-BE49-F238E27FC236}">
                <a16:creationId xmlns:a16="http://schemas.microsoft.com/office/drawing/2014/main" id="{02C0850D-2693-4A5F-AFA9-49EAC3E4A37E}"/>
              </a:ext>
            </a:extLst>
          </p:cNvPr>
          <p:cNvSpPr txBox="1"/>
          <p:nvPr/>
        </p:nvSpPr>
        <p:spPr>
          <a:xfrm>
            <a:off x="3541842" y="1504727"/>
            <a:ext cx="314971" cy="96501"/>
          </a:xfrm>
          <a:prstGeom prst="rect">
            <a:avLst/>
          </a:prstGeom>
          <a:noFill/>
        </p:spPr>
        <p:txBody>
          <a:bodyPr wrap="square" lIns="0" tIns="0" rIns="0" bIns="0" rtlCol="0">
            <a:spAutoFit/>
          </a:bodyPr>
          <a:lstStyle/>
          <a:p>
            <a:pPr algn="r">
              <a:lnSpc>
                <a:spcPct val="110000"/>
              </a:lnSpc>
            </a:pPr>
            <a:r>
              <a:rPr lang="en-US" sz="600" b="1" u="sng" dirty="0">
                <a:solidFill>
                  <a:schemeClr val="accent1"/>
                </a:solidFill>
              </a:rPr>
              <a:t>Catálogo</a:t>
            </a:r>
          </a:p>
        </p:txBody>
      </p:sp>
      <p:sp>
        <p:nvSpPr>
          <p:cNvPr id="131" name="Dropdown Text">
            <a:extLst>
              <a:ext uri="{FF2B5EF4-FFF2-40B4-BE49-F238E27FC236}">
                <a16:creationId xmlns:a16="http://schemas.microsoft.com/office/drawing/2014/main" id="{B3DAEB32-AF42-41E8-A220-50B883464D76}"/>
              </a:ext>
            </a:extLst>
          </p:cNvPr>
          <p:cNvSpPr txBox="1"/>
          <p:nvPr/>
        </p:nvSpPr>
        <p:spPr>
          <a:xfrm>
            <a:off x="4016914" y="1504037"/>
            <a:ext cx="363127" cy="96501"/>
          </a:xfrm>
          <a:prstGeom prst="rect">
            <a:avLst/>
          </a:prstGeom>
          <a:noFill/>
        </p:spPr>
        <p:txBody>
          <a:bodyPr wrap="square" lIns="0" tIns="0" rIns="0" bIns="0" rtlCol="0">
            <a:spAutoFit/>
          </a:bodyPr>
          <a:lstStyle/>
          <a:p>
            <a:pPr algn="r">
              <a:lnSpc>
                <a:spcPct val="110000"/>
              </a:lnSpc>
            </a:pPr>
            <a:r>
              <a:rPr lang="en-US" sz="600" dirty="0">
                <a:solidFill>
                  <a:srgbClr val="555555"/>
                </a:solidFill>
              </a:rPr>
              <a:t>Categorías</a:t>
            </a:r>
          </a:p>
        </p:txBody>
      </p:sp>
      <p:sp>
        <p:nvSpPr>
          <p:cNvPr id="127" name="Dropdown Text">
            <a:extLst>
              <a:ext uri="{FF2B5EF4-FFF2-40B4-BE49-F238E27FC236}">
                <a16:creationId xmlns:a16="http://schemas.microsoft.com/office/drawing/2014/main" id="{B47B9EF6-B3BE-4379-9665-F70DA2FD787E}"/>
              </a:ext>
            </a:extLst>
          </p:cNvPr>
          <p:cNvSpPr txBox="1"/>
          <p:nvPr/>
        </p:nvSpPr>
        <p:spPr>
          <a:xfrm>
            <a:off x="4498248" y="1503373"/>
            <a:ext cx="314971" cy="96501"/>
          </a:xfrm>
          <a:prstGeom prst="rect">
            <a:avLst/>
          </a:prstGeom>
          <a:noFill/>
        </p:spPr>
        <p:txBody>
          <a:bodyPr wrap="square" lIns="0" tIns="0" rIns="0" bIns="0" rtlCol="0">
            <a:spAutoFit/>
          </a:bodyPr>
          <a:lstStyle/>
          <a:p>
            <a:pPr algn="r">
              <a:lnSpc>
                <a:spcPct val="110000"/>
              </a:lnSpc>
            </a:pPr>
            <a:r>
              <a:rPr lang="en-US" sz="600" dirty="0">
                <a:solidFill>
                  <a:srgbClr val="555555"/>
                </a:solidFill>
              </a:rPr>
              <a:t>Autores</a:t>
            </a:r>
          </a:p>
        </p:txBody>
      </p:sp>
      <p:sp>
        <p:nvSpPr>
          <p:cNvPr id="32" name="Sign In Text">
            <a:extLst>
              <a:ext uri="{FF2B5EF4-FFF2-40B4-BE49-F238E27FC236}">
                <a16:creationId xmlns:a16="http://schemas.microsoft.com/office/drawing/2014/main" id="{8AFDD6EF-A1F9-409A-9A96-5D0A0BD9348E}"/>
              </a:ext>
            </a:extLst>
          </p:cNvPr>
          <p:cNvSpPr txBox="1"/>
          <p:nvPr/>
        </p:nvSpPr>
        <p:spPr>
          <a:xfrm>
            <a:off x="8746489" y="1511116"/>
            <a:ext cx="210857" cy="96501"/>
          </a:xfrm>
          <a:prstGeom prst="rect">
            <a:avLst/>
          </a:prstGeom>
          <a:noFill/>
        </p:spPr>
        <p:txBody>
          <a:bodyPr wrap="square" lIns="0" tIns="0" rIns="0" bIns="0" rtlCol="0">
            <a:spAutoFit/>
          </a:bodyPr>
          <a:lstStyle/>
          <a:p>
            <a:pPr algn="r">
              <a:lnSpc>
                <a:spcPct val="110000"/>
              </a:lnSpc>
            </a:pPr>
            <a:r>
              <a:rPr lang="en-US" sz="600" dirty="0">
                <a:solidFill>
                  <a:srgbClr val="636363"/>
                </a:solidFill>
              </a:rPr>
              <a:t>Sign In</a:t>
            </a:r>
          </a:p>
        </p:txBody>
      </p:sp>
      <p:grpSp>
        <p:nvGrpSpPr>
          <p:cNvPr id="37" name="Address Bar Header">
            <a:extLst>
              <a:ext uri="{FF2B5EF4-FFF2-40B4-BE49-F238E27FC236}">
                <a16:creationId xmlns:a16="http://schemas.microsoft.com/office/drawing/2014/main" id="{4BECB380-80DA-4009-9198-70155C61AB55}"/>
              </a:ext>
              <a:ext uri="{C183D7F6-B498-43B3-948B-1728B52AA6E4}">
                <adec:decorative xmlns:adec="http://schemas.microsoft.com/office/drawing/2017/decorative" val="1"/>
              </a:ext>
            </a:extLst>
          </p:cNvPr>
          <p:cNvGrpSpPr/>
          <p:nvPr/>
        </p:nvGrpSpPr>
        <p:grpSpPr>
          <a:xfrm>
            <a:off x="2346960" y="1118828"/>
            <a:ext cx="7034949" cy="308834"/>
            <a:chOff x="4967877" y="2266350"/>
            <a:chExt cx="5627420" cy="235966"/>
          </a:xfrm>
        </p:grpSpPr>
        <p:sp>
          <p:nvSpPr>
            <p:cNvPr id="65" name="Address Bar Header Full Background">
              <a:extLst>
                <a:ext uri="{FF2B5EF4-FFF2-40B4-BE49-F238E27FC236}">
                  <a16:creationId xmlns:a16="http://schemas.microsoft.com/office/drawing/2014/main" id="{9E6BE683-2452-40E7-9DF3-43DEE2755F8B}"/>
                </a:ext>
              </a:extLst>
            </p:cNvPr>
            <p:cNvSpPr/>
            <p:nvPr/>
          </p:nvSpPr>
          <p:spPr>
            <a:xfrm>
              <a:off x="4969003" y="2266350"/>
              <a:ext cx="5626294" cy="211612"/>
            </a:xfrm>
            <a:prstGeom prst="rect">
              <a:avLst/>
            </a:prstGeom>
            <a:solidFill>
              <a:srgbClr val="CBCB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66" name="See All Tabs Icon">
              <a:extLst>
                <a:ext uri="{FF2B5EF4-FFF2-40B4-BE49-F238E27FC236}">
                  <a16:creationId xmlns:a16="http://schemas.microsoft.com/office/drawing/2014/main" id="{01FFC974-B104-47CA-B917-3DDE15514369}"/>
                </a:ext>
              </a:extLst>
            </p:cNvPr>
            <p:cNvGrpSpPr/>
            <p:nvPr/>
          </p:nvGrpSpPr>
          <p:grpSpPr>
            <a:xfrm>
              <a:off x="5026608" y="2276890"/>
              <a:ext cx="74136" cy="73515"/>
              <a:chOff x="4561159" y="1229706"/>
              <a:chExt cx="107805" cy="106902"/>
            </a:xfrm>
          </p:grpSpPr>
          <p:pic>
            <p:nvPicPr>
              <p:cNvPr id="103" name="Website Icon 2" descr="Browser window">
                <a:extLst>
                  <a:ext uri="{FF2B5EF4-FFF2-40B4-BE49-F238E27FC236}">
                    <a16:creationId xmlns:a16="http://schemas.microsoft.com/office/drawing/2014/main" id="{CDD5AE88-01E8-4773-A0E9-CBCCEA87C22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561159" y="1229706"/>
                <a:ext cx="91821" cy="91821"/>
              </a:xfrm>
              <a:prstGeom prst="rect">
                <a:avLst/>
              </a:prstGeom>
            </p:spPr>
          </p:pic>
          <p:pic>
            <p:nvPicPr>
              <p:cNvPr id="104" name="Website Icon 1" descr="Browser window">
                <a:extLst>
                  <a:ext uri="{FF2B5EF4-FFF2-40B4-BE49-F238E27FC236}">
                    <a16:creationId xmlns:a16="http://schemas.microsoft.com/office/drawing/2014/main" id="{F28594D3-33B4-45D1-BE20-4A50E1A2260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577143" y="1244787"/>
                <a:ext cx="91821" cy="91821"/>
              </a:xfrm>
              <a:prstGeom prst="rect">
                <a:avLst/>
              </a:prstGeom>
            </p:spPr>
          </p:pic>
          <p:sp>
            <p:nvSpPr>
              <p:cNvPr id="105" name="Rectangle">
                <a:extLst>
                  <a:ext uri="{FF2B5EF4-FFF2-40B4-BE49-F238E27FC236}">
                    <a16:creationId xmlns:a16="http://schemas.microsoft.com/office/drawing/2014/main" id="{EF84B5BE-3663-4C88-91F6-BDC08AE2003E}"/>
                  </a:ext>
                </a:extLst>
              </p:cNvPr>
              <p:cNvSpPr/>
              <p:nvPr/>
            </p:nvSpPr>
            <p:spPr>
              <a:xfrm>
                <a:off x="4589484" y="1274842"/>
                <a:ext cx="64008" cy="36576"/>
              </a:xfrm>
              <a:prstGeom prst="rect">
                <a:avLst/>
              </a:prstGeom>
              <a:solidFill>
                <a:srgbClr val="CBCB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grpSp>
          <p:nvGrpSpPr>
            <p:cNvPr id="67" name="Dropdown Arrow">
              <a:extLst>
                <a:ext uri="{FF2B5EF4-FFF2-40B4-BE49-F238E27FC236}">
                  <a16:creationId xmlns:a16="http://schemas.microsoft.com/office/drawing/2014/main" id="{3745E974-99B6-4DCA-B036-ADA9E68625CF}"/>
                </a:ext>
              </a:extLst>
            </p:cNvPr>
            <p:cNvGrpSpPr/>
            <p:nvPr/>
          </p:nvGrpSpPr>
          <p:grpSpPr>
            <a:xfrm rot="18531467">
              <a:off x="5924692" y="2300805"/>
              <a:ext cx="31986" cy="31986"/>
              <a:chOff x="1411369" y="3109610"/>
              <a:chExt cx="182868" cy="191529"/>
            </a:xfrm>
          </p:grpSpPr>
          <p:cxnSp>
            <p:nvCxnSpPr>
              <p:cNvPr id="101" name="Line 2">
                <a:extLst>
                  <a:ext uri="{FF2B5EF4-FFF2-40B4-BE49-F238E27FC236}">
                    <a16:creationId xmlns:a16="http://schemas.microsoft.com/office/drawing/2014/main" id="{E51A6EC0-1062-45AC-B98B-444D4FE266CF}"/>
                  </a:ext>
                </a:extLst>
              </p:cNvPr>
              <p:cNvCxnSpPr>
                <a:cxnSpLocks/>
              </p:cNvCxnSpPr>
              <p:nvPr/>
            </p:nvCxnSpPr>
            <p:spPr>
              <a:xfrm rot="19092243">
                <a:off x="1484509" y="3191411"/>
                <a:ext cx="109728" cy="109728"/>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cxnSp>
            <p:nvCxnSpPr>
              <p:cNvPr id="102" name="Line 1">
                <a:extLst>
                  <a:ext uri="{FF2B5EF4-FFF2-40B4-BE49-F238E27FC236}">
                    <a16:creationId xmlns:a16="http://schemas.microsoft.com/office/drawing/2014/main" id="{F69772E0-39E0-409B-8F02-E33C6BBA39F6}"/>
                  </a:ext>
                </a:extLst>
              </p:cNvPr>
              <p:cNvCxnSpPr>
                <a:cxnSpLocks/>
              </p:cNvCxnSpPr>
              <p:nvPr/>
            </p:nvCxnSpPr>
            <p:spPr>
              <a:xfrm rot="19092243" flipV="1">
                <a:off x="1411369" y="3109610"/>
                <a:ext cx="109728" cy="109729"/>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grpSp>
        <p:sp>
          <p:nvSpPr>
            <p:cNvPr id="68" name="Address Bar Header Background">
              <a:extLst>
                <a:ext uri="{FF2B5EF4-FFF2-40B4-BE49-F238E27FC236}">
                  <a16:creationId xmlns:a16="http://schemas.microsoft.com/office/drawing/2014/main" id="{019A767D-5679-4F18-ADAC-F3D42416F142}"/>
                </a:ext>
              </a:extLst>
            </p:cNvPr>
            <p:cNvSpPr/>
            <p:nvPr/>
          </p:nvSpPr>
          <p:spPr>
            <a:xfrm>
              <a:off x="4967877" y="2352880"/>
              <a:ext cx="5627420" cy="146768"/>
            </a:xfrm>
            <a:custGeom>
              <a:avLst/>
              <a:gdLst>
                <a:gd name="connsiteX0" fmla="*/ 0 w 5627420"/>
                <a:gd name="connsiteY0" fmla="*/ 0 h 146768"/>
                <a:gd name="connsiteX1" fmla="*/ 512720 w 5627420"/>
                <a:gd name="connsiteY1" fmla="*/ 0 h 146768"/>
                <a:gd name="connsiteX2" fmla="*/ 1081715 w 5627420"/>
                <a:gd name="connsiteY2" fmla="*/ 0 h 146768"/>
                <a:gd name="connsiteX3" fmla="*/ 1594436 w 5627420"/>
                <a:gd name="connsiteY3" fmla="*/ 0 h 146768"/>
                <a:gd name="connsiteX4" fmla="*/ 2275979 w 5627420"/>
                <a:gd name="connsiteY4" fmla="*/ 0 h 146768"/>
                <a:gd name="connsiteX5" fmla="*/ 2901248 w 5627420"/>
                <a:gd name="connsiteY5" fmla="*/ 0 h 146768"/>
                <a:gd name="connsiteX6" fmla="*/ 3526517 w 5627420"/>
                <a:gd name="connsiteY6" fmla="*/ 0 h 146768"/>
                <a:gd name="connsiteX7" fmla="*/ 4264334 w 5627420"/>
                <a:gd name="connsiteY7" fmla="*/ 0 h 146768"/>
                <a:gd name="connsiteX8" fmla="*/ 4945877 w 5627420"/>
                <a:gd name="connsiteY8" fmla="*/ 0 h 146768"/>
                <a:gd name="connsiteX9" fmla="*/ 5627420 w 5627420"/>
                <a:gd name="connsiteY9" fmla="*/ 0 h 146768"/>
                <a:gd name="connsiteX10" fmla="*/ 5627420 w 5627420"/>
                <a:gd name="connsiteY10" fmla="*/ 146768 h 146768"/>
                <a:gd name="connsiteX11" fmla="*/ 5170974 w 5627420"/>
                <a:gd name="connsiteY11" fmla="*/ 146768 h 146768"/>
                <a:gd name="connsiteX12" fmla="*/ 4658253 w 5627420"/>
                <a:gd name="connsiteY12" fmla="*/ 146768 h 146768"/>
                <a:gd name="connsiteX13" fmla="*/ 3976710 w 5627420"/>
                <a:gd name="connsiteY13" fmla="*/ 146768 h 146768"/>
                <a:gd name="connsiteX14" fmla="*/ 3238893 w 5627420"/>
                <a:gd name="connsiteY14" fmla="*/ 146768 h 146768"/>
                <a:gd name="connsiteX15" fmla="*/ 2669898 w 5627420"/>
                <a:gd name="connsiteY15" fmla="*/ 146768 h 146768"/>
                <a:gd name="connsiteX16" fmla="*/ 1932081 w 5627420"/>
                <a:gd name="connsiteY16" fmla="*/ 146768 h 146768"/>
                <a:gd name="connsiteX17" fmla="*/ 1419360 w 5627420"/>
                <a:gd name="connsiteY17" fmla="*/ 146768 h 146768"/>
                <a:gd name="connsiteX18" fmla="*/ 962914 w 5627420"/>
                <a:gd name="connsiteY18" fmla="*/ 146768 h 146768"/>
                <a:gd name="connsiteX19" fmla="*/ 0 w 5627420"/>
                <a:gd name="connsiteY19" fmla="*/ 146768 h 146768"/>
                <a:gd name="connsiteX20" fmla="*/ 0 w 5627420"/>
                <a:gd name="connsiteY20" fmla="*/ 0 h 146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27420" h="146768" fill="none" extrusionOk="0">
                  <a:moveTo>
                    <a:pt x="0" y="0"/>
                  </a:moveTo>
                  <a:cubicBezTo>
                    <a:pt x="249004" y="-1518"/>
                    <a:pt x="369933" y="24895"/>
                    <a:pt x="512720" y="0"/>
                  </a:cubicBezTo>
                  <a:cubicBezTo>
                    <a:pt x="655507" y="-24895"/>
                    <a:pt x="917099" y="-26932"/>
                    <a:pt x="1081715" y="0"/>
                  </a:cubicBezTo>
                  <a:cubicBezTo>
                    <a:pt x="1246332" y="26932"/>
                    <a:pt x="1459231" y="14574"/>
                    <a:pt x="1594436" y="0"/>
                  </a:cubicBezTo>
                  <a:cubicBezTo>
                    <a:pt x="1729641" y="-14574"/>
                    <a:pt x="2019947" y="33269"/>
                    <a:pt x="2275979" y="0"/>
                  </a:cubicBezTo>
                  <a:cubicBezTo>
                    <a:pt x="2532011" y="-33269"/>
                    <a:pt x="2704934" y="-21465"/>
                    <a:pt x="2901248" y="0"/>
                  </a:cubicBezTo>
                  <a:cubicBezTo>
                    <a:pt x="3097562" y="21465"/>
                    <a:pt x="3311969" y="-14914"/>
                    <a:pt x="3526517" y="0"/>
                  </a:cubicBezTo>
                  <a:cubicBezTo>
                    <a:pt x="3741065" y="14914"/>
                    <a:pt x="4103870" y="22641"/>
                    <a:pt x="4264334" y="0"/>
                  </a:cubicBezTo>
                  <a:cubicBezTo>
                    <a:pt x="4424798" y="-22641"/>
                    <a:pt x="4673412" y="27773"/>
                    <a:pt x="4945877" y="0"/>
                  </a:cubicBezTo>
                  <a:cubicBezTo>
                    <a:pt x="5218342" y="-27773"/>
                    <a:pt x="5317845" y="6109"/>
                    <a:pt x="5627420" y="0"/>
                  </a:cubicBezTo>
                  <a:cubicBezTo>
                    <a:pt x="5623180" y="66055"/>
                    <a:pt x="5631525" y="98292"/>
                    <a:pt x="5627420" y="146768"/>
                  </a:cubicBezTo>
                  <a:cubicBezTo>
                    <a:pt x="5424231" y="134960"/>
                    <a:pt x="5370779" y="128768"/>
                    <a:pt x="5170974" y="146768"/>
                  </a:cubicBezTo>
                  <a:cubicBezTo>
                    <a:pt x="4971169" y="164768"/>
                    <a:pt x="4784240" y="141638"/>
                    <a:pt x="4658253" y="146768"/>
                  </a:cubicBezTo>
                  <a:cubicBezTo>
                    <a:pt x="4532266" y="151898"/>
                    <a:pt x="4188252" y="139505"/>
                    <a:pt x="3976710" y="146768"/>
                  </a:cubicBezTo>
                  <a:cubicBezTo>
                    <a:pt x="3765168" y="154031"/>
                    <a:pt x="3388640" y="132812"/>
                    <a:pt x="3238893" y="146768"/>
                  </a:cubicBezTo>
                  <a:cubicBezTo>
                    <a:pt x="3089146" y="160724"/>
                    <a:pt x="2895701" y="162165"/>
                    <a:pt x="2669898" y="146768"/>
                  </a:cubicBezTo>
                  <a:cubicBezTo>
                    <a:pt x="2444096" y="131371"/>
                    <a:pt x="2085787" y="148627"/>
                    <a:pt x="1932081" y="146768"/>
                  </a:cubicBezTo>
                  <a:cubicBezTo>
                    <a:pt x="1778375" y="144909"/>
                    <a:pt x="1647417" y="126622"/>
                    <a:pt x="1419360" y="146768"/>
                  </a:cubicBezTo>
                  <a:cubicBezTo>
                    <a:pt x="1191303" y="166914"/>
                    <a:pt x="1058203" y="136907"/>
                    <a:pt x="962914" y="146768"/>
                  </a:cubicBezTo>
                  <a:cubicBezTo>
                    <a:pt x="867625" y="156629"/>
                    <a:pt x="280791" y="185533"/>
                    <a:pt x="0" y="146768"/>
                  </a:cubicBezTo>
                  <a:cubicBezTo>
                    <a:pt x="-5920" y="97231"/>
                    <a:pt x="-6953" y="33004"/>
                    <a:pt x="0" y="0"/>
                  </a:cubicBezTo>
                  <a:close/>
                </a:path>
                <a:path w="5627420" h="146768" stroke="0" extrusionOk="0">
                  <a:moveTo>
                    <a:pt x="0" y="0"/>
                  </a:moveTo>
                  <a:cubicBezTo>
                    <a:pt x="219799" y="22732"/>
                    <a:pt x="399250" y="22392"/>
                    <a:pt x="568995" y="0"/>
                  </a:cubicBezTo>
                  <a:cubicBezTo>
                    <a:pt x="738741" y="-22392"/>
                    <a:pt x="809811" y="-12522"/>
                    <a:pt x="1025441" y="0"/>
                  </a:cubicBezTo>
                  <a:cubicBezTo>
                    <a:pt x="1241071" y="12522"/>
                    <a:pt x="1501468" y="6168"/>
                    <a:pt x="1763258" y="0"/>
                  </a:cubicBezTo>
                  <a:cubicBezTo>
                    <a:pt x="2025048" y="-6168"/>
                    <a:pt x="2147962" y="21157"/>
                    <a:pt x="2332253" y="0"/>
                  </a:cubicBezTo>
                  <a:cubicBezTo>
                    <a:pt x="2516545" y="-21157"/>
                    <a:pt x="2699162" y="-19468"/>
                    <a:pt x="2901248" y="0"/>
                  </a:cubicBezTo>
                  <a:cubicBezTo>
                    <a:pt x="3103334" y="19468"/>
                    <a:pt x="3436627" y="8008"/>
                    <a:pt x="3639065" y="0"/>
                  </a:cubicBezTo>
                  <a:cubicBezTo>
                    <a:pt x="3841503" y="-8008"/>
                    <a:pt x="3900542" y="-13209"/>
                    <a:pt x="4151785" y="0"/>
                  </a:cubicBezTo>
                  <a:cubicBezTo>
                    <a:pt x="4403028" y="13209"/>
                    <a:pt x="4555611" y="-18469"/>
                    <a:pt x="4889603" y="0"/>
                  </a:cubicBezTo>
                  <a:cubicBezTo>
                    <a:pt x="5223595" y="18469"/>
                    <a:pt x="5344184" y="25114"/>
                    <a:pt x="5627420" y="0"/>
                  </a:cubicBezTo>
                  <a:cubicBezTo>
                    <a:pt x="5621987" y="34083"/>
                    <a:pt x="5633571" y="114997"/>
                    <a:pt x="5627420" y="146768"/>
                  </a:cubicBezTo>
                  <a:cubicBezTo>
                    <a:pt x="5485846" y="154451"/>
                    <a:pt x="5129258" y="124247"/>
                    <a:pt x="5002151" y="146768"/>
                  </a:cubicBezTo>
                  <a:cubicBezTo>
                    <a:pt x="4875044" y="169289"/>
                    <a:pt x="4609723" y="139235"/>
                    <a:pt x="4433156" y="146768"/>
                  </a:cubicBezTo>
                  <a:cubicBezTo>
                    <a:pt x="4256589" y="154301"/>
                    <a:pt x="4018811" y="166889"/>
                    <a:pt x="3695339" y="146768"/>
                  </a:cubicBezTo>
                  <a:cubicBezTo>
                    <a:pt x="3371867" y="126647"/>
                    <a:pt x="3151833" y="176136"/>
                    <a:pt x="2957522" y="146768"/>
                  </a:cubicBezTo>
                  <a:cubicBezTo>
                    <a:pt x="2763211" y="117400"/>
                    <a:pt x="2585222" y="168669"/>
                    <a:pt x="2444801" y="146768"/>
                  </a:cubicBezTo>
                  <a:cubicBezTo>
                    <a:pt x="2304380" y="124867"/>
                    <a:pt x="2058163" y="173937"/>
                    <a:pt x="1819532" y="146768"/>
                  </a:cubicBezTo>
                  <a:cubicBezTo>
                    <a:pt x="1580901" y="119599"/>
                    <a:pt x="1244896" y="150463"/>
                    <a:pt x="1081715" y="146768"/>
                  </a:cubicBezTo>
                  <a:cubicBezTo>
                    <a:pt x="918534" y="143073"/>
                    <a:pt x="432362" y="152062"/>
                    <a:pt x="0" y="146768"/>
                  </a:cubicBezTo>
                  <a:cubicBezTo>
                    <a:pt x="-5267" y="109840"/>
                    <a:pt x="-6821" y="65565"/>
                    <a:pt x="0" y="0"/>
                  </a:cubicBezTo>
                  <a:close/>
                </a:path>
              </a:pathLst>
            </a:custGeom>
            <a:solidFill>
              <a:srgbClr val="F2F2F2"/>
            </a:solidFill>
            <a:ln>
              <a:solidFill>
                <a:srgbClr val="CBCBCB">
                  <a:alpha val="0"/>
                </a:srgb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69" name="Address Bar Background">
              <a:extLst>
                <a:ext uri="{FF2B5EF4-FFF2-40B4-BE49-F238E27FC236}">
                  <a16:creationId xmlns:a16="http://schemas.microsoft.com/office/drawing/2014/main" id="{57D53262-BC9A-431A-B4A4-B0F34CAAE0B4}"/>
                </a:ext>
              </a:extLst>
            </p:cNvPr>
            <p:cNvSpPr/>
            <p:nvPr/>
          </p:nvSpPr>
          <p:spPr>
            <a:xfrm>
              <a:off x="5514057" y="2383243"/>
              <a:ext cx="4593820" cy="84902"/>
            </a:xfrm>
            <a:custGeom>
              <a:avLst/>
              <a:gdLst>
                <a:gd name="connsiteX0" fmla="*/ 0 w 4593820"/>
                <a:gd name="connsiteY0" fmla="*/ 0 h 84902"/>
                <a:gd name="connsiteX1" fmla="*/ 610322 w 4593820"/>
                <a:gd name="connsiteY1" fmla="*/ 0 h 84902"/>
                <a:gd name="connsiteX2" fmla="*/ 1128767 w 4593820"/>
                <a:gd name="connsiteY2" fmla="*/ 0 h 84902"/>
                <a:gd name="connsiteX3" fmla="*/ 1693151 w 4593820"/>
                <a:gd name="connsiteY3" fmla="*/ 0 h 84902"/>
                <a:gd name="connsiteX4" fmla="*/ 2395349 w 4593820"/>
                <a:gd name="connsiteY4" fmla="*/ 0 h 84902"/>
                <a:gd name="connsiteX5" fmla="*/ 3005671 w 4593820"/>
                <a:gd name="connsiteY5" fmla="*/ 0 h 84902"/>
                <a:gd name="connsiteX6" fmla="*/ 3570054 w 4593820"/>
                <a:gd name="connsiteY6" fmla="*/ 0 h 84902"/>
                <a:gd name="connsiteX7" fmla="*/ 4593820 w 4593820"/>
                <a:gd name="connsiteY7" fmla="*/ 0 h 84902"/>
                <a:gd name="connsiteX8" fmla="*/ 4593820 w 4593820"/>
                <a:gd name="connsiteY8" fmla="*/ 84902 h 84902"/>
                <a:gd name="connsiteX9" fmla="*/ 3937560 w 4593820"/>
                <a:gd name="connsiteY9" fmla="*/ 84902 h 84902"/>
                <a:gd name="connsiteX10" fmla="*/ 3373176 w 4593820"/>
                <a:gd name="connsiteY10" fmla="*/ 84902 h 84902"/>
                <a:gd name="connsiteX11" fmla="*/ 2625040 w 4593820"/>
                <a:gd name="connsiteY11" fmla="*/ 84902 h 84902"/>
                <a:gd name="connsiteX12" fmla="*/ 2014718 w 4593820"/>
                <a:gd name="connsiteY12" fmla="*/ 84902 h 84902"/>
                <a:gd name="connsiteX13" fmla="*/ 1496273 w 4593820"/>
                <a:gd name="connsiteY13" fmla="*/ 84902 h 84902"/>
                <a:gd name="connsiteX14" fmla="*/ 794075 w 4593820"/>
                <a:gd name="connsiteY14" fmla="*/ 84902 h 84902"/>
                <a:gd name="connsiteX15" fmla="*/ 0 w 4593820"/>
                <a:gd name="connsiteY15" fmla="*/ 84902 h 84902"/>
                <a:gd name="connsiteX16" fmla="*/ 0 w 4593820"/>
                <a:gd name="connsiteY16" fmla="*/ 0 h 84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93820" h="84902" fill="none" extrusionOk="0">
                  <a:moveTo>
                    <a:pt x="0" y="0"/>
                  </a:moveTo>
                  <a:cubicBezTo>
                    <a:pt x="184146" y="-15199"/>
                    <a:pt x="392840" y="-9586"/>
                    <a:pt x="610322" y="0"/>
                  </a:cubicBezTo>
                  <a:cubicBezTo>
                    <a:pt x="827804" y="9586"/>
                    <a:pt x="877715" y="8006"/>
                    <a:pt x="1128767" y="0"/>
                  </a:cubicBezTo>
                  <a:cubicBezTo>
                    <a:pt x="1379819" y="-8006"/>
                    <a:pt x="1481566" y="-27595"/>
                    <a:pt x="1693151" y="0"/>
                  </a:cubicBezTo>
                  <a:cubicBezTo>
                    <a:pt x="1904736" y="27595"/>
                    <a:pt x="2128721" y="-18005"/>
                    <a:pt x="2395349" y="0"/>
                  </a:cubicBezTo>
                  <a:cubicBezTo>
                    <a:pt x="2661977" y="18005"/>
                    <a:pt x="2745811" y="-11627"/>
                    <a:pt x="3005671" y="0"/>
                  </a:cubicBezTo>
                  <a:cubicBezTo>
                    <a:pt x="3265531" y="11627"/>
                    <a:pt x="3296113" y="17939"/>
                    <a:pt x="3570054" y="0"/>
                  </a:cubicBezTo>
                  <a:cubicBezTo>
                    <a:pt x="3843995" y="-17939"/>
                    <a:pt x="4190444" y="-20063"/>
                    <a:pt x="4593820" y="0"/>
                  </a:cubicBezTo>
                  <a:cubicBezTo>
                    <a:pt x="4593258" y="27104"/>
                    <a:pt x="4593224" y="55244"/>
                    <a:pt x="4593820" y="84902"/>
                  </a:cubicBezTo>
                  <a:cubicBezTo>
                    <a:pt x="4343477" y="110163"/>
                    <a:pt x="4152282" y="66973"/>
                    <a:pt x="3937560" y="84902"/>
                  </a:cubicBezTo>
                  <a:cubicBezTo>
                    <a:pt x="3722838" y="102831"/>
                    <a:pt x="3526748" y="100677"/>
                    <a:pt x="3373176" y="84902"/>
                  </a:cubicBezTo>
                  <a:cubicBezTo>
                    <a:pt x="3219604" y="69127"/>
                    <a:pt x="2936887" y="83060"/>
                    <a:pt x="2625040" y="84902"/>
                  </a:cubicBezTo>
                  <a:cubicBezTo>
                    <a:pt x="2313193" y="86744"/>
                    <a:pt x="2196676" y="90569"/>
                    <a:pt x="2014718" y="84902"/>
                  </a:cubicBezTo>
                  <a:cubicBezTo>
                    <a:pt x="1832760" y="79235"/>
                    <a:pt x="1665481" y="70062"/>
                    <a:pt x="1496273" y="84902"/>
                  </a:cubicBezTo>
                  <a:cubicBezTo>
                    <a:pt x="1327065" y="99742"/>
                    <a:pt x="1136994" y="86637"/>
                    <a:pt x="794075" y="84902"/>
                  </a:cubicBezTo>
                  <a:cubicBezTo>
                    <a:pt x="451156" y="83167"/>
                    <a:pt x="348460" y="48584"/>
                    <a:pt x="0" y="84902"/>
                  </a:cubicBezTo>
                  <a:cubicBezTo>
                    <a:pt x="337" y="52542"/>
                    <a:pt x="582" y="27801"/>
                    <a:pt x="0" y="0"/>
                  </a:cubicBezTo>
                  <a:close/>
                </a:path>
                <a:path w="4593820" h="84902" stroke="0" extrusionOk="0">
                  <a:moveTo>
                    <a:pt x="0" y="0"/>
                  </a:moveTo>
                  <a:cubicBezTo>
                    <a:pt x="243663" y="28465"/>
                    <a:pt x="434584" y="-20020"/>
                    <a:pt x="610322" y="0"/>
                  </a:cubicBezTo>
                  <a:cubicBezTo>
                    <a:pt x="786060" y="20020"/>
                    <a:pt x="988612" y="-632"/>
                    <a:pt x="1128767" y="0"/>
                  </a:cubicBezTo>
                  <a:cubicBezTo>
                    <a:pt x="1268922" y="632"/>
                    <a:pt x="1523113" y="26936"/>
                    <a:pt x="1876904" y="0"/>
                  </a:cubicBezTo>
                  <a:cubicBezTo>
                    <a:pt x="2230695" y="-26936"/>
                    <a:pt x="2199136" y="-21321"/>
                    <a:pt x="2487225" y="0"/>
                  </a:cubicBezTo>
                  <a:cubicBezTo>
                    <a:pt x="2775314" y="21321"/>
                    <a:pt x="2851493" y="-14744"/>
                    <a:pt x="3097547" y="0"/>
                  </a:cubicBezTo>
                  <a:cubicBezTo>
                    <a:pt x="3343601" y="14744"/>
                    <a:pt x="3566286" y="-17111"/>
                    <a:pt x="3845684" y="0"/>
                  </a:cubicBezTo>
                  <a:cubicBezTo>
                    <a:pt x="4125082" y="17111"/>
                    <a:pt x="4414169" y="23994"/>
                    <a:pt x="4593820" y="0"/>
                  </a:cubicBezTo>
                  <a:cubicBezTo>
                    <a:pt x="4591812" y="40259"/>
                    <a:pt x="4592030" y="47653"/>
                    <a:pt x="4593820" y="84902"/>
                  </a:cubicBezTo>
                  <a:cubicBezTo>
                    <a:pt x="4347807" y="99919"/>
                    <a:pt x="4303994" y="93382"/>
                    <a:pt x="4029436" y="84902"/>
                  </a:cubicBezTo>
                  <a:cubicBezTo>
                    <a:pt x="3754878" y="76422"/>
                    <a:pt x="3660223" y="76217"/>
                    <a:pt x="3373176" y="84902"/>
                  </a:cubicBezTo>
                  <a:cubicBezTo>
                    <a:pt x="3086129" y="93587"/>
                    <a:pt x="3028669" y="102103"/>
                    <a:pt x="2716916" y="84902"/>
                  </a:cubicBezTo>
                  <a:cubicBezTo>
                    <a:pt x="2405163" y="67701"/>
                    <a:pt x="2405885" y="105789"/>
                    <a:pt x="2106595" y="84902"/>
                  </a:cubicBezTo>
                  <a:cubicBezTo>
                    <a:pt x="1807305" y="64015"/>
                    <a:pt x="1529418" y="90463"/>
                    <a:pt x="1358458" y="84902"/>
                  </a:cubicBezTo>
                  <a:cubicBezTo>
                    <a:pt x="1187498" y="79341"/>
                    <a:pt x="793412" y="68774"/>
                    <a:pt x="610322" y="84902"/>
                  </a:cubicBezTo>
                  <a:cubicBezTo>
                    <a:pt x="427232" y="101030"/>
                    <a:pt x="224841" y="113789"/>
                    <a:pt x="0" y="84902"/>
                  </a:cubicBezTo>
                  <a:cubicBezTo>
                    <a:pt x="1504" y="64811"/>
                    <a:pt x="2191" y="23288"/>
                    <a:pt x="0" y="0"/>
                  </a:cubicBezTo>
                  <a:close/>
                </a:path>
              </a:pathLst>
            </a:custGeom>
            <a:solidFill>
              <a:srgbClr val="FFFFFF"/>
            </a:solidFill>
            <a:ln w="12700">
              <a:solidFill>
                <a:srgbClr val="CBCBCB">
                  <a:alpha val="0"/>
                </a:srgb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70" name="Right Arrow">
              <a:extLst>
                <a:ext uri="{FF2B5EF4-FFF2-40B4-BE49-F238E27FC236}">
                  <a16:creationId xmlns:a16="http://schemas.microsoft.com/office/drawing/2014/main" id="{D21BA288-79BD-449B-9B17-7819D04A5874}"/>
                </a:ext>
              </a:extLst>
            </p:cNvPr>
            <p:cNvGrpSpPr/>
            <p:nvPr/>
          </p:nvGrpSpPr>
          <p:grpSpPr>
            <a:xfrm>
              <a:off x="5128197" y="2407559"/>
              <a:ext cx="55827" cy="39983"/>
              <a:chOff x="5128197" y="2407559"/>
              <a:chExt cx="55827" cy="39983"/>
            </a:xfrm>
          </p:grpSpPr>
          <p:grpSp>
            <p:nvGrpSpPr>
              <p:cNvPr id="97" name="Right Arrow">
                <a:extLst>
                  <a:ext uri="{FF2B5EF4-FFF2-40B4-BE49-F238E27FC236}">
                    <a16:creationId xmlns:a16="http://schemas.microsoft.com/office/drawing/2014/main" id="{C47A941B-7249-47CC-A544-92676852A732}"/>
                  </a:ext>
                </a:extLst>
              </p:cNvPr>
              <p:cNvGrpSpPr/>
              <p:nvPr/>
            </p:nvGrpSpPr>
            <p:grpSpPr>
              <a:xfrm rot="13370064">
                <a:off x="5144041" y="2407559"/>
                <a:ext cx="39983" cy="39983"/>
                <a:chOff x="1411369" y="3109610"/>
                <a:chExt cx="182868" cy="191529"/>
              </a:xfrm>
            </p:grpSpPr>
            <p:cxnSp>
              <p:nvCxnSpPr>
                <p:cNvPr id="99" name="Line 2">
                  <a:extLst>
                    <a:ext uri="{FF2B5EF4-FFF2-40B4-BE49-F238E27FC236}">
                      <a16:creationId xmlns:a16="http://schemas.microsoft.com/office/drawing/2014/main" id="{01376430-001A-4957-B940-D9D1568D575D}"/>
                    </a:ext>
                  </a:extLst>
                </p:cNvPr>
                <p:cNvCxnSpPr>
                  <a:cxnSpLocks/>
                </p:cNvCxnSpPr>
                <p:nvPr/>
              </p:nvCxnSpPr>
              <p:spPr>
                <a:xfrm rot="19092243">
                  <a:off x="1484509" y="3191411"/>
                  <a:ext cx="109728" cy="109728"/>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cxnSp>
              <p:nvCxnSpPr>
                <p:cNvPr id="100" name="Line 1">
                  <a:extLst>
                    <a:ext uri="{FF2B5EF4-FFF2-40B4-BE49-F238E27FC236}">
                      <a16:creationId xmlns:a16="http://schemas.microsoft.com/office/drawing/2014/main" id="{1D1B81BB-DD02-4F0D-9E47-B7AC72716ACC}"/>
                    </a:ext>
                  </a:extLst>
                </p:cNvPr>
                <p:cNvCxnSpPr>
                  <a:cxnSpLocks/>
                </p:cNvCxnSpPr>
                <p:nvPr/>
              </p:nvCxnSpPr>
              <p:spPr>
                <a:xfrm rot="19092243" flipV="1">
                  <a:off x="1411369" y="3109610"/>
                  <a:ext cx="109728" cy="109729"/>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grpSp>
          <p:cxnSp>
            <p:nvCxnSpPr>
              <p:cNvPr id="98" name="Right Arrow">
                <a:extLst>
                  <a:ext uri="{FF2B5EF4-FFF2-40B4-BE49-F238E27FC236}">
                    <a16:creationId xmlns:a16="http://schemas.microsoft.com/office/drawing/2014/main" id="{F86CC399-7345-4A34-8824-F7964D4837E4}"/>
                  </a:ext>
                </a:extLst>
              </p:cNvPr>
              <p:cNvCxnSpPr>
                <a:cxnSpLocks/>
              </p:cNvCxnSpPr>
              <p:nvPr/>
            </p:nvCxnSpPr>
            <p:spPr>
              <a:xfrm>
                <a:off x="5128197" y="2427402"/>
                <a:ext cx="47979" cy="0"/>
              </a:xfrm>
              <a:prstGeom prst="line">
                <a:avLst/>
              </a:prstGeom>
              <a:ln w="6350">
                <a:solidFill>
                  <a:srgbClr val="090909"/>
                </a:solidFill>
              </a:ln>
            </p:spPr>
            <p:style>
              <a:lnRef idx="1">
                <a:schemeClr val="accent1"/>
              </a:lnRef>
              <a:fillRef idx="0">
                <a:schemeClr val="accent1"/>
              </a:fillRef>
              <a:effectRef idx="0">
                <a:schemeClr val="accent1"/>
              </a:effectRef>
              <a:fontRef idx="minor">
                <a:schemeClr val="tx1"/>
              </a:fontRef>
            </p:style>
          </p:cxnSp>
        </p:grpSp>
        <p:grpSp>
          <p:nvGrpSpPr>
            <p:cNvPr id="71" name="Left Arrow">
              <a:extLst>
                <a:ext uri="{FF2B5EF4-FFF2-40B4-BE49-F238E27FC236}">
                  <a16:creationId xmlns:a16="http://schemas.microsoft.com/office/drawing/2014/main" id="{6532175E-4AFD-42E3-8CD2-BB1BAA1BE0E4}"/>
                </a:ext>
              </a:extLst>
            </p:cNvPr>
            <p:cNvGrpSpPr/>
            <p:nvPr/>
          </p:nvGrpSpPr>
          <p:grpSpPr>
            <a:xfrm>
              <a:off x="5004663" y="2407440"/>
              <a:ext cx="56124" cy="39983"/>
              <a:chOff x="5004663" y="2407440"/>
              <a:chExt cx="56124" cy="39983"/>
            </a:xfrm>
          </p:grpSpPr>
          <p:grpSp>
            <p:nvGrpSpPr>
              <p:cNvPr id="93" name="Left Arrow">
                <a:extLst>
                  <a:ext uri="{FF2B5EF4-FFF2-40B4-BE49-F238E27FC236}">
                    <a16:creationId xmlns:a16="http://schemas.microsoft.com/office/drawing/2014/main" id="{211C60F8-0F37-43DE-B883-E6B75167C9F0}"/>
                  </a:ext>
                </a:extLst>
              </p:cNvPr>
              <p:cNvGrpSpPr/>
              <p:nvPr/>
            </p:nvGrpSpPr>
            <p:grpSpPr>
              <a:xfrm rot="8229936" flipH="1">
                <a:off x="5004663" y="2407440"/>
                <a:ext cx="39983" cy="39983"/>
                <a:chOff x="1411369" y="3109610"/>
                <a:chExt cx="182868" cy="191529"/>
              </a:xfrm>
            </p:grpSpPr>
            <p:cxnSp>
              <p:nvCxnSpPr>
                <p:cNvPr id="95" name="Line 2">
                  <a:extLst>
                    <a:ext uri="{FF2B5EF4-FFF2-40B4-BE49-F238E27FC236}">
                      <a16:creationId xmlns:a16="http://schemas.microsoft.com/office/drawing/2014/main" id="{EEB2FBA6-BADB-4F6D-A3F5-396BC1620921}"/>
                    </a:ext>
                  </a:extLst>
                </p:cNvPr>
                <p:cNvCxnSpPr>
                  <a:cxnSpLocks/>
                </p:cNvCxnSpPr>
                <p:nvPr/>
              </p:nvCxnSpPr>
              <p:spPr>
                <a:xfrm rot="19092243">
                  <a:off x="1484509" y="3191411"/>
                  <a:ext cx="109728" cy="109728"/>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cxnSp>
              <p:nvCxnSpPr>
                <p:cNvPr id="96" name="Line 1">
                  <a:extLst>
                    <a:ext uri="{FF2B5EF4-FFF2-40B4-BE49-F238E27FC236}">
                      <a16:creationId xmlns:a16="http://schemas.microsoft.com/office/drawing/2014/main" id="{A8916512-347A-4F57-8486-288B72BFF314}"/>
                    </a:ext>
                  </a:extLst>
                </p:cNvPr>
                <p:cNvCxnSpPr>
                  <a:cxnSpLocks/>
                </p:cNvCxnSpPr>
                <p:nvPr/>
              </p:nvCxnSpPr>
              <p:spPr>
                <a:xfrm rot="19092243" flipV="1">
                  <a:off x="1411369" y="3109610"/>
                  <a:ext cx="109728" cy="109729"/>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grpSp>
          <p:cxnSp>
            <p:nvCxnSpPr>
              <p:cNvPr id="94" name="Left Arrow">
                <a:extLst>
                  <a:ext uri="{FF2B5EF4-FFF2-40B4-BE49-F238E27FC236}">
                    <a16:creationId xmlns:a16="http://schemas.microsoft.com/office/drawing/2014/main" id="{75FBB3A1-E111-4A84-8300-B9D32217F93F}"/>
                  </a:ext>
                </a:extLst>
              </p:cNvPr>
              <p:cNvCxnSpPr>
                <a:cxnSpLocks/>
              </p:cNvCxnSpPr>
              <p:nvPr/>
            </p:nvCxnSpPr>
            <p:spPr>
              <a:xfrm>
                <a:off x="5012808" y="2427402"/>
                <a:ext cx="47979" cy="0"/>
              </a:xfrm>
              <a:prstGeom prst="line">
                <a:avLst/>
              </a:prstGeom>
              <a:ln w="6350">
                <a:solidFill>
                  <a:srgbClr val="090909"/>
                </a:solidFill>
              </a:ln>
            </p:spPr>
            <p:style>
              <a:lnRef idx="1">
                <a:schemeClr val="accent1"/>
              </a:lnRef>
              <a:fillRef idx="0">
                <a:schemeClr val="accent1"/>
              </a:fillRef>
              <a:effectRef idx="0">
                <a:schemeClr val="accent1"/>
              </a:effectRef>
              <a:fontRef idx="minor">
                <a:schemeClr val="tx1"/>
              </a:fontRef>
            </p:style>
          </p:cxnSp>
        </p:grpSp>
        <p:pic>
          <p:nvPicPr>
            <p:cNvPr id="72" name="Search Address Bar Icon" descr="Magnifying glass">
              <a:extLst>
                <a:ext uri="{FF2B5EF4-FFF2-40B4-BE49-F238E27FC236}">
                  <a16:creationId xmlns:a16="http://schemas.microsoft.com/office/drawing/2014/main" id="{0E5FD816-5B1E-4D09-A02A-EA0F18F4272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flipH="1">
              <a:off x="5539664" y="2402166"/>
              <a:ext cx="48632" cy="48632"/>
            </a:xfrm>
            <a:prstGeom prst="rect">
              <a:avLst/>
            </a:prstGeom>
          </p:spPr>
        </p:pic>
        <p:sp>
          <p:nvSpPr>
            <p:cNvPr id="73" name="Search Address Bar Text">
              <a:extLst>
                <a:ext uri="{FF2B5EF4-FFF2-40B4-BE49-F238E27FC236}">
                  <a16:creationId xmlns:a16="http://schemas.microsoft.com/office/drawing/2014/main" id="{54795C5F-4F79-44C6-A5B4-93D208BE0C71}"/>
                </a:ext>
              </a:extLst>
            </p:cNvPr>
            <p:cNvSpPr txBox="1"/>
            <p:nvPr/>
          </p:nvSpPr>
          <p:spPr>
            <a:xfrm>
              <a:off x="5529550" y="2361221"/>
              <a:ext cx="1335040" cy="141095"/>
            </a:xfrm>
            <a:prstGeom prst="rect">
              <a:avLst/>
            </a:prstGeom>
            <a:noFill/>
          </p:spPr>
          <p:txBody>
            <a:bodyPr wrap="square" rtlCol="0">
              <a:spAutoFit/>
            </a:bodyPr>
            <a:lstStyle/>
            <a:p>
              <a:r>
                <a:rPr lang="en-US" sz="600" dirty="0">
                  <a:solidFill>
                    <a:srgbClr val="AEAEAE"/>
                  </a:solidFill>
                </a:rPr>
                <a:t>Search or enter web address</a:t>
              </a:r>
            </a:p>
          </p:txBody>
        </p:sp>
        <p:pic>
          <p:nvPicPr>
            <p:cNvPr id="74" name="Refresh Button" descr="Refresh">
              <a:extLst>
                <a:ext uri="{FF2B5EF4-FFF2-40B4-BE49-F238E27FC236}">
                  <a16:creationId xmlns:a16="http://schemas.microsoft.com/office/drawing/2014/main" id="{1A1BB3E3-606B-4ACB-BD88-9D8D62E0D9F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rot="17611513">
              <a:off x="5247646" y="2397778"/>
              <a:ext cx="59306" cy="59306"/>
            </a:xfrm>
            <a:prstGeom prst="rect">
              <a:avLst/>
            </a:prstGeom>
          </p:spPr>
        </p:pic>
        <p:pic>
          <p:nvPicPr>
            <p:cNvPr id="75" name="Home Button" descr="Home">
              <a:extLst>
                <a:ext uri="{FF2B5EF4-FFF2-40B4-BE49-F238E27FC236}">
                  <a16:creationId xmlns:a16="http://schemas.microsoft.com/office/drawing/2014/main" id="{18C97FBE-5DB0-49F7-8B61-0FFBDA66853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371550" y="2399299"/>
              <a:ext cx="59306" cy="59306"/>
            </a:xfrm>
            <a:prstGeom prst="rect">
              <a:avLst/>
            </a:prstGeom>
          </p:spPr>
        </p:pic>
        <p:grpSp>
          <p:nvGrpSpPr>
            <p:cNvPr id="76" name="Address Bar Settings Button">
              <a:extLst>
                <a:ext uri="{FF2B5EF4-FFF2-40B4-BE49-F238E27FC236}">
                  <a16:creationId xmlns:a16="http://schemas.microsoft.com/office/drawing/2014/main" id="{B8A4772C-A365-4654-AD13-238C3D0B98B7}"/>
                </a:ext>
              </a:extLst>
            </p:cNvPr>
            <p:cNvGrpSpPr/>
            <p:nvPr/>
          </p:nvGrpSpPr>
          <p:grpSpPr>
            <a:xfrm>
              <a:off x="10462995" y="2419434"/>
              <a:ext cx="64798" cy="15993"/>
              <a:chOff x="10790691" y="1400190"/>
              <a:chExt cx="74096" cy="18288"/>
            </a:xfrm>
          </p:grpSpPr>
          <p:sp>
            <p:nvSpPr>
              <p:cNvPr id="90" name="Circle">
                <a:extLst>
                  <a:ext uri="{FF2B5EF4-FFF2-40B4-BE49-F238E27FC236}">
                    <a16:creationId xmlns:a16="http://schemas.microsoft.com/office/drawing/2014/main" id="{5BB4F9E4-4CF9-4D4A-90C5-18C02A3D9BEF}"/>
                  </a:ext>
                </a:extLst>
              </p:cNvPr>
              <p:cNvSpPr/>
              <p:nvPr/>
            </p:nvSpPr>
            <p:spPr>
              <a:xfrm>
                <a:off x="10846499" y="1400190"/>
                <a:ext cx="18288" cy="18288"/>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91" name="Circle">
                <a:extLst>
                  <a:ext uri="{FF2B5EF4-FFF2-40B4-BE49-F238E27FC236}">
                    <a16:creationId xmlns:a16="http://schemas.microsoft.com/office/drawing/2014/main" id="{939E0F05-3CF7-4420-8459-D7EB61C4D58F}"/>
                  </a:ext>
                </a:extLst>
              </p:cNvPr>
              <p:cNvSpPr/>
              <p:nvPr/>
            </p:nvSpPr>
            <p:spPr>
              <a:xfrm>
                <a:off x="10818595" y="1400190"/>
                <a:ext cx="18288" cy="18288"/>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92" name="Circle">
                <a:extLst>
                  <a:ext uri="{FF2B5EF4-FFF2-40B4-BE49-F238E27FC236}">
                    <a16:creationId xmlns:a16="http://schemas.microsoft.com/office/drawing/2014/main" id="{8DB2D6BB-01F4-4630-B465-55F2288921BF}"/>
                  </a:ext>
                </a:extLst>
              </p:cNvPr>
              <p:cNvSpPr/>
              <p:nvPr/>
            </p:nvSpPr>
            <p:spPr>
              <a:xfrm>
                <a:off x="10790691" y="1400190"/>
                <a:ext cx="18288" cy="18288"/>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grpSp>
          <p:nvGrpSpPr>
            <p:cNvPr id="77" name="Add Button">
              <a:extLst>
                <a:ext uri="{FF2B5EF4-FFF2-40B4-BE49-F238E27FC236}">
                  <a16:creationId xmlns:a16="http://schemas.microsoft.com/office/drawing/2014/main" id="{56C0AD75-CE95-4551-934B-0B5CC78783BB}"/>
                </a:ext>
              </a:extLst>
            </p:cNvPr>
            <p:cNvGrpSpPr/>
            <p:nvPr/>
          </p:nvGrpSpPr>
          <p:grpSpPr>
            <a:xfrm>
              <a:off x="5822685" y="2296671"/>
              <a:ext cx="39983" cy="39983"/>
              <a:chOff x="5822685" y="2296671"/>
              <a:chExt cx="39983" cy="39983"/>
            </a:xfrm>
          </p:grpSpPr>
          <p:cxnSp>
            <p:nvCxnSpPr>
              <p:cNvPr id="88" name="Line 2">
                <a:extLst>
                  <a:ext uri="{FF2B5EF4-FFF2-40B4-BE49-F238E27FC236}">
                    <a16:creationId xmlns:a16="http://schemas.microsoft.com/office/drawing/2014/main" id="{621DAAD6-DB0C-439C-B01F-C7538210A6D8}"/>
                  </a:ext>
                </a:extLst>
              </p:cNvPr>
              <p:cNvCxnSpPr>
                <a:cxnSpLocks/>
              </p:cNvCxnSpPr>
              <p:nvPr/>
            </p:nvCxnSpPr>
            <p:spPr>
              <a:xfrm>
                <a:off x="5822685" y="2315861"/>
                <a:ext cx="39983" cy="0"/>
              </a:xfrm>
              <a:prstGeom prst="line">
                <a:avLst/>
              </a:prstGeom>
              <a:ln w="6350">
                <a:solidFill>
                  <a:srgbClr val="090909"/>
                </a:solidFill>
              </a:ln>
            </p:spPr>
            <p:style>
              <a:lnRef idx="1">
                <a:schemeClr val="accent1"/>
              </a:lnRef>
              <a:fillRef idx="0">
                <a:schemeClr val="accent1"/>
              </a:fillRef>
              <a:effectRef idx="0">
                <a:schemeClr val="accent1"/>
              </a:effectRef>
              <a:fontRef idx="minor">
                <a:schemeClr val="tx1"/>
              </a:fontRef>
            </p:style>
          </p:cxnSp>
          <p:cxnSp>
            <p:nvCxnSpPr>
              <p:cNvPr id="89" name="Line 1">
                <a:extLst>
                  <a:ext uri="{FF2B5EF4-FFF2-40B4-BE49-F238E27FC236}">
                    <a16:creationId xmlns:a16="http://schemas.microsoft.com/office/drawing/2014/main" id="{8C009A98-4C11-4888-8223-0340134BB502}"/>
                  </a:ext>
                </a:extLst>
              </p:cNvPr>
              <p:cNvCxnSpPr>
                <a:cxnSpLocks/>
              </p:cNvCxnSpPr>
              <p:nvPr/>
            </p:nvCxnSpPr>
            <p:spPr>
              <a:xfrm rot="16200000">
                <a:off x="5821643" y="2316663"/>
                <a:ext cx="39983" cy="0"/>
              </a:xfrm>
              <a:prstGeom prst="line">
                <a:avLst/>
              </a:prstGeom>
              <a:ln w="6350">
                <a:solidFill>
                  <a:srgbClr val="090909"/>
                </a:solidFill>
              </a:ln>
            </p:spPr>
            <p:style>
              <a:lnRef idx="1">
                <a:schemeClr val="accent1"/>
              </a:lnRef>
              <a:fillRef idx="0">
                <a:schemeClr val="accent1"/>
              </a:fillRef>
              <a:effectRef idx="0">
                <a:schemeClr val="accent1"/>
              </a:effectRef>
              <a:fontRef idx="minor">
                <a:schemeClr val="tx1"/>
              </a:fontRef>
            </p:style>
          </p:cxnSp>
        </p:grpSp>
        <p:pic>
          <p:nvPicPr>
            <p:cNvPr id="78" name="Close Button" descr="Close">
              <a:extLst>
                <a:ext uri="{FF2B5EF4-FFF2-40B4-BE49-F238E27FC236}">
                  <a16:creationId xmlns:a16="http://schemas.microsoft.com/office/drawing/2014/main" id="{189E734E-7908-4B78-9D80-7B2E006F0B84}"/>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0465079" y="2296563"/>
              <a:ext cx="44638" cy="44638"/>
            </a:xfrm>
            <a:prstGeom prst="rect">
              <a:avLst/>
            </a:prstGeom>
          </p:spPr>
        </p:pic>
        <p:sp>
          <p:nvSpPr>
            <p:cNvPr id="79" name="Maximize Button">
              <a:extLst>
                <a:ext uri="{FF2B5EF4-FFF2-40B4-BE49-F238E27FC236}">
                  <a16:creationId xmlns:a16="http://schemas.microsoft.com/office/drawing/2014/main" id="{E83BB36F-4126-43B0-9F5D-97FF80C9DB76}"/>
                </a:ext>
              </a:extLst>
            </p:cNvPr>
            <p:cNvSpPr/>
            <p:nvPr/>
          </p:nvSpPr>
          <p:spPr>
            <a:xfrm>
              <a:off x="10328833" y="2301847"/>
              <a:ext cx="31986" cy="31986"/>
            </a:xfrm>
            <a:prstGeom prst="rect">
              <a:avLst/>
            </a:prstGeom>
            <a:noFill/>
            <a:ln w="6350">
              <a:solidFill>
                <a:srgbClr val="0909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cxnSp>
          <p:nvCxnSpPr>
            <p:cNvPr id="80" name="Minimize Button">
              <a:extLst>
                <a:ext uri="{FF2B5EF4-FFF2-40B4-BE49-F238E27FC236}">
                  <a16:creationId xmlns:a16="http://schemas.microsoft.com/office/drawing/2014/main" id="{7284EE8A-1983-4132-8CC3-DC5459F0BAAA}"/>
                </a:ext>
              </a:extLst>
            </p:cNvPr>
            <p:cNvCxnSpPr>
              <a:cxnSpLocks/>
            </p:cNvCxnSpPr>
            <p:nvPr/>
          </p:nvCxnSpPr>
          <p:spPr>
            <a:xfrm>
              <a:off x="10190145" y="2316798"/>
              <a:ext cx="31986" cy="0"/>
            </a:xfrm>
            <a:prstGeom prst="line">
              <a:avLst/>
            </a:prstGeom>
            <a:ln w="6350">
              <a:solidFill>
                <a:srgbClr val="000000"/>
              </a:solidFill>
            </a:ln>
          </p:spPr>
          <p:style>
            <a:lnRef idx="1">
              <a:schemeClr val="accent1"/>
            </a:lnRef>
            <a:fillRef idx="0">
              <a:schemeClr val="accent1"/>
            </a:fillRef>
            <a:effectRef idx="0">
              <a:schemeClr val="accent1"/>
            </a:effectRef>
            <a:fontRef idx="minor">
              <a:schemeClr val="tx1"/>
            </a:fontRef>
          </p:style>
        </p:cxnSp>
        <p:sp>
          <p:nvSpPr>
            <p:cNvPr id="81" name="Webpage Small Title Background">
              <a:extLst>
                <a:ext uri="{FF2B5EF4-FFF2-40B4-BE49-F238E27FC236}">
                  <a16:creationId xmlns:a16="http://schemas.microsoft.com/office/drawing/2014/main" id="{C6BD03DA-F595-484B-BC3B-E69358BCB1C7}"/>
                </a:ext>
              </a:extLst>
            </p:cNvPr>
            <p:cNvSpPr/>
            <p:nvPr/>
          </p:nvSpPr>
          <p:spPr>
            <a:xfrm>
              <a:off x="5167332" y="2270515"/>
              <a:ext cx="622646" cy="104134"/>
            </a:xfrm>
            <a:custGeom>
              <a:avLst/>
              <a:gdLst>
                <a:gd name="connsiteX0" fmla="*/ 0 w 622646"/>
                <a:gd name="connsiteY0" fmla="*/ 0 h 104134"/>
                <a:gd name="connsiteX1" fmla="*/ 622646 w 622646"/>
                <a:gd name="connsiteY1" fmla="*/ 0 h 104134"/>
                <a:gd name="connsiteX2" fmla="*/ 622646 w 622646"/>
                <a:gd name="connsiteY2" fmla="*/ 104134 h 104134"/>
                <a:gd name="connsiteX3" fmla="*/ 0 w 622646"/>
                <a:gd name="connsiteY3" fmla="*/ 104134 h 104134"/>
                <a:gd name="connsiteX4" fmla="*/ 0 w 622646"/>
                <a:gd name="connsiteY4" fmla="*/ 0 h 104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646" h="104134" fill="none" extrusionOk="0">
                  <a:moveTo>
                    <a:pt x="0" y="0"/>
                  </a:moveTo>
                  <a:cubicBezTo>
                    <a:pt x="303527" y="-11224"/>
                    <a:pt x="347830" y="-2420"/>
                    <a:pt x="622646" y="0"/>
                  </a:cubicBezTo>
                  <a:cubicBezTo>
                    <a:pt x="617543" y="49713"/>
                    <a:pt x="627647" y="70936"/>
                    <a:pt x="622646" y="104134"/>
                  </a:cubicBezTo>
                  <a:cubicBezTo>
                    <a:pt x="427445" y="95508"/>
                    <a:pt x="185225" y="129744"/>
                    <a:pt x="0" y="104134"/>
                  </a:cubicBezTo>
                  <a:cubicBezTo>
                    <a:pt x="-1595" y="70651"/>
                    <a:pt x="3854" y="34322"/>
                    <a:pt x="0" y="0"/>
                  </a:cubicBezTo>
                  <a:close/>
                </a:path>
                <a:path w="622646" h="104134" stroke="0" extrusionOk="0">
                  <a:moveTo>
                    <a:pt x="0" y="0"/>
                  </a:moveTo>
                  <a:cubicBezTo>
                    <a:pt x="270705" y="-8460"/>
                    <a:pt x="453983" y="-12708"/>
                    <a:pt x="622646" y="0"/>
                  </a:cubicBezTo>
                  <a:cubicBezTo>
                    <a:pt x="619928" y="35983"/>
                    <a:pt x="619772" y="62275"/>
                    <a:pt x="622646" y="104134"/>
                  </a:cubicBezTo>
                  <a:cubicBezTo>
                    <a:pt x="357335" y="87148"/>
                    <a:pt x="268814" y="119323"/>
                    <a:pt x="0" y="104134"/>
                  </a:cubicBezTo>
                  <a:cubicBezTo>
                    <a:pt x="933" y="57310"/>
                    <a:pt x="-398" y="29390"/>
                    <a:pt x="0" y="0"/>
                  </a:cubicBezTo>
                  <a:close/>
                </a:path>
              </a:pathLst>
            </a:custGeom>
            <a:solidFill>
              <a:srgbClr val="F2F2F2"/>
            </a:solidFill>
            <a:ln>
              <a:solidFill>
                <a:srgbClr val="CBCBCB">
                  <a:alpha val="0"/>
                </a:srgb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pic>
          <p:nvPicPr>
            <p:cNvPr id="82" name="Webpage Close Icon" descr="Close">
              <a:extLst>
                <a:ext uri="{FF2B5EF4-FFF2-40B4-BE49-F238E27FC236}">
                  <a16:creationId xmlns:a16="http://schemas.microsoft.com/office/drawing/2014/main" id="{B3E5BC63-6802-4251-80E1-6193C6515D98}"/>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717383" y="2296983"/>
              <a:ext cx="44638" cy="44638"/>
            </a:xfrm>
            <a:prstGeom prst="rect">
              <a:avLst/>
            </a:prstGeom>
          </p:spPr>
        </p:pic>
        <p:sp>
          <p:nvSpPr>
            <p:cNvPr id="83" name="Webpage Name">
              <a:extLst>
                <a:ext uri="{FF2B5EF4-FFF2-40B4-BE49-F238E27FC236}">
                  <a16:creationId xmlns:a16="http://schemas.microsoft.com/office/drawing/2014/main" id="{8CE6A56A-9099-43E9-9D8F-F724F443FA0E}"/>
                </a:ext>
              </a:extLst>
            </p:cNvPr>
            <p:cNvSpPr txBox="1"/>
            <p:nvPr/>
          </p:nvSpPr>
          <p:spPr>
            <a:xfrm>
              <a:off x="5272180" y="2289186"/>
              <a:ext cx="138919" cy="70547"/>
            </a:xfrm>
            <a:prstGeom prst="rect">
              <a:avLst/>
            </a:prstGeom>
            <a:noFill/>
          </p:spPr>
          <p:txBody>
            <a:bodyPr wrap="square" lIns="0" tIns="0" rIns="0" bIns="0" rtlCol="0">
              <a:spAutoFit/>
            </a:bodyPr>
            <a:lstStyle/>
            <a:p>
              <a:r>
                <a:rPr lang="en-US" sz="600" dirty="0">
                  <a:solidFill>
                    <a:srgbClr val="555555"/>
                  </a:solidFill>
                </a:rPr>
                <a:t>Start</a:t>
              </a:r>
            </a:p>
          </p:txBody>
        </p:sp>
        <p:grpSp>
          <p:nvGrpSpPr>
            <p:cNvPr id="84" name="Website Icon Placeholder">
              <a:extLst>
                <a:ext uri="{FF2B5EF4-FFF2-40B4-BE49-F238E27FC236}">
                  <a16:creationId xmlns:a16="http://schemas.microsoft.com/office/drawing/2014/main" id="{7169783A-1AF3-4E36-87CD-6ABF21A42455}"/>
                </a:ext>
              </a:extLst>
            </p:cNvPr>
            <p:cNvGrpSpPr/>
            <p:nvPr/>
          </p:nvGrpSpPr>
          <p:grpSpPr>
            <a:xfrm>
              <a:off x="5204508" y="2295596"/>
              <a:ext cx="41452" cy="40711"/>
              <a:chOff x="1950533" y="1912092"/>
              <a:chExt cx="144420" cy="141838"/>
            </a:xfrm>
          </p:grpSpPr>
          <p:sp>
            <p:nvSpPr>
              <p:cNvPr id="85" name="Square">
                <a:extLst>
                  <a:ext uri="{FF2B5EF4-FFF2-40B4-BE49-F238E27FC236}">
                    <a16:creationId xmlns:a16="http://schemas.microsoft.com/office/drawing/2014/main" id="{E3E89627-5711-4D04-8C07-70CE59D00BAA}"/>
                  </a:ext>
                </a:extLst>
              </p:cNvPr>
              <p:cNvSpPr/>
              <p:nvPr/>
            </p:nvSpPr>
            <p:spPr>
              <a:xfrm>
                <a:off x="1952625" y="1913132"/>
                <a:ext cx="141684" cy="140798"/>
              </a:xfrm>
              <a:custGeom>
                <a:avLst/>
                <a:gdLst>
                  <a:gd name="connsiteX0" fmla="*/ 0 w 141684"/>
                  <a:gd name="connsiteY0" fmla="*/ 0 h 140798"/>
                  <a:gd name="connsiteX1" fmla="*/ 141684 w 141684"/>
                  <a:gd name="connsiteY1" fmla="*/ 0 h 140798"/>
                  <a:gd name="connsiteX2" fmla="*/ 141684 w 141684"/>
                  <a:gd name="connsiteY2" fmla="*/ 140798 h 140798"/>
                  <a:gd name="connsiteX3" fmla="*/ 0 w 141684"/>
                  <a:gd name="connsiteY3" fmla="*/ 140798 h 140798"/>
                  <a:gd name="connsiteX4" fmla="*/ 0 w 141684"/>
                  <a:gd name="connsiteY4" fmla="*/ 0 h 140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84" h="140798" fill="none" extrusionOk="0">
                    <a:moveTo>
                      <a:pt x="0" y="0"/>
                    </a:moveTo>
                    <a:cubicBezTo>
                      <a:pt x="45991" y="1878"/>
                      <a:pt x="96569" y="5713"/>
                      <a:pt x="141684" y="0"/>
                    </a:cubicBezTo>
                    <a:cubicBezTo>
                      <a:pt x="138845" y="57765"/>
                      <a:pt x="145173" y="72590"/>
                      <a:pt x="141684" y="140798"/>
                    </a:cubicBezTo>
                    <a:cubicBezTo>
                      <a:pt x="80807" y="141118"/>
                      <a:pt x="31063" y="140290"/>
                      <a:pt x="0" y="140798"/>
                    </a:cubicBezTo>
                    <a:cubicBezTo>
                      <a:pt x="1379" y="91549"/>
                      <a:pt x="-187" y="55626"/>
                      <a:pt x="0" y="0"/>
                    </a:cubicBezTo>
                    <a:close/>
                  </a:path>
                  <a:path w="141684" h="140798" stroke="0" extrusionOk="0">
                    <a:moveTo>
                      <a:pt x="0" y="0"/>
                    </a:moveTo>
                    <a:cubicBezTo>
                      <a:pt x="62393" y="2102"/>
                      <a:pt x="83537" y="-1382"/>
                      <a:pt x="141684" y="0"/>
                    </a:cubicBezTo>
                    <a:cubicBezTo>
                      <a:pt x="135837" y="59974"/>
                      <a:pt x="144028" y="102945"/>
                      <a:pt x="141684" y="140798"/>
                    </a:cubicBezTo>
                    <a:cubicBezTo>
                      <a:pt x="95486" y="144697"/>
                      <a:pt x="42034" y="141879"/>
                      <a:pt x="0" y="140798"/>
                    </a:cubicBezTo>
                    <a:cubicBezTo>
                      <a:pt x="-996" y="102443"/>
                      <a:pt x="5794" y="61365"/>
                      <a:pt x="0" y="0"/>
                    </a:cubicBezTo>
                    <a:close/>
                  </a:path>
                </a:pathLst>
              </a:custGeom>
              <a:solidFill>
                <a:srgbClr val="F2F2F2"/>
              </a:solidFill>
              <a:ln w="3175">
                <a:solidFill>
                  <a:srgbClr val="444446"/>
                </a:solidFill>
                <a:extLst>
                  <a:ext uri="{C807C97D-BFC1-408E-A445-0C87EB9F89A2}">
                    <ask:lineSketchStyleProps xmlns:ask="http://schemas.microsoft.com/office/drawing/2018/sketchyshapes" sd="1927782525">
                      <a:prstGeom prst="rect">
                        <a:avLst/>
                      </a:prstGeom>
                      <ask:type>
                        <ask:lineSketchFreehand/>
                      </ask:type>
                      <ask:seed>1927782525</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cxnSp>
            <p:nvCxnSpPr>
              <p:cNvPr id="86" name="Line 2">
                <a:extLst>
                  <a:ext uri="{FF2B5EF4-FFF2-40B4-BE49-F238E27FC236}">
                    <a16:creationId xmlns:a16="http://schemas.microsoft.com/office/drawing/2014/main" id="{1A34705F-6FC3-40A2-B7F3-05F0F652D070}"/>
                  </a:ext>
                </a:extLst>
              </p:cNvPr>
              <p:cNvCxnSpPr/>
              <p:nvPr/>
            </p:nvCxnSpPr>
            <p:spPr>
              <a:xfrm>
                <a:off x="1950533" y="1912092"/>
                <a:ext cx="143776" cy="141838"/>
              </a:xfrm>
              <a:prstGeom prst="line">
                <a:avLst/>
              </a:prstGeom>
              <a:ln w="3175">
                <a:solidFill>
                  <a:srgbClr val="444446"/>
                </a:solidFill>
              </a:ln>
            </p:spPr>
            <p:style>
              <a:lnRef idx="1">
                <a:schemeClr val="accent1"/>
              </a:lnRef>
              <a:fillRef idx="0">
                <a:schemeClr val="accent1"/>
              </a:fillRef>
              <a:effectRef idx="0">
                <a:schemeClr val="accent1"/>
              </a:effectRef>
              <a:fontRef idx="minor">
                <a:schemeClr val="tx1"/>
              </a:fontRef>
            </p:style>
          </p:cxnSp>
          <p:cxnSp>
            <p:nvCxnSpPr>
              <p:cNvPr id="87" name="Line 1">
                <a:extLst>
                  <a:ext uri="{FF2B5EF4-FFF2-40B4-BE49-F238E27FC236}">
                    <a16:creationId xmlns:a16="http://schemas.microsoft.com/office/drawing/2014/main" id="{192426E2-F262-4B22-A115-FB17EC8CAA42}"/>
                  </a:ext>
                </a:extLst>
              </p:cNvPr>
              <p:cNvCxnSpPr>
                <a:cxnSpLocks/>
              </p:cNvCxnSpPr>
              <p:nvPr/>
            </p:nvCxnSpPr>
            <p:spPr>
              <a:xfrm flipV="1">
                <a:off x="1951177" y="1912092"/>
                <a:ext cx="143776" cy="141838"/>
              </a:xfrm>
              <a:prstGeom prst="line">
                <a:avLst/>
              </a:prstGeom>
              <a:ln w="3175">
                <a:solidFill>
                  <a:srgbClr val="444446"/>
                </a:solidFill>
              </a:ln>
            </p:spPr>
            <p:style>
              <a:lnRef idx="1">
                <a:schemeClr val="accent1"/>
              </a:lnRef>
              <a:fillRef idx="0">
                <a:schemeClr val="accent1"/>
              </a:fillRef>
              <a:effectRef idx="0">
                <a:schemeClr val="accent1"/>
              </a:effectRef>
              <a:fontRef idx="minor">
                <a:schemeClr val="tx1"/>
              </a:fontRef>
            </p:style>
          </p:cxnSp>
        </p:grpSp>
      </p:grpSp>
      <p:sp>
        <p:nvSpPr>
          <p:cNvPr id="48" name="Third Header Background">
            <a:extLst>
              <a:ext uri="{FF2B5EF4-FFF2-40B4-BE49-F238E27FC236}">
                <a16:creationId xmlns:a16="http://schemas.microsoft.com/office/drawing/2014/main" id="{D4E17992-B44B-4295-8D5A-1CADD0DC4E70}"/>
              </a:ext>
            </a:extLst>
          </p:cNvPr>
          <p:cNvSpPr/>
          <p:nvPr/>
        </p:nvSpPr>
        <p:spPr>
          <a:xfrm>
            <a:off x="2418887" y="1744635"/>
            <a:ext cx="6783885" cy="623863"/>
          </a:xfrm>
          <a:custGeom>
            <a:avLst/>
            <a:gdLst>
              <a:gd name="connsiteX0" fmla="*/ 0 w 6783885"/>
              <a:gd name="connsiteY0" fmla="*/ 0 h 623863"/>
              <a:gd name="connsiteX1" fmla="*/ 678389 w 6783885"/>
              <a:gd name="connsiteY1" fmla="*/ 0 h 623863"/>
              <a:gd name="connsiteX2" fmla="*/ 1356777 w 6783885"/>
              <a:gd name="connsiteY2" fmla="*/ 0 h 623863"/>
              <a:gd name="connsiteX3" fmla="*/ 2035166 w 6783885"/>
              <a:gd name="connsiteY3" fmla="*/ 0 h 623863"/>
              <a:gd name="connsiteX4" fmla="*/ 2849232 w 6783885"/>
              <a:gd name="connsiteY4" fmla="*/ 0 h 623863"/>
              <a:gd name="connsiteX5" fmla="*/ 3595459 w 6783885"/>
              <a:gd name="connsiteY5" fmla="*/ 0 h 623863"/>
              <a:gd name="connsiteX6" fmla="*/ 4070331 w 6783885"/>
              <a:gd name="connsiteY6" fmla="*/ 0 h 623863"/>
              <a:gd name="connsiteX7" fmla="*/ 4680881 w 6783885"/>
              <a:gd name="connsiteY7" fmla="*/ 0 h 623863"/>
              <a:gd name="connsiteX8" fmla="*/ 5494947 w 6783885"/>
              <a:gd name="connsiteY8" fmla="*/ 0 h 623863"/>
              <a:gd name="connsiteX9" fmla="*/ 6173335 w 6783885"/>
              <a:gd name="connsiteY9" fmla="*/ 0 h 623863"/>
              <a:gd name="connsiteX10" fmla="*/ 6783885 w 6783885"/>
              <a:gd name="connsiteY10" fmla="*/ 0 h 623863"/>
              <a:gd name="connsiteX11" fmla="*/ 6783885 w 6783885"/>
              <a:gd name="connsiteY11" fmla="*/ 623863 h 623863"/>
              <a:gd name="connsiteX12" fmla="*/ 6241174 w 6783885"/>
              <a:gd name="connsiteY12" fmla="*/ 623863 h 623863"/>
              <a:gd name="connsiteX13" fmla="*/ 5427108 w 6783885"/>
              <a:gd name="connsiteY13" fmla="*/ 623863 h 623863"/>
              <a:gd name="connsiteX14" fmla="*/ 4884397 w 6783885"/>
              <a:gd name="connsiteY14" fmla="*/ 623863 h 623863"/>
              <a:gd name="connsiteX15" fmla="*/ 4409525 w 6783885"/>
              <a:gd name="connsiteY15" fmla="*/ 623863 h 623863"/>
              <a:gd name="connsiteX16" fmla="*/ 3934653 w 6783885"/>
              <a:gd name="connsiteY16" fmla="*/ 623863 h 623863"/>
              <a:gd name="connsiteX17" fmla="*/ 3188426 w 6783885"/>
              <a:gd name="connsiteY17" fmla="*/ 623863 h 623863"/>
              <a:gd name="connsiteX18" fmla="*/ 2713554 w 6783885"/>
              <a:gd name="connsiteY18" fmla="*/ 623863 h 623863"/>
              <a:gd name="connsiteX19" fmla="*/ 2035165 w 6783885"/>
              <a:gd name="connsiteY19" fmla="*/ 623863 h 623863"/>
              <a:gd name="connsiteX20" fmla="*/ 1492455 w 6783885"/>
              <a:gd name="connsiteY20" fmla="*/ 623863 h 623863"/>
              <a:gd name="connsiteX21" fmla="*/ 814066 w 6783885"/>
              <a:gd name="connsiteY21" fmla="*/ 623863 h 623863"/>
              <a:gd name="connsiteX22" fmla="*/ 0 w 6783885"/>
              <a:gd name="connsiteY22" fmla="*/ 623863 h 623863"/>
              <a:gd name="connsiteX23" fmla="*/ 0 w 6783885"/>
              <a:gd name="connsiteY23" fmla="*/ 0 h 623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783885" h="623863" fill="none" extrusionOk="0">
                <a:moveTo>
                  <a:pt x="0" y="0"/>
                </a:moveTo>
                <a:cubicBezTo>
                  <a:pt x="328811" y="10609"/>
                  <a:pt x="472996" y="-8980"/>
                  <a:pt x="678389" y="0"/>
                </a:cubicBezTo>
                <a:cubicBezTo>
                  <a:pt x="883782" y="8980"/>
                  <a:pt x="1149530" y="5659"/>
                  <a:pt x="1356777" y="0"/>
                </a:cubicBezTo>
                <a:cubicBezTo>
                  <a:pt x="1564024" y="-5659"/>
                  <a:pt x="1814433" y="-33363"/>
                  <a:pt x="2035166" y="0"/>
                </a:cubicBezTo>
                <a:cubicBezTo>
                  <a:pt x="2255899" y="33363"/>
                  <a:pt x="2556269" y="35808"/>
                  <a:pt x="2849232" y="0"/>
                </a:cubicBezTo>
                <a:cubicBezTo>
                  <a:pt x="3142195" y="-35808"/>
                  <a:pt x="3295739" y="18504"/>
                  <a:pt x="3595459" y="0"/>
                </a:cubicBezTo>
                <a:cubicBezTo>
                  <a:pt x="3895179" y="-18504"/>
                  <a:pt x="3971406" y="14670"/>
                  <a:pt x="4070331" y="0"/>
                </a:cubicBezTo>
                <a:cubicBezTo>
                  <a:pt x="4169256" y="-14670"/>
                  <a:pt x="4501280" y="-29606"/>
                  <a:pt x="4680881" y="0"/>
                </a:cubicBezTo>
                <a:cubicBezTo>
                  <a:pt x="4860482" y="29606"/>
                  <a:pt x="5291714" y="-39654"/>
                  <a:pt x="5494947" y="0"/>
                </a:cubicBezTo>
                <a:cubicBezTo>
                  <a:pt x="5698180" y="39654"/>
                  <a:pt x="5947299" y="10721"/>
                  <a:pt x="6173335" y="0"/>
                </a:cubicBezTo>
                <a:cubicBezTo>
                  <a:pt x="6399371" y="-10721"/>
                  <a:pt x="6618235" y="16484"/>
                  <a:pt x="6783885" y="0"/>
                </a:cubicBezTo>
                <a:cubicBezTo>
                  <a:pt x="6760853" y="223939"/>
                  <a:pt x="6788490" y="338404"/>
                  <a:pt x="6783885" y="623863"/>
                </a:cubicBezTo>
                <a:cubicBezTo>
                  <a:pt x="6539207" y="624269"/>
                  <a:pt x="6432377" y="624845"/>
                  <a:pt x="6241174" y="623863"/>
                </a:cubicBezTo>
                <a:cubicBezTo>
                  <a:pt x="6049971" y="622881"/>
                  <a:pt x="5612935" y="632908"/>
                  <a:pt x="5427108" y="623863"/>
                </a:cubicBezTo>
                <a:cubicBezTo>
                  <a:pt x="5241281" y="614818"/>
                  <a:pt x="5149612" y="629695"/>
                  <a:pt x="4884397" y="623863"/>
                </a:cubicBezTo>
                <a:cubicBezTo>
                  <a:pt x="4619182" y="618031"/>
                  <a:pt x="4562974" y="614210"/>
                  <a:pt x="4409525" y="623863"/>
                </a:cubicBezTo>
                <a:cubicBezTo>
                  <a:pt x="4256076" y="633516"/>
                  <a:pt x="4128984" y="622158"/>
                  <a:pt x="3934653" y="623863"/>
                </a:cubicBezTo>
                <a:cubicBezTo>
                  <a:pt x="3740322" y="625568"/>
                  <a:pt x="3341732" y="659516"/>
                  <a:pt x="3188426" y="623863"/>
                </a:cubicBezTo>
                <a:cubicBezTo>
                  <a:pt x="3035120" y="588210"/>
                  <a:pt x="2826271" y="642275"/>
                  <a:pt x="2713554" y="623863"/>
                </a:cubicBezTo>
                <a:cubicBezTo>
                  <a:pt x="2600837" y="605451"/>
                  <a:pt x="2266616" y="624361"/>
                  <a:pt x="2035165" y="623863"/>
                </a:cubicBezTo>
                <a:cubicBezTo>
                  <a:pt x="1803714" y="623365"/>
                  <a:pt x="1652649" y="632576"/>
                  <a:pt x="1492455" y="623863"/>
                </a:cubicBezTo>
                <a:cubicBezTo>
                  <a:pt x="1332261" y="615151"/>
                  <a:pt x="1065804" y="602184"/>
                  <a:pt x="814066" y="623863"/>
                </a:cubicBezTo>
                <a:cubicBezTo>
                  <a:pt x="562328" y="645542"/>
                  <a:pt x="400181" y="661481"/>
                  <a:pt x="0" y="623863"/>
                </a:cubicBezTo>
                <a:cubicBezTo>
                  <a:pt x="-20382" y="494728"/>
                  <a:pt x="24480" y="307350"/>
                  <a:pt x="0" y="0"/>
                </a:cubicBezTo>
                <a:close/>
              </a:path>
              <a:path w="6783885" h="623863" stroke="0" extrusionOk="0">
                <a:moveTo>
                  <a:pt x="0" y="0"/>
                </a:moveTo>
                <a:cubicBezTo>
                  <a:pt x="143963" y="25505"/>
                  <a:pt x="379677" y="21635"/>
                  <a:pt x="610550" y="0"/>
                </a:cubicBezTo>
                <a:cubicBezTo>
                  <a:pt x="841423" y="-21635"/>
                  <a:pt x="861832" y="14614"/>
                  <a:pt x="1085422" y="0"/>
                </a:cubicBezTo>
                <a:cubicBezTo>
                  <a:pt x="1309012" y="-14614"/>
                  <a:pt x="1676101" y="20278"/>
                  <a:pt x="1899488" y="0"/>
                </a:cubicBezTo>
                <a:cubicBezTo>
                  <a:pt x="2122875" y="-20278"/>
                  <a:pt x="2235007" y="-25322"/>
                  <a:pt x="2510037" y="0"/>
                </a:cubicBezTo>
                <a:cubicBezTo>
                  <a:pt x="2785067" y="25322"/>
                  <a:pt x="2859216" y="-27920"/>
                  <a:pt x="3120587" y="0"/>
                </a:cubicBezTo>
                <a:cubicBezTo>
                  <a:pt x="3381958" y="27920"/>
                  <a:pt x="3710543" y="-29662"/>
                  <a:pt x="3934653" y="0"/>
                </a:cubicBezTo>
                <a:cubicBezTo>
                  <a:pt x="4158763" y="29662"/>
                  <a:pt x="4217987" y="-18278"/>
                  <a:pt x="4477364" y="0"/>
                </a:cubicBezTo>
                <a:cubicBezTo>
                  <a:pt x="4736741" y="18278"/>
                  <a:pt x="5077582" y="34711"/>
                  <a:pt x="5291430" y="0"/>
                </a:cubicBezTo>
                <a:cubicBezTo>
                  <a:pt x="5505278" y="-34711"/>
                  <a:pt x="5869164" y="11553"/>
                  <a:pt x="6105497" y="0"/>
                </a:cubicBezTo>
                <a:cubicBezTo>
                  <a:pt x="6341830" y="-11553"/>
                  <a:pt x="6592693" y="-27390"/>
                  <a:pt x="6783885" y="0"/>
                </a:cubicBezTo>
                <a:cubicBezTo>
                  <a:pt x="6776762" y="284428"/>
                  <a:pt x="6796924" y="431751"/>
                  <a:pt x="6783885" y="623863"/>
                </a:cubicBezTo>
                <a:cubicBezTo>
                  <a:pt x="6589253" y="609648"/>
                  <a:pt x="6295589" y="593351"/>
                  <a:pt x="6037658" y="623863"/>
                </a:cubicBezTo>
                <a:cubicBezTo>
                  <a:pt x="5779727" y="654375"/>
                  <a:pt x="5452743" y="630881"/>
                  <a:pt x="5223591" y="623863"/>
                </a:cubicBezTo>
                <a:cubicBezTo>
                  <a:pt x="4994439" y="616845"/>
                  <a:pt x="4728528" y="658251"/>
                  <a:pt x="4409525" y="623863"/>
                </a:cubicBezTo>
                <a:cubicBezTo>
                  <a:pt x="4090522" y="589475"/>
                  <a:pt x="4057475" y="642621"/>
                  <a:pt x="3866814" y="623863"/>
                </a:cubicBezTo>
                <a:cubicBezTo>
                  <a:pt x="3676153" y="605105"/>
                  <a:pt x="3358210" y="635520"/>
                  <a:pt x="3188426" y="623863"/>
                </a:cubicBezTo>
                <a:cubicBezTo>
                  <a:pt x="3018642" y="612206"/>
                  <a:pt x="2647111" y="662823"/>
                  <a:pt x="2374360" y="623863"/>
                </a:cubicBezTo>
                <a:cubicBezTo>
                  <a:pt x="2101609" y="584903"/>
                  <a:pt x="1958383" y="605791"/>
                  <a:pt x="1695971" y="623863"/>
                </a:cubicBezTo>
                <a:cubicBezTo>
                  <a:pt x="1433559" y="641935"/>
                  <a:pt x="1318856" y="613287"/>
                  <a:pt x="1221099" y="623863"/>
                </a:cubicBezTo>
                <a:cubicBezTo>
                  <a:pt x="1123342" y="634439"/>
                  <a:pt x="916358" y="626426"/>
                  <a:pt x="678388" y="623863"/>
                </a:cubicBezTo>
                <a:cubicBezTo>
                  <a:pt x="440418" y="621300"/>
                  <a:pt x="210895" y="646776"/>
                  <a:pt x="0" y="623863"/>
                </a:cubicBezTo>
                <a:cubicBezTo>
                  <a:pt x="-9890" y="367373"/>
                  <a:pt x="22094" y="285599"/>
                  <a:pt x="0" y="0"/>
                </a:cubicBezTo>
                <a:close/>
              </a:path>
            </a:pathLst>
          </a:custGeom>
          <a:solidFill>
            <a:srgbClr val="F2F2F2"/>
          </a:solidFill>
          <a:ln>
            <a:solidFill>
              <a:srgbClr val="F2F2F2">
                <a:alpha val="0"/>
              </a:srgb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49" name="Search Bar">
            <a:extLst>
              <a:ext uri="{FF2B5EF4-FFF2-40B4-BE49-F238E27FC236}">
                <a16:creationId xmlns:a16="http://schemas.microsoft.com/office/drawing/2014/main" id="{BB320D3E-A254-4FC6-B80E-4AB1F5993F43}"/>
              </a:ext>
            </a:extLst>
          </p:cNvPr>
          <p:cNvGrpSpPr/>
          <p:nvPr/>
        </p:nvGrpSpPr>
        <p:grpSpPr>
          <a:xfrm>
            <a:off x="2729547" y="1963042"/>
            <a:ext cx="1414694" cy="184665"/>
            <a:chOff x="5212327" y="3743941"/>
            <a:chExt cx="1012165" cy="141094"/>
          </a:xfrm>
        </p:grpSpPr>
        <p:sp>
          <p:nvSpPr>
            <p:cNvPr id="62" name="Search Placeholder">
              <a:extLst>
                <a:ext uri="{FF2B5EF4-FFF2-40B4-BE49-F238E27FC236}">
                  <a16:creationId xmlns:a16="http://schemas.microsoft.com/office/drawing/2014/main" id="{AFADFD08-E621-41F1-8CAA-171ADED2D325}"/>
                </a:ext>
              </a:extLst>
            </p:cNvPr>
            <p:cNvSpPr/>
            <p:nvPr/>
          </p:nvSpPr>
          <p:spPr>
            <a:xfrm>
              <a:off x="5255834" y="3757383"/>
              <a:ext cx="968658" cy="123904"/>
            </a:xfrm>
            <a:custGeom>
              <a:avLst/>
              <a:gdLst>
                <a:gd name="connsiteX0" fmla="*/ 0 w 968658"/>
                <a:gd name="connsiteY0" fmla="*/ 6074 h 123904"/>
                <a:gd name="connsiteX1" fmla="*/ 6074 w 968658"/>
                <a:gd name="connsiteY1" fmla="*/ 0 h 123904"/>
                <a:gd name="connsiteX2" fmla="*/ 465199 w 968658"/>
                <a:gd name="connsiteY2" fmla="*/ 0 h 123904"/>
                <a:gd name="connsiteX3" fmla="*/ 962584 w 968658"/>
                <a:gd name="connsiteY3" fmla="*/ 0 h 123904"/>
                <a:gd name="connsiteX4" fmla="*/ 968658 w 968658"/>
                <a:gd name="connsiteY4" fmla="*/ 6074 h 123904"/>
                <a:gd name="connsiteX5" fmla="*/ 968658 w 968658"/>
                <a:gd name="connsiteY5" fmla="*/ 117830 h 123904"/>
                <a:gd name="connsiteX6" fmla="*/ 962584 w 968658"/>
                <a:gd name="connsiteY6" fmla="*/ 123904 h 123904"/>
                <a:gd name="connsiteX7" fmla="*/ 465199 w 968658"/>
                <a:gd name="connsiteY7" fmla="*/ 123904 h 123904"/>
                <a:gd name="connsiteX8" fmla="*/ 6074 w 968658"/>
                <a:gd name="connsiteY8" fmla="*/ 123904 h 123904"/>
                <a:gd name="connsiteX9" fmla="*/ 0 w 968658"/>
                <a:gd name="connsiteY9" fmla="*/ 117830 h 123904"/>
                <a:gd name="connsiteX10" fmla="*/ 0 w 968658"/>
                <a:gd name="connsiteY10" fmla="*/ 6074 h 123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68658" h="123904" fill="none" extrusionOk="0">
                  <a:moveTo>
                    <a:pt x="0" y="6074"/>
                  </a:moveTo>
                  <a:cubicBezTo>
                    <a:pt x="38" y="2164"/>
                    <a:pt x="2365" y="623"/>
                    <a:pt x="6074" y="0"/>
                  </a:cubicBezTo>
                  <a:cubicBezTo>
                    <a:pt x="101799" y="-19685"/>
                    <a:pt x="319782" y="-9293"/>
                    <a:pt x="465199" y="0"/>
                  </a:cubicBezTo>
                  <a:cubicBezTo>
                    <a:pt x="610617" y="9293"/>
                    <a:pt x="745944" y="20619"/>
                    <a:pt x="962584" y="0"/>
                  </a:cubicBezTo>
                  <a:cubicBezTo>
                    <a:pt x="965498" y="118"/>
                    <a:pt x="968714" y="2100"/>
                    <a:pt x="968658" y="6074"/>
                  </a:cubicBezTo>
                  <a:cubicBezTo>
                    <a:pt x="970374" y="56560"/>
                    <a:pt x="970993" y="75727"/>
                    <a:pt x="968658" y="117830"/>
                  </a:cubicBezTo>
                  <a:cubicBezTo>
                    <a:pt x="968477" y="121627"/>
                    <a:pt x="966320" y="124545"/>
                    <a:pt x="962584" y="123904"/>
                  </a:cubicBezTo>
                  <a:cubicBezTo>
                    <a:pt x="792466" y="105696"/>
                    <a:pt x="690087" y="117019"/>
                    <a:pt x="465199" y="123904"/>
                  </a:cubicBezTo>
                  <a:cubicBezTo>
                    <a:pt x="240311" y="130789"/>
                    <a:pt x="131875" y="140167"/>
                    <a:pt x="6074" y="123904"/>
                  </a:cubicBezTo>
                  <a:cubicBezTo>
                    <a:pt x="2721" y="124066"/>
                    <a:pt x="337" y="121084"/>
                    <a:pt x="0" y="117830"/>
                  </a:cubicBezTo>
                  <a:cubicBezTo>
                    <a:pt x="4986" y="83946"/>
                    <a:pt x="610" y="52854"/>
                    <a:pt x="0" y="6074"/>
                  </a:cubicBezTo>
                  <a:close/>
                </a:path>
                <a:path w="968658" h="123904" stroke="0" extrusionOk="0">
                  <a:moveTo>
                    <a:pt x="0" y="6074"/>
                  </a:moveTo>
                  <a:cubicBezTo>
                    <a:pt x="352" y="2054"/>
                    <a:pt x="2431" y="555"/>
                    <a:pt x="6074" y="0"/>
                  </a:cubicBezTo>
                  <a:cubicBezTo>
                    <a:pt x="141916" y="23477"/>
                    <a:pt x="385077" y="11993"/>
                    <a:pt x="493894" y="0"/>
                  </a:cubicBezTo>
                  <a:cubicBezTo>
                    <a:pt x="602711" y="-11993"/>
                    <a:pt x="793366" y="23139"/>
                    <a:pt x="962584" y="0"/>
                  </a:cubicBezTo>
                  <a:cubicBezTo>
                    <a:pt x="966521" y="-163"/>
                    <a:pt x="968849" y="2867"/>
                    <a:pt x="968658" y="6074"/>
                  </a:cubicBezTo>
                  <a:cubicBezTo>
                    <a:pt x="969259" y="31334"/>
                    <a:pt x="970774" y="75197"/>
                    <a:pt x="968658" y="117830"/>
                  </a:cubicBezTo>
                  <a:cubicBezTo>
                    <a:pt x="968256" y="121129"/>
                    <a:pt x="965666" y="124068"/>
                    <a:pt x="962584" y="123904"/>
                  </a:cubicBezTo>
                  <a:cubicBezTo>
                    <a:pt x="808315" y="134252"/>
                    <a:pt x="638291" y="127241"/>
                    <a:pt x="465199" y="123904"/>
                  </a:cubicBezTo>
                  <a:cubicBezTo>
                    <a:pt x="292108" y="120567"/>
                    <a:pt x="180128" y="139354"/>
                    <a:pt x="6074" y="123904"/>
                  </a:cubicBezTo>
                  <a:cubicBezTo>
                    <a:pt x="2588" y="124430"/>
                    <a:pt x="-802" y="121104"/>
                    <a:pt x="0" y="117830"/>
                  </a:cubicBezTo>
                  <a:cubicBezTo>
                    <a:pt x="3768" y="70301"/>
                    <a:pt x="4070" y="32202"/>
                    <a:pt x="0" y="6074"/>
                  </a:cubicBezTo>
                  <a:close/>
                </a:path>
              </a:pathLst>
            </a:custGeom>
            <a:solidFill>
              <a:schemeClr val="bg1"/>
            </a:solidFill>
            <a:ln w="9525">
              <a:solidFill>
                <a:srgbClr val="666666"/>
              </a:solidFill>
              <a:extLst>
                <a:ext uri="{C807C97D-BFC1-408E-A445-0C87EB9F89A2}">
                  <ask:lineSketchStyleProps xmlns:ask="http://schemas.microsoft.com/office/drawing/2018/sketchyshapes" sd="2024747198">
                    <a:prstGeom prst="roundRect">
                      <a:avLst>
                        <a:gd name="adj" fmla="val 4902"/>
                      </a:avLst>
                    </a:prstGeom>
                    <ask:type>
                      <ask:lineSketchFreehand/>
                    </ask:type>
                    <ask:seed>2024747198</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64" name="Search Text">
              <a:extLst>
                <a:ext uri="{FF2B5EF4-FFF2-40B4-BE49-F238E27FC236}">
                  <a16:creationId xmlns:a16="http://schemas.microsoft.com/office/drawing/2014/main" id="{9B54EC15-03AB-4C8D-8C2A-CC4CF01B90B8}"/>
                </a:ext>
              </a:extLst>
            </p:cNvPr>
            <p:cNvSpPr txBox="1"/>
            <p:nvPr/>
          </p:nvSpPr>
          <p:spPr>
            <a:xfrm>
              <a:off x="5212327" y="3743941"/>
              <a:ext cx="457951" cy="141094"/>
            </a:xfrm>
            <a:prstGeom prst="rect">
              <a:avLst/>
            </a:prstGeom>
            <a:noFill/>
          </p:spPr>
          <p:txBody>
            <a:bodyPr wrap="square" rtlCol="0">
              <a:spAutoFit/>
            </a:bodyPr>
            <a:lstStyle/>
            <a:p>
              <a:r>
                <a:rPr lang="en-US" sz="600" dirty="0">
                  <a:solidFill>
                    <a:srgbClr val="7D7D7D"/>
                  </a:solidFill>
                </a:rPr>
                <a:t>Título …</a:t>
              </a:r>
            </a:p>
          </p:txBody>
        </p:sp>
      </p:grpSp>
      <p:grpSp>
        <p:nvGrpSpPr>
          <p:cNvPr id="205" name="Search Bar">
            <a:extLst>
              <a:ext uri="{FF2B5EF4-FFF2-40B4-BE49-F238E27FC236}">
                <a16:creationId xmlns:a16="http://schemas.microsoft.com/office/drawing/2014/main" id="{4806B40A-FC81-44D2-8035-B1E773584EF3}"/>
              </a:ext>
            </a:extLst>
          </p:cNvPr>
          <p:cNvGrpSpPr/>
          <p:nvPr/>
        </p:nvGrpSpPr>
        <p:grpSpPr>
          <a:xfrm>
            <a:off x="4319232" y="1980635"/>
            <a:ext cx="1414694" cy="184665"/>
            <a:chOff x="5212327" y="3743941"/>
            <a:chExt cx="1012165" cy="141094"/>
          </a:xfrm>
        </p:grpSpPr>
        <p:sp>
          <p:nvSpPr>
            <p:cNvPr id="206" name="Search Placeholder">
              <a:extLst>
                <a:ext uri="{FF2B5EF4-FFF2-40B4-BE49-F238E27FC236}">
                  <a16:creationId xmlns:a16="http://schemas.microsoft.com/office/drawing/2014/main" id="{A195443A-7DC0-4D81-BFCB-C0E571012E43}"/>
                </a:ext>
              </a:extLst>
            </p:cNvPr>
            <p:cNvSpPr/>
            <p:nvPr/>
          </p:nvSpPr>
          <p:spPr>
            <a:xfrm>
              <a:off x="5255834" y="3757383"/>
              <a:ext cx="968658" cy="123904"/>
            </a:xfrm>
            <a:custGeom>
              <a:avLst/>
              <a:gdLst>
                <a:gd name="connsiteX0" fmla="*/ 0 w 968658"/>
                <a:gd name="connsiteY0" fmla="*/ 6074 h 123904"/>
                <a:gd name="connsiteX1" fmla="*/ 6074 w 968658"/>
                <a:gd name="connsiteY1" fmla="*/ 0 h 123904"/>
                <a:gd name="connsiteX2" fmla="*/ 465199 w 968658"/>
                <a:gd name="connsiteY2" fmla="*/ 0 h 123904"/>
                <a:gd name="connsiteX3" fmla="*/ 962584 w 968658"/>
                <a:gd name="connsiteY3" fmla="*/ 0 h 123904"/>
                <a:gd name="connsiteX4" fmla="*/ 968658 w 968658"/>
                <a:gd name="connsiteY4" fmla="*/ 6074 h 123904"/>
                <a:gd name="connsiteX5" fmla="*/ 968658 w 968658"/>
                <a:gd name="connsiteY5" fmla="*/ 117830 h 123904"/>
                <a:gd name="connsiteX6" fmla="*/ 962584 w 968658"/>
                <a:gd name="connsiteY6" fmla="*/ 123904 h 123904"/>
                <a:gd name="connsiteX7" fmla="*/ 465199 w 968658"/>
                <a:gd name="connsiteY7" fmla="*/ 123904 h 123904"/>
                <a:gd name="connsiteX8" fmla="*/ 6074 w 968658"/>
                <a:gd name="connsiteY8" fmla="*/ 123904 h 123904"/>
                <a:gd name="connsiteX9" fmla="*/ 0 w 968658"/>
                <a:gd name="connsiteY9" fmla="*/ 117830 h 123904"/>
                <a:gd name="connsiteX10" fmla="*/ 0 w 968658"/>
                <a:gd name="connsiteY10" fmla="*/ 6074 h 123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68658" h="123904" fill="none" extrusionOk="0">
                  <a:moveTo>
                    <a:pt x="0" y="6074"/>
                  </a:moveTo>
                  <a:cubicBezTo>
                    <a:pt x="38" y="2164"/>
                    <a:pt x="2365" y="623"/>
                    <a:pt x="6074" y="0"/>
                  </a:cubicBezTo>
                  <a:cubicBezTo>
                    <a:pt x="101799" y="-19685"/>
                    <a:pt x="319782" y="-9293"/>
                    <a:pt x="465199" y="0"/>
                  </a:cubicBezTo>
                  <a:cubicBezTo>
                    <a:pt x="610617" y="9293"/>
                    <a:pt x="745944" y="20619"/>
                    <a:pt x="962584" y="0"/>
                  </a:cubicBezTo>
                  <a:cubicBezTo>
                    <a:pt x="965498" y="118"/>
                    <a:pt x="968714" y="2100"/>
                    <a:pt x="968658" y="6074"/>
                  </a:cubicBezTo>
                  <a:cubicBezTo>
                    <a:pt x="970374" y="56560"/>
                    <a:pt x="970993" y="75727"/>
                    <a:pt x="968658" y="117830"/>
                  </a:cubicBezTo>
                  <a:cubicBezTo>
                    <a:pt x="968477" y="121627"/>
                    <a:pt x="966320" y="124545"/>
                    <a:pt x="962584" y="123904"/>
                  </a:cubicBezTo>
                  <a:cubicBezTo>
                    <a:pt x="792466" y="105696"/>
                    <a:pt x="690087" y="117019"/>
                    <a:pt x="465199" y="123904"/>
                  </a:cubicBezTo>
                  <a:cubicBezTo>
                    <a:pt x="240311" y="130789"/>
                    <a:pt x="131875" y="140167"/>
                    <a:pt x="6074" y="123904"/>
                  </a:cubicBezTo>
                  <a:cubicBezTo>
                    <a:pt x="2721" y="124066"/>
                    <a:pt x="337" y="121084"/>
                    <a:pt x="0" y="117830"/>
                  </a:cubicBezTo>
                  <a:cubicBezTo>
                    <a:pt x="4986" y="83946"/>
                    <a:pt x="610" y="52854"/>
                    <a:pt x="0" y="6074"/>
                  </a:cubicBezTo>
                  <a:close/>
                </a:path>
                <a:path w="968658" h="123904" stroke="0" extrusionOk="0">
                  <a:moveTo>
                    <a:pt x="0" y="6074"/>
                  </a:moveTo>
                  <a:cubicBezTo>
                    <a:pt x="352" y="2054"/>
                    <a:pt x="2431" y="555"/>
                    <a:pt x="6074" y="0"/>
                  </a:cubicBezTo>
                  <a:cubicBezTo>
                    <a:pt x="141916" y="23477"/>
                    <a:pt x="385077" y="11993"/>
                    <a:pt x="493894" y="0"/>
                  </a:cubicBezTo>
                  <a:cubicBezTo>
                    <a:pt x="602711" y="-11993"/>
                    <a:pt x="793366" y="23139"/>
                    <a:pt x="962584" y="0"/>
                  </a:cubicBezTo>
                  <a:cubicBezTo>
                    <a:pt x="966521" y="-163"/>
                    <a:pt x="968849" y="2867"/>
                    <a:pt x="968658" y="6074"/>
                  </a:cubicBezTo>
                  <a:cubicBezTo>
                    <a:pt x="969259" y="31334"/>
                    <a:pt x="970774" y="75197"/>
                    <a:pt x="968658" y="117830"/>
                  </a:cubicBezTo>
                  <a:cubicBezTo>
                    <a:pt x="968256" y="121129"/>
                    <a:pt x="965666" y="124068"/>
                    <a:pt x="962584" y="123904"/>
                  </a:cubicBezTo>
                  <a:cubicBezTo>
                    <a:pt x="808315" y="134252"/>
                    <a:pt x="638291" y="127241"/>
                    <a:pt x="465199" y="123904"/>
                  </a:cubicBezTo>
                  <a:cubicBezTo>
                    <a:pt x="292108" y="120567"/>
                    <a:pt x="180128" y="139354"/>
                    <a:pt x="6074" y="123904"/>
                  </a:cubicBezTo>
                  <a:cubicBezTo>
                    <a:pt x="2588" y="124430"/>
                    <a:pt x="-802" y="121104"/>
                    <a:pt x="0" y="117830"/>
                  </a:cubicBezTo>
                  <a:cubicBezTo>
                    <a:pt x="3768" y="70301"/>
                    <a:pt x="4070" y="32202"/>
                    <a:pt x="0" y="6074"/>
                  </a:cubicBezTo>
                  <a:close/>
                </a:path>
              </a:pathLst>
            </a:custGeom>
            <a:solidFill>
              <a:schemeClr val="bg1"/>
            </a:solidFill>
            <a:ln w="9525">
              <a:solidFill>
                <a:srgbClr val="666666"/>
              </a:solidFill>
              <a:extLst>
                <a:ext uri="{C807C97D-BFC1-408E-A445-0C87EB9F89A2}">
                  <ask:lineSketchStyleProps xmlns:ask="http://schemas.microsoft.com/office/drawing/2018/sketchyshapes" sd="2024747198">
                    <a:prstGeom prst="roundRect">
                      <a:avLst>
                        <a:gd name="adj" fmla="val 4902"/>
                      </a:avLst>
                    </a:prstGeom>
                    <ask:type>
                      <ask:lineSketchFreehand/>
                    </ask:type>
                    <ask:seed>2024747198</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pic>
          <p:nvPicPr>
            <p:cNvPr id="207" name="Search Icon" descr="Magnifying glass">
              <a:extLst>
                <a:ext uri="{FF2B5EF4-FFF2-40B4-BE49-F238E27FC236}">
                  <a16:creationId xmlns:a16="http://schemas.microsoft.com/office/drawing/2014/main" id="{BFD1C85B-E891-4D22-815F-00B5AD88F00B}"/>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117979" y="3780953"/>
              <a:ext cx="76572" cy="76572"/>
            </a:xfrm>
            <a:prstGeom prst="rect">
              <a:avLst/>
            </a:prstGeom>
          </p:spPr>
        </p:pic>
        <p:sp>
          <p:nvSpPr>
            <p:cNvPr id="208" name="Search Text">
              <a:extLst>
                <a:ext uri="{FF2B5EF4-FFF2-40B4-BE49-F238E27FC236}">
                  <a16:creationId xmlns:a16="http://schemas.microsoft.com/office/drawing/2014/main" id="{B21199B6-31BC-45C4-9330-6F9F13D09B14}"/>
                </a:ext>
              </a:extLst>
            </p:cNvPr>
            <p:cNvSpPr txBox="1"/>
            <p:nvPr/>
          </p:nvSpPr>
          <p:spPr>
            <a:xfrm>
              <a:off x="5212327" y="3743941"/>
              <a:ext cx="457951" cy="141094"/>
            </a:xfrm>
            <a:prstGeom prst="rect">
              <a:avLst/>
            </a:prstGeom>
            <a:noFill/>
          </p:spPr>
          <p:txBody>
            <a:bodyPr wrap="square" rtlCol="0">
              <a:spAutoFit/>
            </a:bodyPr>
            <a:lstStyle/>
            <a:p>
              <a:r>
                <a:rPr lang="en-US" sz="600" dirty="0">
                  <a:solidFill>
                    <a:srgbClr val="7D7D7D"/>
                  </a:solidFill>
                </a:rPr>
                <a:t>Categoría …</a:t>
              </a:r>
            </a:p>
          </p:txBody>
        </p:sp>
      </p:grpSp>
      <p:sp>
        <p:nvSpPr>
          <p:cNvPr id="209" name="Outline Button">
            <a:extLst>
              <a:ext uri="{FF2B5EF4-FFF2-40B4-BE49-F238E27FC236}">
                <a16:creationId xmlns:a16="http://schemas.microsoft.com/office/drawing/2014/main" id="{50CE9CED-4B56-44B9-89D1-1B7246206C59}"/>
              </a:ext>
            </a:extLst>
          </p:cNvPr>
          <p:cNvSpPr/>
          <p:nvPr/>
        </p:nvSpPr>
        <p:spPr>
          <a:xfrm>
            <a:off x="7560443" y="1958380"/>
            <a:ext cx="720000" cy="236196"/>
          </a:xfrm>
          <a:custGeom>
            <a:avLst/>
            <a:gdLst>
              <a:gd name="connsiteX0" fmla="*/ 0 w 720000"/>
              <a:gd name="connsiteY0" fmla="*/ 14840 h 236196"/>
              <a:gd name="connsiteX1" fmla="*/ 14840 w 720000"/>
              <a:gd name="connsiteY1" fmla="*/ 0 h 236196"/>
              <a:gd name="connsiteX2" fmla="*/ 705160 w 720000"/>
              <a:gd name="connsiteY2" fmla="*/ 0 h 236196"/>
              <a:gd name="connsiteX3" fmla="*/ 720000 w 720000"/>
              <a:gd name="connsiteY3" fmla="*/ 14840 h 236196"/>
              <a:gd name="connsiteX4" fmla="*/ 720000 w 720000"/>
              <a:gd name="connsiteY4" fmla="*/ 221356 h 236196"/>
              <a:gd name="connsiteX5" fmla="*/ 705160 w 720000"/>
              <a:gd name="connsiteY5" fmla="*/ 236196 h 236196"/>
              <a:gd name="connsiteX6" fmla="*/ 14840 w 720000"/>
              <a:gd name="connsiteY6" fmla="*/ 236196 h 236196"/>
              <a:gd name="connsiteX7" fmla="*/ 0 w 720000"/>
              <a:gd name="connsiteY7" fmla="*/ 221356 h 236196"/>
              <a:gd name="connsiteX8" fmla="*/ 0 w 720000"/>
              <a:gd name="connsiteY8" fmla="*/ 14840 h 236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00" h="236196" extrusionOk="0">
                <a:moveTo>
                  <a:pt x="0" y="14840"/>
                </a:moveTo>
                <a:cubicBezTo>
                  <a:pt x="-1153" y="5933"/>
                  <a:pt x="5044" y="600"/>
                  <a:pt x="14840" y="0"/>
                </a:cubicBezTo>
                <a:cubicBezTo>
                  <a:pt x="330390" y="22283"/>
                  <a:pt x="439945" y="8081"/>
                  <a:pt x="705160" y="0"/>
                </a:cubicBezTo>
                <a:cubicBezTo>
                  <a:pt x="711808" y="-1178"/>
                  <a:pt x="719417" y="7840"/>
                  <a:pt x="720000" y="14840"/>
                </a:cubicBezTo>
                <a:cubicBezTo>
                  <a:pt x="718987" y="76361"/>
                  <a:pt x="709819" y="175746"/>
                  <a:pt x="720000" y="221356"/>
                </a:cubicBezTo>
                <a:cubicBezTo>
                  <a:pt x="720542" y="228436"/>
                  <a:pt x="712319" y="236037"/>
                  <a:pt x="705160" y="236196"/>
                </a:cubicBezTo>
                <a:cubicBezTo>
                  <a:pt x="361831" y="210999"/>
                  <a:pt x="359229" y="227049"/>
                  <a:pt x="14840" y="236196"/>
                </a:cubicBezTo>
                <a:cubicBezTo>
                  <a:pt x="6268" y="236817"/>
                  <a:pt x="-215" y="229302"/>
                  <a:pt x="0" y="221356"/>
                </a:cubicBezTo>
                <a:cubicBezTo>
                  <a:pt x="592" y="165953"/>
                  <a:pt x="1703" y="100342"/>
                  <a:pt x="0" y="14840"/>
                </a:cubicBezTo>
                <a:close/>
              </a:path>
            </a:pathLst>
          </a:custGeom>
          <a:noFill/>
          <a:ln>
            <a:solidFill>
              <a:schemeClr val="tx1">
                <a:lumMod val="75000"/>
                <a:lumOff val="25000"/>
              </a:schemeClr>
            </a:solidFill>
            <a:extLst>
              <a:ext uri="{C807C97D-BFC1-408E-A445-0C87EB9F89A2}">
                <ask:lineSketchStyleProps xmlns:ask="http://schemas.microsoft.com/office/drawing/2018/sketchyshapes" sd="1219033472">
                  <a:prstGeom prst="roundRect">
                    <a:avLst>
                      <a:gd name="adj" fmla="val 6283"/>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spc="20" dirty="0">
                <a:solidFill>
                  <a:schemeClr val="tx1">
                    <a:lumMod val="75000"/>
                    <a:lumOff val="25000"/>
                  </a:schemeClr>
                </a:solidFill>
              </a:rPr>
              <a:t>Limpiar</a:t>
            </a:r>
          </a:p>
        </p:txBody>
      </p:sp>
      <p:grpSp>
        <p:nvGrpSpPr>
          <p:cNvPr id="285" name="Group 284">
            <a:extLst>
              <a:ext uri="{FF2B5EF4-FFF2-40B4-BE49-F238E27FC236}">
                <a16:creationId xmlns:a16="http://schemas.microsoft.com/office/drawing/2014/main" id="{98CC89B4-4928-4B2B-8463-D5CF1184973F}"/>
              </a:ext>
            </a:extLst>
          </p:cNvPr>
          <p:cNvGrpSpPr/>
          <p:nvPr/>
        </p:nvGrpSpPr>
        <p:grpSpPr>
          <a:xfrm>
            <a:off x="2542299" y="2391645"/>
            <a:ext cx="6661948" cy="2268000"/>
            <a:chOff x="2542299" y="2818365"/>
            <a:chExt cx="6661948" cy="2268000"/>
          </a:xfrm>
        </p:grpSpPr>
        <p:grpSp>
          <p:nvGrpSpPr>
            <p:cNvPr id="39" name="Scroll Bar">
              <a:extLst>
                <a:ext uri="{FF2B5EF4-FFF2-40B4-BE49-F238E27FC236}">
                  <a16:creationId xmlns:a16="http://schemas.microsoft.com/office/drawing/2014/main" id="{59E63D07-8FCB-4D95-BE29-A71FE1B10461}"/>
                </a:ext>
                <a:ext uri="{C183D7F6-B498-43B3-948B-1728B52AA6E4}">
                  <adec:decorative xmlns:adec="http://schemas.microsoft.com/office/drawing/2017/decorative" val="1"/>
                </a:ext>
              </a:extLst>
            </p:cNvPr>
            <p:cNvGrpSpPr/>
            <p:nvPr/>
          </p:nvGrpSpPr>
          <p:grpSpPr>
            <a:xfrm>
              <a:off x="9134541" y="2818365"/>
              <a:ext cx="69706" cy="2268000"/>
              <a:chOff x="10502264" y="2493396"/>
              <a:chExt cx="53259" cy="3757867"/>
            </a:xfrm>
          </p:grpSpPr>
          <p:sp>
            <p:nvSpPr>
              <p:cNvPr id="44" name="Scroll Bar Area">
                <a:extLst>
                  <a:ext uri="{FF2B5EF4-FFF2-40B4-BE49-F238E27FC236}">
                    <a16:creationId xmlns:a16="http://schemas.microsoft.com/office/drawing/2014/main" id="{A5BA7489-53D0-49C4-9007-6339043A0700}"/>
                  </a:ext>
                </a:extLst>
              </p:cNvPr>
              <p:cNvSpPr/>
              <p:nvPr/>
            </p:nvSpPr>
            <p:spPr>
              <a:xfrm>
                <a:off x="10502264" y="2493396"/>
                <a:ext cx="52133" cy="3757867"/>
              </a:xfrm>
              <a:custGeom>
                <a:avLst/>
                <a:gdLst>
                  <a:gd name="connsiteX0" fmla="*/ 0 w 52133"/>
                  <a:gd name="connsiteY0" fmla="*/ 0 h 3757867"/>
                  <a:gd name="connsiteX1" fmla="*/ 52133 w 52133"/>
                  <a:gd name="connsiteY1" fmla="*/ 0 h 3757867"/>
                  <a:gd name="connsiteX2" fmla="*/ 52133 w 52133"/>
                  <a:gd name="connsiteY2" fmla="*/ 663890 h 3757867"/>
                  <a:gd name="connsiteX3" fmla="*/ 52133 w 52133"/>
                  <a:gd name="connsiteY3" fmla="*/ 1177465 h 3757867"/>
                  <a:gd name="connsiteX4" fmla="*/ 52133 w 52133"/>
                  <a:gd name="connsiteY4" fmla="*/ 1728619 h 3757867"/>
                  <a:gd name="connsiteX5" fmla="*/ 52133 w 52133"/>
                  <a:gd name="connsiteY5" fmla="*/ 2430087 h 3757867"/>
                  <a:gd name="connsiteX6" fmla="*/ 52133 w 52133"/>
                  <a:gd name="connsiteY6" fmla="*/ 3056398 h 3757867"/>
                  <a:gd name="connsiteX7" fmla="*/ 52133 w 52133"/>
                  <a:gd name="connsiteY7" fmla="*/ 3757867 h 3757867"/>
                  <a:gd name="connsiteX8" fmla="*/ 0 w 52133"/>
                  <a:gd name="connsiteY8" fmla="*/ 3757867 h 3757867"/>
                  <a:gd name="connsiteX9" fmla="*/ 0 w 52133"/>
                  <a:gd name="connsiteY9" fmla="*/ 3244292 h 3757867"/>
                  <a:gd name="connsiteX10" fmla="*/ 0 w 52133"/>
                  <a:gd name="connsiteY10" fmla="*/ 2542823 h 3757867"/>
                  <a:gd name="connsiteX11" fmla="*/ 0 w 52133"/>
                  <a:gd name="connsiteY11" fmla="*/ 1878934 h 3757867"/>
                  <a:gd name="connsiteX12" fmla="*/ 0 w 52133"/>
                  <a:gd name="connsiteY12" fmla="*/ 1365358 h 3757867"/>
                  <a:gd name="connsiteX13" fmla="*/ 0 w 52133"/>
                  <a:gd name="connsiteY13" fmla="*/ 776626 h 3757867"/>
                  <a:gd name="connsiteX14" fmla="*/ 0 w 52133"/>
                  <a:gd name="connsiteY14" fmla="*/ 0 h 3757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2133" h="3757867" fill="none" extrusionOk="0">
                    <a:moveTo>
                      <a:pt x="0" y="0"/>
                    </a:moveTo>
                    <a:cubicBezTo>
                      <a:pt x="15372" y="-917"/>
                      <a:pt x="27543" y="166"/>
                      <a:pt x="52133" y="0"/>
                    </a:cubicBezTo>
                    <a:cubicBezTo>
                      <a:pt x="70609" y="317402"/>
                      <a:pt x="70474" y="506721"/>
                      <a:pt x="52133" y="663890"/>
                    </a:cubicBezTo>
                    <a:cubicBezTo>
                      <a:pt x="33793" y="821059"/>
                      <a:pt x="43239" y="978111"/>
                      <a:pt x="52133" y="1177465"/>
                    </a:cubicBezTo>
                    <a:cubicBezTo>
                      <a:pt x="61027" y="1376820"/>
                      <a:pt x="58789" y="1612221"/>
                      <a:pt x="52133" y="1728619"/>
                    </a:cubicBezTo>
                    <a:cubicBezTo>
                      <a:pt x="45477" y="1845017"/>
                      <a:pt x="34569" y="2206769"/>
                      <a:pt x="52133" y="2430087"/>
                    </a:cubicBezTo>
                    <a:cubicBezTo>
                      <a:pt x="69697" y="2653405"/>
                      <a:pt x="60432" y="2890557"/>
                      <a:pt x="52133" y="3056398"/>
                    </a:cubicBezTo>
                    <a:cubicBezTo>
                      <a:pt x="43834" y="3222239"/>
                      <a:pt x="85356" y="3461122"/>
                      <a:pt x="52133" y="3757867"/>
                    </a:cubicBezTo>
                    <a:cubicBezTo>
                      <a:pt x="26436" y="3757303"/>
                      <a:pt x="23000" y="3759501"/>
                      <a:pt x="0" y="3757867"/>
                    </a:cubicBezTo>
                    <a:cubicBezTo>
                      <a:pt x="9218" y="3607307"/>
                      <a:pt x="24510" y="3359381"/>
                      <a:pt x="0" y="3244292"/>
                    </a:cubicBezTo>
                    <a:cubicBezTo>
                      <a:pt x="-24510" y="3129203"/>
                      <a:pt x="-28228" y="2774839"/>
                      <a:pt x="0" y="2542823"/>
                    </a:cubicBezTo>
                    <a:cubicBezTo>
                      <a:pt x="28228" y="2310807"/>
                      <a:pt x="2008" y="2193040"/>
                      <a:pt x="0" y="1878934"/>
                    </a:cubicBezTo>
                    <a:cubicBezTo>
                      <a:pt x="-2008" y="1564828"/>
                      <a:pt x="-5095" y="1619517"/>
                      <a:pt x="0" y="1365358"/>
                    </a:cubicBezTo>
                    <a:cubicBezTo>
                      <a:pt x="5095" y="1111199"/>
                      <a:pt x="17219" y="1041579"/>
                      <a:pt x="0" y="776626"/>
                    </a:cubicBezTo>
                    <a:cubicBezTo>
                      <a:pt x="-17219" y="511673"/>
                      <a:pt x="-27132" y="308248"/>
                      <a:pt x="0" y="0"/>
                    </a:cubicBezTo>
                    <a:close/>
                  </a:path>
                  <a:path w="52133" h="3757867" stroke="0" extrusionOk="0">
                    <a:moveTo>
                      <a:pt x="0" y="0"/>
                    </a:moveTo>
                    <a:cubicBezTo>
                      <a:pt x="21915" y="-657"/>
                      <a:pt x="39437" y="2072"/>
                      <a:pt x="52133" y="0"/>
                    </a:cubicBezTo>
                    <a:cubicBezTo>
                      <a:pt x="76900" y="243369"/>
                      <a:pt x="72699" y="381867"/>
                      <a:pt x="52133" y="513575"/>
                    </a:cubicBezTo>
                    <a:cubicBezTo>
                      <a:pt x="31567" y="645283"/>
                      <a:pt x="30661" y="981540"/>
                      <a:pt x="52133" y="1215044"/>
                    </a:cubicBezTo>
                    <a:cubicBezTo>
                      <a:pt x="73605" y="1448548"/>
                      <a:pt x="31276" y="1689708"/>
                      <a:pt x="52133" y="1841355"/>
                    </a:cubicBezTo>
                    <a:cubicBezTo>
                      <a:pt x="72990" y="1993002"/>
                      <a:pt x="76796" y="2154769"/>
                      <a:pt x="52133" y="2392509"/>
                    </a:cubicBezTo>
                    <a:cubicBezTo>
                      <a:pt x="27470" y="2630249"/>
                      <a:pt x="31890" y="2698274"/>
                      <a:pt x="52133" y="2943662"/>
                    </a:cubicBezTo>
                    <a:cubicBezTo>
                      <a:pt x="72376" y="3189050"/>
                      <a:pt x="46300" y="3551294"/>
                      <a:pt x="52133" y="3757867"/>
                    </a:cubicBezTo>
                    <a:cubicBezTo>
                      <a:pt x="29010" y="3759904"/>
                      <a:pt x="13548" y="3757558"/>
                      <a:pt x="0" y="3757867"/>
                    </a:cubicBezTo>
                    <a:cubicBezTo>
                      <a:pt x="-9942" y="3621751"/>
                      <a:pt x="-14842" y="3384448"/>
                      <a:pt x="0" y="3244292"/>
                    </a:cubicBezTo>
                    <a:cubicBezTo>
                      <a:pt x="14842" y="3104136"/>
                      <a:pt x="-1457" y="2885807"/>
                      <a:pt x="0" y="2655559"/>
                    </a:cubicBezTo>
                    <a:cubicBezTo>
                      <a:pt x="1457" y="2425311"/>
                      <a:pt x="22671" y="2282539"/>
                      <a:pt x="0" y="2066827"/>
                    </a:cubicBezTo>
                    <a:cubicBezTo>
                      <a:pt x="-22671" y="1851115"/>
                      <a:pt x="-11701" y="1707769"/>
                      <a:pt x="0" y="1402937"/>
                    </a:cubicBezTo>
                    <a:cubicBezTo>
                      <a:pt x="11701" y="1098105"/>
                      <a:pt x="-17168" y="1027286"/>
                      <a:pt x="0" y="814205"/>
                    </a:cubicBezTo>
                    <a:cubicBezTo>
                      <a:pt x="17168" y="601124"/>
                      <a:pt x="-18960" y="213816"/>
                      <a:pt x="0" y="0"/>
                    </a:cubicBezTo>
                    <a:close/>
                  </a:path>
                </a:pathLst>
              </a:custGeom>
              <a:solidFill>
                <a:srgbClr val="E4E4E4"/>
              </a:solidFill>
              <a:ln w="3175">
                <a:no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45" name="Scroll Bar">
                <a:extLst>
                  <a:ext uri="{FF2B5EF4-FFF2-40B4-BE49-F238E27FC236}">
                    <a16:creationId xmlns:a16="http://schemas.microsoft.com/office/drawing/2014/main" id="{0DDF885B-0D70-47A8-B7DC-67960A63C5D5}"/>
                  </a:ext>
                </a:extLst>
              </p:cNvPr>
              <p:cNvSpPr/>
              <p:nvPr/>
            </p:nvSpPr>
            <p:spPr>
              <a:xfrm>
                <a:off x="10503390" y="2557074"/>
                <a:ext cx="52133" cy="747379"/>
              </a:xfrm>
              <a:custGeom>
                <a:avLst/>
                <a:gdLst>
                  <a:gd name="connsiteX0" fmla="*/ 0 w 52133"/>
                  <a:gd name="connsiteY0" fmla="*/ 0 h 747379"/>
                  <a:gd name="connsiteX1" fmla="*/ 52133 w 52133"/>
                  <a:gd name="connsiteY1" fmla="*/ 0 h 747379"/>
                  <a:gd name="connsiteX2" fmla="*/ 52133 w 52133"/>
                  <a:gd name="connsiteY2" fmla="*/ 358742 h 747379"/>
                  <a:gd name="connsiteX3" fmla="*/ 52133 w 52133"/>
                  <a:gd name="connsiteY3" fmla="*/ 747379 h 747379"/>
                  <a:gd name="connsiteX4" fmla="*/ 0 w 52133"/>
                  <a:gd name="connsiteY4" fmla="*/ 747379 h 747379"/>
                  <a:gd name="connsiteX5" fmla="*/ 0 w 52133"/>
                  <a:gd name="connsiteY5" fmla="*/ 381163 h 747379"/>
                  <a:gd name="connsiteX6" fmla="*/ 0 w 52133"/>
                  <a:gd name="connsiteY6" fmla="*/ 0 h 747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133" h="747379" fill="none" extrusionOk="0">
                    <a:moveTo>
                      <a:pt x="0" y="0"/>
                    </a:moveTo>
                    <a:cubicBezTo>
                      <a:pt x="15514" y="-9"/>
                      <a:pt x="39696" y="1574"/>
                      <a:pt x="52133" y="0"/>
                    </a:cubicBezTo>
                    <a:cubicBezTo>
                      <a:pt x="43868" y="94976"/>
                      <a:pt x="35619" y="202427"/>
                      <a:pt x="52133" y="358742"/>
                    </a:cubicBezTo>
                    <a:cubicBezTo>
                      <a:pt x="68647" y="515057"/>
                      <a:pt x="40261" y="627803"/>
                      <a:pt x="52133" y="747379"/>
                    </a:cubicBezTo>
                    <a:cubicBezTo>
                      <a:pt x="40366" y="749383"/>
                      <a:pt x="13905" y="749142"/>
                      <a:pt x="0" y="747379"/>
                    </a:cubicBezTo>
                    <a:cubicBezTo>
                      <a:pt x="-3795" y="651179"/>
                      <a:pt x="-8281" y="541977"/>
                      <a:pt x="0" y="381163"/>
                    </a:cubicBezTo>
                    <a:cubicBezTo>
                      <a:pt x="8281" y="220349"/>
                      <a:pt x="2958" y="134261"/>
                      <a:pt x="0" y="0"/>
                    </a:cubicBezTo>
                    <a:close/>
                  </a:path>
                  <a:path w="52133" h="747379" stroke="0" extrusionOk="0">
                    <a:moveTo>
                      <a:pt x="0" y="0"/>
                    </a:moveTo>
                    <a:cubicBezTo>
                      <a:pt x="21915" y="-657"/>
                      <a:pt x="39437" y="2072"/>
                      <a:pt x="52133" y="0"/>
                    </a:cubicBezTo>
                    <a:cubicBezTo>
                      <a:pt x="44811" y="79153"/>
                      <a:pt x="39733" y="222964"/>
                      <a:pt x="52133" y="351268"/>
                    </a:cubicBezTo>
                    <a:cubicBezTo>
                      <a:pt x="64533" y="479572"/>
                      <a:pt x="53646" y="558458"/>
                      <a:pt x="52133" y="747379"/>
                    </a:cubicBezTo>
                    <a:cubicBezTo>
                      <a:pt x="32839" y="746562"/>
                      <a:pt x="18810" y="747174"/>
                      <a:pt x="0" y="747379"/>
                    </a:cubicBezTo>
                    <a:cubicBezTo>
                      <a:pt x="11735" y="603052"/>
                      <a:pt x="-1673" y="530707"/>
                      <a:pt x="0" y="381163"/>
                    </a:cubicBezTo>
                    <a:cubicBezTo>
                      <a:pt x="1673" y="231619"/>
                      <a:pt x="-18569" y="91634"/>
                      <a:pt x="0" y="0"/>
                    </a:cubicBezTo>
                    <a:close/>
                  </a:path>
                </a:pathLst>
              </a:custGeom>
              <a:solidFill>
                <a:srgbClr val="C1C1C1"/>
              </a:solidFill>
              <a:ln>
                <a:solidFill>
                  <a:srgbClr val="C1C1C1">
                    <a:alpha val="0"/>
                  </a:srgb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46" name="Up Arrow">
                <a:extLst>
                  <a:ext uri="{FF2B5EF4-FFF2-40B4-BE49-F238E27FC236}">
                    <a16:creationId xmlns:a16="http://schemas.microsoft.com/office/drawing/2014/main" id="{E2B59EC9-D4FF-4964-A7A0-5F71E225D196}"/>
                  </a:ext>
                </a:extLst>
              </p:cNvPr>
              <p:cNvSpPr/>
              <p:nvPr/>
            </p:nvSpPr>
            <p:spPr>
              <a:xfrm>
                <a:off x="10518055" y="2519137"/>
                <a:ext cx="23990" cy="15993"/>
              </a:xfrm>
              <a:prstGeom prst="triangle">
                <a:avLst/>
              </a:prstGeom>
              <a:solidFill>
                <a:srgbClr val="BCBC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47" name="Down Arrow">
                <a:extLst>
                  <a:ext uri="{FF2B5EF4-FFF2-40B4-BE49-F238E27FC236}">
                    <a16:creationId xmlns:a16="http://schemas.microsoft.com/office/drawing/2014/main" id="{493F2AA5-3EEB-4037-9127-4286E242990C}"/>
                  </a:ext>
                </a:extLst>
              </p:cNvPr>
              <p:cNvSpPr/>
              <p:nvPr/>
            </p:nvSpPr>
            <p:spPr>
              <a:xfrm flipH="1" flipV="1">
                <a:off x="10515680" y="6210432"/>
                <a:ext cx="23990" cy="15993"/>
              </a:xfrm>
              <a:prstGeom prst="triangle">
                <a:avLst/>
              </a:prstGeom>
              <a:solidFill>
                <a:srgbClr val="BCBC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grpSp>
          <p:nvGrpSpPr>
            <p:cNvPr id="232" name="Group 231">
              <a:extLst>
                <a:ext uri="{FF2B5EF4-FFF2-40B4-BE49-F238E27FC236}">
                  <a16:creationId xmlns:a16="http://schemas.microsoft.com/office/drawing/2014/main" id="{1AC6808B-7ACF-4085-920E-6719725C2002}"/>
                </a:ext>
              </a:extLst>
            </p:cNvPr>
            <p:cNvGrpSpPr/>
            <p:nvPr/>
          </p:nvGrpSpPr>
          <p:grpSpPr>
            <a:xfrm>
              <a:off x="2542299" y="2977321"/>
              <a:ext cx="2116073" cy="910625"/>
              <a:chOff x="3507311" y="2423125"/>
              <a:chExt cx="2116073" cy="910625"/>
            </a:xfrm>
          </p:grpSpPr>
          <p:sp>
            <p:nvSpPr>
              <p:cNvPr id="221" name="Picture Placeholder Background">
                <a:extLst>
                  <a:ext uri="{FF2B5EF4-FFF2-40B4-BE49-F238E27FC236}">
                    <a16:creationId xmlns:a16="http://schemas.microsoft.com/office/drawing/2014/main" id="{6421FB2F-7574-4728-87C4-9D244C7F58D3}"/>
                  </a:ext>
                </a:extLst>
              </p:cNvPr>
              <p:cNvSpPr/>
              <p:nvPr/>
            </p:nvSpPr>
            <p:spPr>
              <a:xfrm>
                <a:off x="3507311" y="2423125"/>
                <a:ext cx="2060052" cy="910625"/>
              </a:xfrm>
              <a:custGeom>
                <a:avLst/>
                <a:gdLst>
                  <a:gd name="connsiteX0" fmla="*/ 0 w 2060052"/>
                  <a:gd name="connsiteY0" fmla="*/ 11246 h 910625"/>
                  <a:gd name="connsiteX1" fmla="*/ 11246 w 2060052"/>
                  <a:gd name="connsiteY1" fmla="*/ 0 h 910625"/>
                  <a:gd name="connsiteX2" fmla="*/ 690433 w 2060052"/>
                  <a:gd name="connsiteY2" fmla="*/ 0 h 910625"/>
                  <a:gd name="connsiteX3" fmla="*/ 1410371 w 2060052"/>
                  <a:gd name="connsiteY3" fmla="*/ 0 h 910625"/>
                  <a:gd name="connsiteX4" fmla="*/ 2048806 w 2060052"/>
                  <a:gd name="connsiteY4" fmla="*/ 0 h 910625"/>
                  <a:gd name="connsiteX5" fmla="*/ 2060052 w 2060052"/>
                  <a:gd name="connsiteY5" fmla="*/ 11246 h 910625"/>
                  <a:gd name="connsiteX6" fmla="*/ 2060052 w 2060052"/>
                  <a:gd name="connsiteY6" fmla="*/ 428669 h 910625"/>
                  <a:gd name="connsiteX7" fmla="*/ 2060052 w 2060052"/>
                  <a:gd name="connsiteY7" fmla="*/ 899379 h 910625"/>
                  <a:gd name="connsiteX8" fmla="*/ 2048806 w 2060052"/>
                  <a:gd name="connsiteY8" fmla="*/ 910625 h 910625"/>
                  <a:gd name="connsiteX9" fmla="*/ 1389995 w 2060052"/>
                  <a:gd name="connsiteY9" fmla="*/ 910625 h 910625"/>
                  <a:gd name="connsiteX10" fmla="*/ 670057 w 2060052"/>
                  <a:gd name="connsiteY10" fmla="*/ 910625 h 910625"/>
                  <a:gd name="connsiteX11" fmla="*/ 11246 w 2060052"/>
                  <a:gd name="connsiteY11" fmla="*/ 910625 h 910625"/>
                  <a:gd name="connsiteX12" fmla="*/ 0 w 2060052"/>
                  <a:gd name="connsiteY12" fmla="*/ 899379 h 910625"/>
                  <a:gd name="connsiteX13" fmla="*/ 0 w 2060052"/>
                  <a:gd name="connsiteY13" fmla="*/ 437550 h 910625"/>
                  <a:gd name="connsiteX14" fmla="*/ 0 w 2060052"/>
                  <a:gd name="connsiteY14" fmla="*/ 11246 h 910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60052" h="910625" fill="none" extrusionOk="0">
                    <a:moveTo>
                      <a:pt x="0" y="11246"/>
                    </a:moveTo>
                    <a:cubicBezTo>
                      <a:pt x="-205" y="4447"/>
                      <a:pt x="4903" y="-113"/>
                      <a:pt x="11246" y="0"/>
                    </a:cubicBezTo>
                    <a:cubicBezTo>
                      <a:pt x="283303" y="32673"/>
                      <a:pt x="437754" y="-7610"/>
                      <a:pt x="690433" y="0"/>
                    </a:cubicBezTo>
                    <a:cubicBezTo>
                      <a:pt x="943112" y="7610"/>
                      <a:pt x="1161088" y="-19314"/>
                      <a:pt x="1410371" y="0"/>
                    </a:cubicBezTo>
                    <a:cubicBezTo>
                      <a:pt x="1659654" y="19314"/>
                      <a:pt x="1797947" y="28851"/>
                      <a:pt x="2048806" y="0"/>
                    </a:cubicBezTo>
                    <a:cubicBezTo>
                      <a:pt x="2054136" y="-150"/>
                      <a:pt x="2059743" y="3871"/>
                      <a:pt x="2060052" y="11246"/>
                    </a:cubicBezTo>
                    <a:cubicBezTo>
                      <a:pt x="2050409" y="105790"/>
                      <a:pt x="2043143" y="263498"/>
                      <a:pt x="2060052" y="428669"/>
                    </a:cubicBezTo>
                    <a:cubicBezTo>
                      <a:pt x="2076961" y="593840"/>
                      <a:pt x="2070166" y="684145"/>
                      <a:pt x="2060052" y="899379"/>
                    </a:cubicBezTo>
                    <a:cubicBezTo>
                      <a:pt x="2060236" y="904946"/>
                      <a:pt x="2055009" y="910420"/>
                      <a:pt x="2048806" y="910625"/>
                    </a:cubicBezTo>
                    <a:cubicBezTo>
                      <a:pt x="1789314" y="886020"/>
                      <a:pt x="1717622" y="885547"/>
                      <a:pt x="1389995" y="910625"/>
                    </a:cubicBezTo>
                    <a:cubicBezTo>
                      <a:pt x="1062368" y="935703"/>
                      <a:pt x="885336" y="878187"/>
                      <a:pt x="670057" y="910625"/>
                    </a:cubicBezTo>
                    <a:cubicBezTo>
                      <a:pt x="454778" y="943063"/>
                      <a:pt x="235766" y="935143"/>
                      <a:pt x="11246" y="910625"/>
                    </a:cubicBezTo>
                    <a:cubicBezTo>
                      <a:pt x="4884" y="910723"/>
                      <a:pt x="-1226" y="905818"/>
                      <a:pt x="0" y="899379"/>
                    </a:cubicBezTo>
                    <a:cubicBezTo>
                      <a:pt x="16536" y="796211"/>
                      <a:pt x="5722" y="666181"/>
                      <a:pt x="0" y="437550"/>
                    </a:cubicBezTo>
                    <a:cubicBezTo>
                      <a:pt x="-5722" y="208919"/>
                      <a:pt x="12459" y="97365"/>
                      <a:pt x="0" y="11246"/>
                    </a:cubicBezTo>
                    <a:close/>
                  </a:path>
                  <a:path w="2060052" h="910625" stroke="0" extrusionOk="0">
                    <a:moveTo>
                      <a:pt x="0" y="11246"/>
                    </a:moveTo>
                    <a:cubicBezTo>
                      <a:pt x="-35" y="4517"/>
                      <a:pt x="5397" y="-1101"/>
                      <a:pt x="11246" y="0"/>
                    </a:cubicBezTo>
                    <a:cubicBezTo>
                      <a:pt x="263793" y="30525"/>
                      <a:pt x="479672" y="30005"/>
                      <a:pt x="649681" y="0"/>
                    </a:cubicBezTo>
                    <a:cubicBezTo>
                      <a:pt x="819690" y="-30005"/>
                      <a:pt x="1099293" y="-2213"/>
                      <a:pt x="1328868" y="0"/>
                    </a:cubicBezTo>
                    <a:cubicBezTo>
                      <a:pt x="1558443" y="2213"/>
                      <a:pt x="1770214" y="-1971"/>
                      <a:pt x="2048806" y="0"/>
                    </a:cubicBezTo>
                    <a:cubicBezTo>
                      <a:pt x="2055752" y="1119"/>
                      <a:pt x="2058985" y="5307"/>
                      <a:pt x="2060052" y="11246"/>
                    </a:cubicBezTo>
                    <a:cubicBezTo>
                      <a:pt x="2064823" y="183847"/>
                      <a:pt x="2061180" y="355318"/>
                      <a:pt x="2060052" y="455313"/>
                    </a:cubicBezTo>
                    <a:cubicBezTo>
                      <a:pt x="2058924" y="555308"/>
                      <a:pt x="2079759" y="761259"/>
                      <a:pt x="2060052" y="899379"/>
                    </a:cubicBezTo>
                    <a:cubicBezTo>
                      <a:pt x="2059047" y="905216"/>
                      <a:pt x="2054955" y="909159"/>
                      <a:pt x="2048806" y="910625"/>
                    </a:cubicBezTo>
                    <a:cubicBezTo>
                      <a:pt x="1859328" y="939306"/>
                      <a:pt x="1534024" y="925213"/>
                      <a:pt x="1369619" y="910625"/>
                    </a:cubicBezTo>
                    <a:cubicBezTo>
                      <a:pt x="1205214" y="896037"/>
                      <a:pt x="975559" y="927351"/>
                      <a:pt x="690433" y="910625"/>
                    </a:cubicBezTo>
                    <a:cubicBezTo>
                      <a:pt x="405307" y="893899"/>
                      <a:pt x="284615" y="939617"/>
                      <a:pt x="11246" y="910625"/>
                    </a:cubicBezTo>
                    <a:cubicBezTo>
                      <a:pt x="4983" y="912132"/>
                      <a:pt x="-240" y="904842"/>
                      <a:pt x="0" y="899379"/>
                    </a:cubicBezTo>
                    <a:cubicBezTo>
                      <a:pt x="-18246" y="739122"/>
                      <a:pt x="-21014" y="570621"/>
                      <a:pt x="0" y="455313"/>
                    </a:cubicBezTo>
                    <a:cubicBezTo>
                      <a:pt x="21014" y="340005"/>
                      <a:pt x="-21075" y="158309"/>
                      <a:pt x="0" y="11246"/>
                    </a:cubicBezTo>
                    <a:close/>
                  </a:path>
                </a:pathLst>
              </a:custGeom>
              <a:solidFill>
                <a:schemeClr val="bg1"/>
              </a:solidFill>
              <a:ln w="19050">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224" name="Group 223">
                <a:extLst>
                  <a:ext uri="{FF2B5EF4-FFF2-40B4-BE49-F238E27FC236}">
                    <a16:creationId xmlns:a16="http://schemas.microsoft.com/office/drawing/2014/main" id="{5EE28CDD-010D-4E96-B499-D99B47DEA335}"/>
                  </a:ext>
                </a:extLst>
              </p:cNvPr>
              <p:cNvGrpSpPr/>
              <p:nvPr/>
            </p:nvGrpSpPr>
            <p:grpSpPr>
              <a:xfrm>
                <a:off x="3652799" y="2610453"/>
                <a:ext cx="615566" cy="567729"/>
                <a:chOff x="2243831" y="2238296"/>
                <a:chExt cx="844884" cy="779226"/>
              </a:xfrm>
            </p:grpSpPr>
            <p:sp>
              <p:nvSpPr>
                <p:cNvPr id="225" name="Image Placeholder">
                  <a:extLst>
                    <a:ext uri="{FF2B5EF4-FFF2-40B4-BE49-F238E27FC236}">
                      <a16:creationId xmlns:a16="http://schemas.microsoft.com/office/drawing/2014/main" id="{27CD07B0-A74E-491E-99FF-1E762C1E2518}"/>
                    </a:ext>
                  </a:extLst>
                </p:cNvPr>
                <p:cNvSpPr/>
                <p:nvPr/>
              </p:nvSpPr>
              <p:spPr>
                <a:xfrm>
                  <a:off x="2243831" y="2238296"/>
                  <a:ext cx="844884" cy="779226"/>
                </a:xfrm>
                <a:custGeom>
                  <a:avLst/>
                  <a:gdLst>
                    <a:gd name="connsiteX0" fmla="*/ 0 w 844884"/>
                    <a:gd name="connsiteY0" fmla="*/ 7738 h 779226"/>
                    <a:gd name="connsiteX1" fmla="*/ 7738 w 844884"/>
                    <a:gd name="connsiteY1" fmla="*/ 0 h 779226"/>
                    <a:gd name="connsiteX2" fmla="*/ 430736 w 844884"/>
                    <a:gd name="connsiteY2" fmla="*/ 0 h 779226"/>
                    <a:gd name="connsiteX3" fmla="*/ 837146 w 844884"/>
                    <a:gd name="connsiteY3" fmla="*/ 0 h 779226"/>
                    <a:gd name="connsiteX4" fmla="*/ 844884 w 844884"/>
                    <a:gd name="connsiteY4" fmla="*/ 7738 h 779226"/>
                    <a:gd name="connsiteX5" fmla="*/ 844884 w 844884"/>
                    <a:gd name="connsiteY5" fmla="*/ 374338 h 779226"/>
                    <a:gd name="connsiteX6" fmla="*/ 844884 w 844884"/>
                    <a:gd name="connsiteY6" fmla="*/ 771488 h 779226"/>
                    <a:gd name="connsiteX7" fmla="*/ 837146 w 844884"/>
                    <a:gd name="connsiteY7" fmla="*/ 779226 h 779226"/>
                    <a:gd name="connsiteX8" fmla="*/ 414148 w 844884"/>
                    <a:gd name="connsiteY8" fmla="*/ 779226 h 779226"/>
                    <a:gd name="connsiteX9" fmla="*/ 7738 w 844884"/>
                    <a:gd name="connsiteY9" fmla="*/ 779226 h 779226"/>
                    <a:gd name="connsiteX10" fmla="*/ 0 w 844884"/>
                    <a:gd name="connsiteY10" fmla="*/ 771488 h 779226"/>
                    <a:gd name="connsiteX11" fmla="*/ 0 w 844884"/>
                    <a:gd name="connsiteY11" fmla="*/ 381976 h 779226"/>
                    <a:gd name="connsiteX12" fmla="*/ 0 w 844884"/>
                    <a:gd name="connsiteY12" fmla="*/ 7738 h 779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44884" h="779226" fill="none" extrusionOk="0">
                      <a:moveTo>
                        <a:pt x="0" y="7738"/>
                      </a:moveTo>
                      <a:cubicBezTo>
                        <a:pt x="-822" y="3599"/>
                        <a:pt x="2644" y="-566"/>
                        <a:pt x="7738" y="0"/>
                      </a:cubicBezTo>
                      <a:cubicBezTo>
                        <a:pt x="193163" y="9008"/>
                        <a:pt x="223605" y="-5681"/>
                        <a:pt x="430736" y="0"/>
                      </a:cubicBezTo>
                      <a:cubicBezTo>
                        <a:pt x="637867" y="5681"/>
                        <a:pt x="751089" y="-3293"/>
                        <a:pt x="837146" y="0"/>
                      </a:cubicBezTo>
                      <a:cubicBezTo>
                        <a:pt x="841139" y="503"/>
                        <a:pt x="844973" y="3530"/>
                        <a:pt x="844884" y="7738"/>
                      </a:cubicBezTo>
                      <a:cubicBezTo>
                        <a:pt x="852721" y="173963"/>
                        <a:pt x="854266" y="290920"/>
                        <a:pt x="844884" y="374338"/>
                      </a:cubicBezTo>
                      <a:cubicBezTo>
                        <a:pt x="835502" y="457756"/>
                        <a:pt x="831645" y="600143"/>
                        <a:pt x="844884" y="771488"/>
                      </a:cubicBezTo>
                      <a:cubicBezTo>
                        <a:pt x="845293" y="776572"/>
                        <a:pt x="841324" y="779277"/>
                        <a:pt x="837146" y="779226"/>
                      </a:cubicBezTo>
                      <a:cubicBezTo>
                        <a:pt x="683293" y="793131"/>
                        <a:pt x="515275" y="775310"/>
                        <a:pt x="414148" y="779226"/>
                      </a:cubicBezTo>
                      <a:cubicBezTo>
                        <a:pt x="313021" y="783142"/>
                        <a:pt x="193222" y="779279"/>
                        <a:pt x="7738" y="779226"/>
                      </a:cubicBezTo>
                      <a:cubicBezTo>
                        <a:pt x="3251" y="779654"/>
                        <a:pt x="-275" y="775398"/>
                        <a:pt x="0" y="771488"/>
                      </a:cubicBezTo>
                      <a:cubicBezTo>
                        <a:pt x="-15082" y="634393"/>
                        <a:pt x="-3153" y="564532"/>
                        <a:pt x="0" y="381976"/>
                      </a:cubicBezTo>
                      <a:cubicBezTo>
                        <a:pt x="3153" y="199420"/>
                        <a:pt x="-12024" y="189336"/>
                        <a:pt x="0" y="7738"/>
                      </a:cubicBezTo>
                      <a:close/>
                    </a:path>
                    <a:path w="844884" h="779226" stroke="0" extrusionOk="0">
                      <a:moveTo>
                        <a:pt x="0" y="7738"/>
                      </a:moveTo>
                      <a:cubicBezTo>
                        <a:pt x="-630" y="3076"/>
                        <a:pt x="3326" y="52"/>
                        <a:pt x="7738" y="0"/>
                      </a:cubicBezTo>
                      <a:cubicBezTo>
                        <a:pt x="148588" y="8400"/>
                        <a:pt x="349866" y="2565"/>
                        <a:pt x="439030" y="0"/>
                      </a:cubicBezTo>
                      <a:cubicBezTo>
                        <a:pt x="528194" y="-2565"/>
                        <a:pt x="755330" y="-2680"/>
                        <a:pt x="837146" y="0"/>
                      </a:cubicBezTo>
                      <a:cubicBezTo>
                        <a:pt x="840775" y="-353"/>
                        <a:pt x="845816" y="3909"/>
                        <a:pt x="844884" y="7738"/>
                      </a:cubicBezTo>
                      <a:cubicBezTo>
                        <a:pt x="861046" y="190955"/>
                        <a:pt x="840431" y="271971"/>
                        <a:pt x="844884" y="374338"/>
                      </a:cubicBezTo>
                      <a:cubicBezTo>
                        <a:pt x="849337" y="476705"/>
                        <a:pt x="845188" y="661222"/>
                        <a:pt x="844884" y="771488"/>
                      </a:cubicBezTo>
                      <a:cubicBezTo>
                        <a:pt x="844773" y="774703"/>
                        <a:pt x="841215" y="779510"/>
                        <a:pt x="837146" y="779226"/>
                      </a:cubicBezTo>
                      <a:cubicBezTo>
                        <a:pt x="694920" y="788603"/>
                        <a:pt x="623413" y="787481"/>
                        <a:pt x="439030" y="779226"/>
                      </a:cubicBezTo>
                      <a:cubicBezTo>
                        <a:pt x="254647" y="770971"/>
                        <a:pt x="149777" y="777365"/>
                        <a:pt x="7738" y="779226"/>
                      </a:cubicBezTo>
                      <a:cubicBezTo>
                        <a:pt x="3911" y="779891"/>
                        <a:pt x="58" y="776363"/>
                        <a:pt x="0" y="771488"/>
                      </a:cubicBezTo>
                      <a:cubicBezTo>
                        <a:pt x="-3205" y="602108"/>
                        <a:pt x="5099" y="563833"/>
                        <a:pt x="0" y="412526"/>
                      </a:cubicBezTo>
                      <a:cubicBezTo>
                        <a:pt x="-5099" y="261219"/>
                        <a:pt x="-13971" y="128665"/>
                        <a:pt x="0" y="7738"/>
                      </a:cubicBezTo>
                      <a:close/>
                    </a:path>
                  </a:pathLst>
                </a:custGeom>
                <a:solidFill>
                  <a:schemeClr val="bg1">
                    <a:lumMod val="85000"/>
                  </a:schemeClr>
                </a:solidFill>
                <a:ln>
                  <a:solidFill>
                    <a:schemeClr val="tx1">
                      <a:lumMod val="75000"/>
                      <a:lumOff val="25000"/>
                    </a:schemeClr>
                  </a:solidFill>
                  <a:extLst>
                    <a:ext uri="{C807C97D-BFC1-408E-A445-0C87EB9F89A2}">
                      <ask:lineSketchStyleProps xmlns:ask="http://schemas.microsoft.com/office/drawing/2018/sketchyshapes" sd="1219033472">
                        <a:prstGeom prst="roundRect">
                          <a:avLst>
                            <a:gd name="adj" fmla="val 993"/>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226" name="Group 225">
                  <a:extLst>
                    <a:ext uri="{FF2B5EF4-FFF2-40B4-BE49-F238E27FC236}">
                      <a16:creationId xmlns:a16="http://schemas.microsoft.com/office/drawing/2014/main" id="{B73D8E6B-938F-4FF4-AD75-0994D25DBEDF}"/>
                    </a:ext>
                  </a:extLst>
                </p:cNvPr>
                <p:cNvGrpSpPr/>
                <p:nvPr/>
              </p:nvGrpSpPr>
              <p:grpSpPr>
                <a:xfrm>
                  <a:off x="2387356" y="2492556"/>
                  <a:ext cx="530038" cy="257374"/>
                  <a:chOff x="2891763" y="8241250"/>
                  <a:chExt cx="811451" cy="394021"/>
                </a:xfrm>
              </p:grpSpPr>
              <p:sp>
                <p:nvSpPr>
                  <p:cNvPr id="227" name="Triangle 2">
                    <a:extLst>
                      <a:ext uri="{FF2B5EF4-FFF2-40B4-BE49-F238E27FC236}">
                        <a16:creationId xmlns:a16="http://schemas.microsoft.com/office/drawing/2014/main" id="{B6C1FCD4-E243-4C83-AFF3-9A04C3917E9F}"/>
                      </a:ext>
                    </a:extLst>
                  </p:cNvPr>
                  <p:cNvSpPr/>
                  <p:nvPr/>
                </p:nvSpPr>
                <p:spPr>
                  <a:xfrm>
                    <a:off x="3213616" y="8322092"/>
                    <a:ext cx="489598" cy="313179"/>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 name="Triangle 1">
                    <a:extLst>
                      <a:ext uri="{FF2B5EF4-FFF2-40B4-BE49-F238E27FC236}">
                        <a16:creationId xmlns:a16="http://schemas.microsoft.com/office/drawing/2014/main" id="{431CBACE-CC11-4E13-9109-FC0C2E9D9CA9}"/>
                      </a:ext>
                    </a:extLst>
                  </p:cNvPr>
                  <p:cNvSpPr/>
                  <p:nvPr/>
                </p:nvSpPr>
                <p:spPr>
                  <a:xfrm>
                    <a:off x="2891763" y="8242698"/>
                    <a:ext cx="613717" cy="392573"/>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 name="Circle">
                    <a:extLst>
                      <a:ext uri="{FF2B5EF4-FFF2-40B4-BE49-F238E27FC236}">
                        <a16:creationId xmlns:a16="http://schemas.microsoft.com/office/drawing/2014/main" id="{87BBFBED-3A8C-440D-8D0A-FE957DD46402}"/>
                      </a:ext>
                    </a:extLst>
                  </p:cNvPr>
                  <p:cNvSpPr/>
                  <p:nvPr/>
                </p:nvSpPr>
                <p:spPr>
                  <a:xfrm>
                    <a:off x="3571145" y="8241250"/>
                    <a:ext cx="80469" cy="7919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sp>
            <p:nvSpPr>
              <p:cNvPr id="230" name="Text Placeholder">
                <a:extLst>
                  <a:ext uri="{FF2B5EF4-FFF2-40B4-BE49-F238E27FC236}">
                    <a16:creationId xmlns:a16="http://schemas.microsoft.com/office/drawing/2014/main" id="{8C3944D5-4D06-4DA0-8A4D-822A9D0499A3}"/>
                  </a:ext>
                </a:extLst>
              </p:cNvPr>
              <p:cNvSpPr txBox="1"/>
              <p:nvPr/>
            </p:nvSpPr>
            <p:spPr>
              <a:xfrm>
                <a:off x="4372256" y="2793851"/>
                <a:ext cx="1251128" cy="415498"/>
              </a:xfrm>
              <a:prstGeom prst="rect">
                <a:avLst/>
              </a:prstGeom>
              <a:noFill/>
            </p:spPr>
            <p:txBody>
              <a:bodyPr wrap="square" lIns="0" tIns="0" rtlCol="0">
                <a:spAutoFit/>
              </a:bodyPr>
              <a:lstStyle/>
              <a:p>
                <a:r>
                  <a:rPr lang="en-US" sz="600" b="1" dirty="0">
                    <a:solidFill>
                      <a:schemeClr val="tx1">
                        <a:lumMod val="75000"/>
                        <a:lumOff val="25000"/>
                      </a:schemeClr>
                    </a:solidFill>
                  </a:rPr>
                  <a:t>Edad recomendada: </a:t>
                </a:r>
                <a:r>
                  <a:rPr lang="en-US" sz="600" dirty="0">
                    <a:solidFill>
                      <a:schemeClr val="tx1">
                        <a:lumMod val="75000"/>
                        <a:lumOff val="25000"/>
                      </a:schemeClr>
                    </a:solidFill>
                  </a:rPr>
                  <a:t>&lt;edad&gt;</a:t>
                </a:r>
              </a:p>
              <a:p>
                <a:r>
                  <a:rPr lang="en-US" sz="600" b="1" dirty="0">
                    <a:solidFill>
                      <a:schemeClr val="tx1">
                        <a:lumMod val="75000"/>
                        <a:lumOff val="25000"/>
                      </a:schemeClr>
                    </a:solidFill>
                  </a:rPr>
                  <a:t>Categoría: </a:t>
                </a:r>
                <a:r>
                  <a:rPr lang="en-US" sz="600" dirty="0">
                    <a:solidFill>
                      <a:schemeClr val="tx1">
                        <a:lumMod val="75000"/>
                        <a:lumOff val="25000"/>
                      </a:schemeClr>
                    </a:solidFill>
                  </a:rPr>
                  <a:t>&lt;nombre categoria&gt;</a:t>
                </a:r>
              </a:p>
              <a:p>
                <a:r>
                  <a:rPr lang="en-US" sz="600" b="1" dirty="0">
                    <a:solidFill>
                      <a:schemeClr val="tx1">
                        <a:lumMod val="75000"/>
                        <a:lumOff val="25000"/>
                      </a:schemeClr>
                    </a:solidFill>
                  </a:rPr>
                  <a:t>Autor: </a:t>
                </a:r>
                <a:r>
                  <a:rPr lang="en-US" sz="600" dirty="0">
                    <a:solidFill>
                      <a:schemeClr val="tx1">
                        <a:lumMod val="75000"/>
                        <a:lumOff val="25000"/>
                      </a:schemeClr>
                    </a:solidFill>
                  </a:rPr>
                  <a:t>&lt;nombre autor&gt;</a:t>
                </a:r>
              </a:p>
              <a:p>
                <a:r>
                  <a:rPr lang="en-US" sz="600" b="1" dirty="0">
                    <a:solidFill>
                      <a:schemeClr val="tx1">
                        <a:lumMod val="75000"/>
                        <a:lumOff val="25000"/>
                      </a:schemeClr>
                    </a:solidFill>
                  </a:rPr>
                  <a:t>Nacionalidad: </a:t>
                </a:r>
                <a:r>
                  <a:rPr lang="en-US" sz="600" dirty="0">
                    <a:solidFill>
                      <a:schemeClr val="tx1">
                        <a:lumMod val="75000"/>
                        <a:lumOff val="25000"/>
                      </a:schemeClr>
                    </a:solidFill>
                  </a:rPr>
                  <a:t>&lt;nacionalidad autor&gt;</a:t>
                </a:r>
              </a:p>
            </p:txBody>
          </p:sp>
          <p:sp>
            <p:nvSpPr>
              <p:cNvPr id="231" name="Highlighted Text">
                <a:extLst>
                  <a:ext uri="{FF2B5EF4-FFF2-40B4-BE49-F238E27FC236}">
                    <a16:creationId xmlns:a16="http://schemas.microsoft.com/office/drawing/2014/main" id="{3921D558-4DCF-445B-88F1-399C48069CCD}"/>
                  </a:ext>
                </a:extLst>
              </p:cNvPr>
              <p:cNvSpPr txBox="1"/>
              <p:nvPr/>
            </p:nvSpPr>
            <p:spPr>
              <a:xfrm>
                <a:off x="4372848" y="2639276"/>
                <a:ext cx="1080000" cy="92333"/>
              </a:xfrm>
              <a:prstGeom prst="rect">
                <a:avLst/>
              </a:prstGeom>
              <a:solidFill>
                <a:srgbClr val="C8C8C8"/>
              </a:solidFill>
            </p:spPr>
            <p:txBody>
              <a:bodyPr wrap="square" lIns="0" tIns="0" rIns="0" bIns="0" rtlCol="0">
                <a:spAutoFit/>
              </a:bodyPr>
              <a:lstStyle/>
              <a:p>
                <a:pPr algn="ctr"/>
                <a:r>
                  <a:rPr lang="en-US" sz="600" dirty="0">
                    <a:solidFill>
                      <a:schemeClr val="tx1">
                        <a:lumMod val="75000"/>
                        <a:lumOff val="25000"/>
                      </a:schemeClr>
                    </a:solidFill>
                  </a:rPr>
                  <a:t>&lt;Título del juego&gt;</a:t>
                </a:r>
              </a:p>
            </p:txBody>
          </p:sp>
        </p:grpSp>
        <p:grpSp>
          <p:nvGrpSpPr>
            <p:cNvPr id="233" name="Group 232">
              <a:extLst>
                <a:ext uri="{FF2B5EF4-FFF2-40B4-BE49-F238E27FC236}">
                  <a16:creationId xmlns:a16="http://schemas.microsoft.com/office/drawing/2014/main" id="{059D6562-B2DC-47D7-BAE9-B7917735D7CE}"/>
                </a:ext>
              </a:extLst>
            </p:cNvPr>
            <p:cNvGrpSpPr/>
            <p:nvPr/>
          </p:nvGrpSpPr>
          <p:grpSpPr>
            <a:xfrm>
              <a:off x="4731808" y="2978524"/>
              <a:ext cx="2133488" cy="910625"/>
              <a:chOff x="3507311" y="2423125"/>
              <a:chExt cx="2133488" cy="910625"/>
            </a:xfrm>
          </p:grpSpPr>
          <p:sp>
            <p:nvSpPr>
              <p:cNvPr id="234" name="Picture Placeholder Background">
                <a:extLst>
                  <a:ext uri="{FF2B5EF4-FFF2-40B4-BE49-F238E27FC236}">
                    <a16:creationId xmlns:a16="http://schemas.microsoft.com/office/drawing/2014/main" id="{6006E1DF-BC05-4568-9A01-FA28BD63489C}"/>
                  </a:ext>
                </a:extLst>
              </p:cNvPr>
              <p:cNvSpPr/>
              <p:nvPr/>
            </p:nvSpPr>
            <p:spPr>
              <a:xfrm>
                <a:off x="3507311" y="2423125"/>
                <a:ext cx="2060052" cy="910625"/>
              </a:xfrm>
              <a:custGeom>
                <a:avLst/>
                <a:gdLst>
                  <a:gd name="connsiteX0" fmla="*/ 0 w 2060052"/>
                  <a:gd name="connsiteY0" fmla="*/ 11246 h 910625"/>
                  <a:gd name="connsiteX1" fmla="*/ 11246 w 2060052"/>
                  <a:gd name="connsiteY1" fmla="*/ 0 h 910625"/>
                  <a:gd name="connsiteX2" fmla="*/ 690433 w 2060052"/>
                  <a:gd name="connsiteY2" fmla="*/ 0 h 910625"/>
                  <a:gd name="connsiteX3" fmla="*/ 1410371 w 2060052"/>
                  <a:gd name="connsiteY3" fmla="*/ 0 h 910625"/>
                  <a:gd name="connsiteX4" fmla="*/ 2048806 w 2060052"/>
                  <a:gd name="connsiteY4" fmla="*/ 0 h 910625"/>
                  <a:gd name="connsiteX5" fmla="*/ 2060052 w 2060052"/>
                  <a:gd name="connsiteY5" fmla="*/ 11246 h 910625"/>
                  <a:gd name="connsiteX6" fmla="*/ 2060052 w 2060052"/>
                  <a:gd name="connsiteY6" fmla="*/ 428669 h 910625"/>
                  <a:gd name="connsiteX7" fmla="*/ 2060052 w 2060052"/>
                  <a:gd name="connsiteY7" fmla="*/ 899379 h 910625"/>
                  <a:gd name="connsiteX8" fmla="*/ 2048806 w 2060052"/>
                  <a:gd name="connsiteY8" fmla="*/ 910625 h 910625"/>
                  <a:gd name="connsiteX9" fmla="*/ 1389995 w 2060052"/>
                  <a:gd name="connsiteY9" fmla="*/ 910625 h 910625"/>
                  <a:gd name="connsiteX10" fmla="*/ 670057 w 2060052"/>
                  <a:gd name="connsiteY10" fmla="*/ 910625 h 910625"/>
                  <a:gd name="connsiteX11" fmla="*/ 11246 w 2060052"/>
                  <a:gd name="connsiteY11" fmla="*/ 910625 h 910625"/>
                  <a:gd name="connsiteX12" fmla="*/ 0 w 2060052"/>
                  <a:gd name="connsiteY12" fmla="*/ 899379 h 910625"/>
                  <a:gd name="connsiteX13" fmla="*/ 0 w 2060052"/>
                  <a:gd name="connsiteY13" fmla="*/ 437550 h 910625"/>
                  <a:gd name="connsiteX14" fmla="*/ 0 w 2060052"/>
                  <a:gd name="connsiteY14" fmla="*/ 11246 h 910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60052" h="910625" fill="none" extrusionOk="0">
                    <a:moveTo>
                      <a:pt x="0" y="11246"/>
                    </a:moveTo>
                    <a:cubicBezTo>
                      <a:pt x="-205" y="4447"/>
                      <a:pt x="4903" y="-113"/>
                      <a:pt x="11246" y="0"/>
                    </a:cubicBezTo>
                    <a:cubicBezTo>
                      <a:pt x="283303" y="32673"/>
                      <a:pt x="437754" y="-7610"/>
                      <a:pt x="690433" y="0"/>
                    </a:cubicBezTo>
                    <a:cubicBezTo>
                      <a:pt x="943112" y="7610"/>
                      <a:pt x="1161088" y="-19314"/>
                      <a:pt x="1410371" y="0"/>
                    </a:cubicBezTo>
                    <a:cubicBezTo>
                      <a:pt x="1659654" y="19314"/>
                      <a:pt x="1797947" y="28851"/>
                      <a:pt x="2048806" y="0"/>
                    </a:cubicBezTo>
                    <a:cubicBezTo>
                      <a:pt x="2054136" y="-150"/>
                      <a:pt x="2059743" y="3871"/>
                      <a:pt x="2060052" y="11246"/>
                    </a:cubicBezTo>
                    <a:cubicBezTo>
                      <a:pt x="2050409" y="105790"/>
                      <a:pt x="2043143" y="263498"/>
                      <a:pt x="2060052" y="428669"/>
                    </a:cubicBezTo>
                    <a:cubicBezTo>
                      <a:pt x="2076961" y="593840"/>
                      <a:pt x="2070166" y="684145"/>
                      <a:pt x="2060052" y="899379"/>
                    </a:cubicBezTo>
                    <a:cubicBezTo>
                      <a:pt x="2060236" y="904946"/>
                      <a:pt x="2055009" y="910420"/>
                      <a:pt x="2048806" y="910625"/>
                    </a:cubicBezTo>
                    <a:cubicBezTo>
                      <a:pt x="1789314" y="886020"/>
                      <a:pt x="1717622" y="885547"/>
                      <a:pt x="1389995" y="910625"/>
                    </a:cubicBezTo>
                    <a:cubicBezTo>
                      <a:pt x="1062368" y="935703"/>
                      <a:pt x="885336" y="878187"/>
                      <a:pt x="670057" y="910625"/>
                    </a:cubicBezTo>
                    <a:cubicBezTo>
                      <a:pt x="454778" y="943063"/>
                      <a:pt x="235766" y="935143"/>
                      <a:pt x="11246" y="910625"/>
                    </a:cubicBezTo>
                    <a:cubicBezTo>
                      <a:pt x="4884" y="910723"/>
                      <a:pt x="-1226" y="905818"/>
                      <a:pt x="0" y="899379"/>
                    </a:cubicBezTo>
                    <a:cubicBezTo>
                      <a:pt x="16536" y="796211"/>
                      <a:pt x="5722" y="666181"/>
                      <a:pt x="0" y="437550"/>
                    </a:cubicBezTo>
                    <a:cubicBezTo>
                      <a:pt x="-5722" y="208919"/>
                      <a:pt x="12459" y="97365"/>
                      <a:pt x="0" y="11246"/>
                    </a:cubicBezTo>
                    <a:close/>
                  </a:path>
                  <a:path w="2060052" h="910625" stroke="0" extrusionOk="0">
                    <a:moveTo>
                      <a:pt x="0" y="11246"/>
                    </a:moveTo>
                    <a:cubicBezTo>
                      <a:pt x="-35" y="4517"/>
                      <a:pt x="5397" y="-1101"/>
                      <a:pt x="11246" y="0"/>
                    </a:cubicBezTo>
                    <a:cubicBezTo>
                      <a:pt x="263793" y="30525"/>
                      <a:pt x="479672" y="30005"/>
                      <a:pt x="649681" y="0"/>
                    </a:cubicBezTo>
                    <a:cubicBezTo>
                      <a:pt x="819690" y="-30005"/>
                      <a:pt x="1099293" y="-2213"/>
                      <a:pt x="1328868" y="0"/>
                    </a:cubicBezTo>
                    <a:cubicBezTo>
                      <a:pt x="1558443" y="2213"/>
                      <a:pt x="1770214" y="-1971"/>
                      <a:pt x="2048806" y="0"/>
                    </a:cubicBezTo>
                    <a:cubicBezTo>
                      <a:pt x="2055752" y="1119"/>
                      <a:pt x="2058985" y="5307"/>
                      <a:pt x="2060052" y="11246"/>
                    </a:cubicBezTo>
                    <a:cubicBezTo>
                      <a:pt x="2064823" y="183847"/>
                      <a:pt x="2061180" y="355318"/>
                      <a:pt x="2060052" y="455313"/>
                    </a:cubicBezTo>
                    <a:cubicBezTo>
                      <a:pt x="2058924" y="555308"/>
                      <a:pt x="2079759" y="761259"/>
                      <a:pt x="2060052" y="899379"/>
                    </a:cubicBezTo>
                    <a:cubicBezTo>
                      <a:pt x="2059047" y="905216"/>
                      <a:pt x="2054955" y="909159"/>
                      <a:pt x="2048806" y="910625"/>
                    </a:cubicBezTo>
                    <a:cubicBezTo>
                      <a:pt x="1859328" y="939306"/>
                      <a:pt x="1534024" y="925213"/>
                      <a:pt x="1369619" y="910625"/>
                    </a:cubicBezTo>
                    <a:cubicBezTo>
                      <a:pt x="1205214" y="896037"/>
                      <a:pt x="975559" y="927351"/>
                      <a:pt x="690433" y="910625"/>
                    </a:cubicBezTo>
                    <a:cubicBezTo>
                      <a:pt x="405307" y="893899"/>
                      <a:pt x="284615" y="939617"/>
                      <a:pt x="11246" y="910625"/>
                    </a:cubicBezTo>
                    <a:cubicBezTo>
                      <a:pt x="4983" y="912132"/>
                      <a:pt x="-240" y="904842"/>
                      <a:pt x="0" y="899379"/>
                    </a:cubicBezTo>
                    <a:cubicBezTo>
                      <a:pt x="-18246" y="739122"/>
                      <a:pt x="-21014" y="570621"/>
                      <a:pt x="0" y="455313"/>
                    </a:cubicBezTo>
                    <a:cubicBezTo>
                      <a:pt x="21014" y="340005"/>
                      <a:pt x="-21075" y="158309"/>
                      <a:pt x="0" y="11246"/>
                    </a:cubicBezTo>
                    <a:close/>
                  </a:path>
                </a:pathLst>
              </a:custGeom>
              <a:solidFill>
                <a:schemeClr val="bg1"/>
              </a:solidFill>
              <a:ln w="19050">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235" name="Group 234">
                <a:extLst>
                  <a:ext uri="{FF2B5EF4-FFF2-40B4-BE49-F238E27FC236}">
                    <a16:creationId xmlns:a16="http://schemas.microsoft.com/office/drawing/2014/main" id="{2DEB6E34-6853-4B71-B336-39D2EC7D7E97}"/>
                  </a:ext>
                </a:extLst>
              </p:cNvPr>
              <p:cNvGrpSpPr/>
              <p:nvPr/>
            </p:nvGrpSpPr>
            <p:grpSpPr>
              <a:xfrm>
                <a:off x="3652799" y="2610453"/>
                <a:ext cx="615566" cy="567729"/>
                <a:chOff x="2243831" y="2238296"/>
                <a:chExt cx="844884" cy="779226"/>
              </a:xfrm>
            </p:grpSpPr>
            <p:sp>
              <p:nvSpPr>
                <p:cNvPr id="238" name="Image Placeholder">
                  <a:extLst>
                    <a:ext uri="{FF2B5EF4-FFF2-40B4-BE49-F238E27FC236}">
                      <a16:creationId xmlns:a16="http://schemas.microsoft.com/office/drawing/2014/main" id="{C1946815-534B-4555-ABB4-0856981EC9D3}"/>
                    </a:ext>
                  </a:extLst>
                </p:cNvPr>
                <p:cNvSpPr/>
                <p:nvPr/>
              </p:nvSpPr>
              <p:spPr>
                <a:xfrm>
                  <a:off x="2243831" y="2238296"/>
                  <a:ext cx="844884" cy="779226"/>
                </a:xfrm>
                <a:custGeom>
                  <a:avLst/>
                  <a:gdLst>
                    <a:gd name="connsiteX0" fmla="*/ 0 w 844884"/>
                    <a:gd name="connsiteY0" fmla="*/ 7738 h 779226"/>
                    <a:gd name="connsiteX1" fmla="*/ 7738 w 844884"/>
                    <a:gd name="connsiteY1" fmla="*/ 0 h 779226"/>
                    <a:gd name="connsiteX2" fmla="*/ 430736 w 844884"/>
                    <a:gd name="connsiteY2" fmla="*/ 0 h 779226"/>
                    <a:gd name="connsiteX3" fmla="*/ 837146 w 844884"/>
                    <a:gd name="connsiteY3" fmla="*/ 0 h 779226"/>
                    <a:gd name="connsiteX4" fmla="*/ 844884 w 844884"/>
                    <a:gd name="connsiteY4" fmla="*/ 7738 h 779226"/>
                    <a:gd name="connsiteX5" fmla="*/ 844884 w 844884"/>
                    <a:gd name="connsiteY5" fmla="*/ 374338 h 779226"/>
                    <a:gd name="connsiteX6" fmla="*/ 844884 w 844884"/>
                    <a:gd name="connsiteY6" fmla="*/ 771488 h 779226"/>
                    <a:gd name="connsiteX7" fmla="*/ 837146 w 844884"/>
                    <a:gd name="connsiteY7" fmla="*/ 779226 h 779226"/>
                    <a:gd name="connsiteX8" fmla="*/ 414148 w 844884"/>
                    <a:gd name="connsiteY8" fmla="*/ 779226 h 779226"/>
                    <a:gd name="connsiteX9" fmla="*/ 7738 w 844884"/>
                    <a:gd name="connsiteY9" fmla="*/ 779226 h 779226"/>
                    <a:gd name="connsiteX10" fmla="*/ 0 w 844884"/>
                    <a:gd name="connsiteY10" fmla="*/ 771488 h 779226"/>
                    <a:gd name="connsiteX11" fmla="*/ 0 w 844884"/>
                    <a:gd name="connsiteY11" fmla="*/ 381976 h 779226"/>
                    <a:gd name="connsiteX12" fmla="*/ 0 w 844884"/>
                    <a:gd name="connsiteY12" fmla="*/ 7738 h 779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44884" h="779226" fill="none" extrusionOk="0">
                      <a:moveTo>
                        <a:pt x="0" y="7738"/>
                      </a:moveTo>
                      <a:cubicBezTo>
                        <a:pt x="-822" y="3599"/>
                        <a:pt x="2644" y="-566"/>
                        <a:pt x="7738" y="0"/>
                      </a:cubicBezTo>
                      <a:cubicBezTo>
                        <a:pt x="193163" y="9008"/>
                        <a:pt x="223605" y="-5681"/>
                        <a:pt x="430736" y="0"/>
                      </a:cubicBezTo>
                      <a:cubicBezTo>
                        <a:pt x="637867" y="5681"/>
                        <a:pt x="751089" y="-3293"/>
                        <a:pt x="837146" y="0"/>
                      </a:cubicBezTo>
                      <a:cubicBezTo>
                        <a:pt x="841139" y="503"/>
                        <a:pt x="844973" y="3530"/>
                        <a:pt x="844884" y="7738"/>
                      </a:cubicBezTo>
                      <a:cubicBezTo>
                        <a:pt x="852721" y="173963"/>
                        <a:pt x="854266" y="290920"/>
                        <a:pt x="844884" y="374338"/>
                      </a:cubicBezTo>
                      <a:cubicBezTo>
                        <a:pt x="835502" y="457756"/>
                        <a:pt x="831645" y="600143"/>
                        <a:pt x="844884" y="771488"/>
                      </a:cubicBezTo>
                      <a:cubicBezTo>
                        <a:pt x="845293" y="776572"/>
                        <a:pt x="841324" y="779277"/>
                        <a:pt x="837146" y="779226"/>
                      </a:cubicBezTo>
                      <a:cubicBezTo>
                        <a:pt x="683293" y="793131"/>
                        <a:pt x="515275" y="775310"/>
                        <a:pt x="414148" y="779226"/>
                      </a:cubicBezTo>
                      <a:cubicBezTo>
                        <a:pt x="313021" y="783142"/>
                        <a:pt x="193222" y="779279"/>
                        <a:pt x="7738" y="779226"/>
                      </a:cubicBezTo>
                      <a:cubicBezTo>
                        <a:pt x="3251" y="779654"/>
                        <a:pt x="-275" y="775398"/>
                        <a:pt x="0" y="771488"/>
                      </a:cubicBezTo>
                      <a:cubicBezTo>
                        <a:pt x="-15082" y="634393"/>
                        <a:pt x="-3153" y="564532"/>
                        <a:pt x="0" y="381976"/>
                      </a:cubicBezTo>
                      <a:cubicBezTo>
                        <a:pt x="3153" y="199420"/>
                        <a:pt x="-12024" y="189336"/>
                        <a:pt x="0" y="7738"/>
                      </a:cubicBezTo>
                      <a:close/>
                    </a:path>
                    <a:path w="844884" h="779226" stroke="0" extrusionOk="0">
                      <a:moveTo>
                        <a:pt x="0" y="7738"/>
                      </a:moveTo>
                      <a:cubicBezTo>
                        <a:pt x="-630" y="3076"/>
                        <a:pt x="3326" y="52"/>
                        <a:pt x="7738" y="0"/>
                      </a:cubicBezTo>
                      <a:cubicBezTo>
                        <a:pt x="148588" y="8400"/>
                        <a:pt x="349866" y="2565"/>
                        <a:pt x="439030" y="0"/>
                      </a:cubicBezTo>
                      <a:cubicBezTo>
                        <a:pt x="528194" y="-2565"/>
                        <a:pt x="755330" y="-2680"/>
                        <a:pt x="837146" y="0"/>
                      </a:cubicBezTo>
                      <a:cubicBezTo>
                        <a:pt x="840775" y="-353"/>
                        <a:pt x="845816" y="3909"/>
                        <a:pt x="844884" y="7738"/>
                      </a:cubicBezTo>
                      <a:cubicBezTo>
                        <a:pt x="861046" y="190955"/>
                        <a:pt x="840431" y="271971"/>
                        <a:pt x="844884" y="374338"/>
                      </a:cubicBezTo>
                      <a:cubicBezTo>
                        <a:pt x="849337" y="476705"/>
                        <a:pt x="845188" y="661222"/>
                        <a:pt x="844884" y="771488"/>
                      </a:cubicBezTo>
                      <a:cubicBezTo>
                        <a:pt x="844773" y="774703"/>
                        <a:pt x="841215" y="779510"/>
                        <a:pt x="837146" y="779226"/>
                      </a:cubicBezTo>
                      <a:cubicBezTo>
                        <a:pt x="694920" y="788603"/>
                        <a:pt x="623413" y="787481"/>
                        <a:pt x="439030" y="779226"/>
                      </a:cubicBezTo>
                      <a:cubicBezTo>
                        <a:pt x="254647" y="770971"/>
                        <a:pt x="149777" y="777365"/>
                        <a:pt x="7738" y="779226"/>
                      </a:cubicBezTo>
                      <a:cubicBezTo>
                        <a:pt x="3911" y="779891"/>
                        <a:pt x="58" y="776363"/>
                        <a:pt x="0" y="771488"/>
                      </a:cubicBezTo>
                      <a:cubicBezTo>
                        <a:pt x="-3205" y="602108"/>
                        <a:pt x="5099" y="563833"/>
                        <a:pt x="0" y="412526"/>
                      </a:cubicBezTo>
                      <a:cubicBezTo>
                        <a:pt x="-5099" y="261219"/>
                        <a:pt x="-13971" y="128665"/>
                        <a:pt x="0" y="7738"/>
                      </a:cubicBezTo>
                      <a:close/>
                    </a:path>
                  </a:pathLst>
                </a:custGeom>
                <a:solidFill>
                  <a:schemeClr val="bg1">
                    <a:lumMod val="85000"/>
                  </a:schemeClr>
                </a:solidFill>
                <a:ln>
                  <a:solidFill>
                    <a:schemeClr val="tx1">
                      <a:lumMod val="75000"/>
                      <a:lumOff val="25000"/>
                    </a:schemeClr>
                  </a:solidFill>
                  <a:extLst>
                    <a:ext uri="{C807C97D-BFC1-408E-A445-0C87EB9F89A2}">
                      <ask:lineSketchStyleProps xmlns:ask="http://schemas.microsoft.com/office/drawing/2018/sketchyshapes" sd="1219033472">
                        <a:prstGeom prst="roundRect">
                          <a:avLst>
                            <a:gd name="adj" fmla="val 993"/>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239" name="Group 238">
                  <a:extLst>
                    <a:ext uri="{FF2B5EF4-FFF2-40B4-BE49-F238E27FC236}">
                      <a16:creationId xmlns:a16="http://schemas.microsoft.com/office/drawing/2014/main" id="{6FAD6507-EFE2-494A-A7A4-36BFAA07481D}"/>
                    </a:ext>
                  </a:extLst>
                </p:cNvPr>
                <p:cNvGrpSpPr/>
                <p:nvPr/>
              </p:nvGrpSpPr>
              <p:grpSpPr>
                <a:xfrm>
                  <a:off x="2387356" y="2492556"/>
                  <a:ext cx="530038" cy="257374"/>
                  <a:chOff x="2891763" y="8241250"/>
                  <a:chExt cx="811451" cy="394021"/>
                </a:xfrm>
              </p:grpSpPr>
              <p:sp>
                <p:nvSpPr>
                  <p:cNvPr id="240" name="Triangle 2">
                    <a:extLst>
                      <a:ext uri="{FF2B5EF4-FFF2-40B4-BE49-F238E27FC236}">
                        <a16:creationId xmlns:a16="http://schemas.microsoft.com/office/drawing/2014/main" id="{F184378C-ACF9-4519-8B20-A496E28CAEE9}"/>
                      </a:ext>
                    </a:extLst>
                  </p:cNvPr>
                  <p:cNvSpPr/>
                  <p:nvPr/>
                </p:nvSpPr>
                <p:spPr>
                  <a:xfrm>
                    <a:off x="3213616" y="8322092"/>
                    <a:ext cx="489598" cy="313179"/>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 name="Triangle 1">
                    <a:extLst>
                      <a:ext uri="{FF2B5EF4-FFF2-40B4-BE49-F238E27FC236}">
                        <a16:creationId xmlns:a16="http://schemas.microsoft.com/office/drawing/2014/main" id="{604D8EF0-FEAB-4E36-911F-0B06B65876BF}"/>
                      </a:ext>
                    </a:extLst>
                  </p:cNvPr>
                  <p:cNvSpPr/>
                  <p:nvPr/>
                </p:nvSpPr>
                <p:spPr>
                  <a:xfrm>
                    <a:off x="2891763" y="8242698"/>
                    <a:ext cx="613717" cy="392573"/>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 name="Circle">
                    <a:extLst>
                      <a:ext uri="{FF2B5EF4-FFF2-40B4-BE49-F238E27FC236}">
                        <a16:creationId xmlns:a16="http://schemas.microsoft.com/office/drawing/2014/main" id="{B3942807-57E7-40B2-8BD6-3606F7224FCD}"/>
                      </a:ext>
                    </a:extLst>
                  </p:cNvPr>
                  <p:cNvSpPr/>
                  <p:nvPr/>
                </p:nvSpPr>
                <p:spPr>
                  <a:xfrm>
                    <a:off x="3571145" y="8241250"/>
                    <a:ext cx="80469" cy="7919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sp>
            <p:nvSpPr>
              <p:cNvPr id="236" name="Text Placeholder">
                <a:extLst>
                  <a:ext uri="{FF2B5EF4-FFF2-40B4-BE49-F238E27FC236}">
                    <a16:creationId xmlns:a16="http://schemas.microsoft.com/office/drawing/2014/main" id="{ADF60FB1-7DB3-40FC-B5E3-1F3183C424F5}"/>
                  </a:ext>
                </a:extLst>
              </p:cNvPr>
              <p:cNvSpPr txBox="1"/>
              <p:nvPr/>
            </p:nvSpPr>
            <p:spPr>
              <a:xfrm>
                <a:off x="4372255" y="2793851"/>
                <a:ext cx="1268544" cy="415498"/>
              </a:xfrm>
              <a:prstGeom prst="rect">
                <a:avLst/>
              </a:prstGeom>
              <a:noFill/>
            </p:spPr>
            <p:txBody>
              <a:bodyPr wrap="square" lIns="0" tIns="0" rtlCol="0">
                <a:spAutoFit/>
              </a:bodyPr>
              <a:lstStyle/>
              <a:p>
                <a:r>
                  <a:rPr lang="en-US" sz="600" b="1" dirty="0">
                    <a:solidFill>
                      <a:schemeClr val="tx1">
                        <a:lumMod val="75000"/>
                        <a:lumOff val="25000"/>
                      </a:schemeClr>
                    </a:solidFill>
                  </a:rPr>
                  <a:t>Edad recomendada: </a:t>
                </a:r>
                <a:r>
                  <a:rPr lang="en-US" sz="600" dirty="0">
                    <a:solidFill>
                      <a:schemeClr val="tx1">
                        <a:lumMod val="75000"/>
                        <a:lumOff val="25000"/>
                      </a:schemeClr>
                    </a:solidFill>
                  </a:rPr>
                  <a:t>&lt;edad&gt;</a:t>
                </a:r>
              </a:p>
              <a:p>
                <a:r>
                  <a:rPr lang="en-US" sz="600" b="1" dirty="0">
                    <a:solidFill>
                      <a:schemeClr val="tx1">
                        <a:lumMod val="75000"/>
                        <a:lumOff val="25000"/>
                      </a:schemeClr>
                    </a:solidFill>
                  </a:rPr>
                  <a:t>Categoría: </a:t>
                </a:r>
                <a:r>
                  <a:rPr lang="en-US" sz="600" dirty="0">
                    <a:solidFill>
                      <a:schemeClr val="tx1">
                        <a:lumMod val="75000"/>
                        <a:lumOff val="25000"/>
                      </a:schemeClr>
                    </a:solidFill>
                  </a:rPr>
                  <a:t>&lt;nombre categoria&gt;</a:t>
                </a:r>
              </a:p>
              <a:p>
                <a:r>
                  <a:rPr lang="en-US" sz="600" b="1" dirty="0">
                    <a:solidFill>
                      <a:schemeClr val="tx1">
                        <a:lumMod val="75000"/>
                        <a:lumOff val="25000"/>
                      </a:schemeClr>
                    </a:solidFill>
                  </a:rPr>
                  <a:t>Autor: </a:t>
                </a:r>
                <a:r>
                  <a:rPr lang="en-US" sz="600" dirty="0">
                    <a:solidFill>
                      <a:schemeClr val="tx1">
                        <a:lumMod val="75000"/>
                        <a:lumOff val="25000"/>
                      </a:schemeClr>
                    </a:solidFill>
                  </a:rPr>
                  <a:t>&lt;nombre autor&gt;</a:t>
                </a:r>
              </a:p>
              <a:p>
                <a:r>
                  <a:rPr lang="en-US" sz="600" b="1" dirty="0">
                    <a:solidFill>
                      <a:schemeClr val="tx1">
                        <a:lumMod val="75000"/>
                        <a:lumOff val="25000"/>
                      </a:schemeClr>
                    </a:solidFill>
                  </a:rPr>
                  <a:t>Nacionalidad: </a:t>
                </a:r>
                <a:r>
                  <a:rPr lang="en-US" sz="600" dirty="0">
                    <a:solidFill>
                      <a:schemeClr val="tx1">
                        <a:lumMod val="75000"/>
                        <a:lumOff val="25000"/>
                      </a:schemeClr>
                    </a:solidFill>
                  </a:rPr>
                  <a:t>&lt;nacionalidad autor&gt;</a:t>
                </a:r>
              </a:p>
            </p:txBody>
          </p:sp>
          <p:sp>
            <p:nvSpPr>
              <p:cNvPr id="237" name="Highlighted Text">
                <a:extLst>
                  <a:ext uri="{FF2B5EF4-FFF2-40B4-BE49-F238E27FC236}">
                    <a16:creationId xmlns:a16="http://schemas.microsoft.com/office/drawing/2014/main" id="{AB74BA3B-9B01-458E-8945-D8D3F775B558}"/>
                  </a:ext>
                </a:extLst>
              </p:cNvPr>
              <p:cNvSpPr txBox="1"/>
              <p:nvPr/>
            </p:nvSpPr>
            <p:spPr>
              <a:xfrm>
                <a:off x="4372848" y="2639276"/>
                <a:ext cx="1080000" cy="92333"/>
              </a:xfrm>
              <a:prstGeom prst="rect">
                <a:avLst/>
              </a:prstGeom>
              <a:solidFill>
                <a:srgbClr val="C8C8C8"/>
              </a:solidFill>
            </p:spPr>
            <p:txBody>
              <a:bodyPr wrap="square" lIns="0" tIns="0" rIns="0" bIns="0" rtlCol="0">
                <a:spAutoFit/>
              </a:bodyPr>
              <a:lstStyle/>
              <a:p>
                <a:pPr algn="ctr"/>
                <a:r>
                  <a:rPr lang="en-US" sz="600" dirty="0">
                    <a:solidFill>
                      <a:schemeClr val="tx1">
                        <a:lumMod val="75000"/>
                        <a:lumOff val="25000"/>
                      </a:schemeClr>
                    </a:solidFill>
                  </a:rPr>
                  <a:t>&lt;Título del juego&gt;</a:t>
                </a:r>
              </a:p>
            </p:txBody>
          </p:sp>
        </p:grpSp>
        <p:grpSp>
          <p:nvGrpSpPr>
            <p:cNvPr id="243" name="Group 242">
              <a:extLst>
                <a:ext uri="{FF2B5EF4-FFF2-40B4-BE49-F238E27FC236}">
                  <a16:creationId xmlns:a16="http://schemas.microsoft.com/office/drawing/2014/main" id="{4161D829-F785-411E-9534-6D4A2E307F58}"/>
                </a:ext>
              </a:extLst>
            </p:cNvPr>
            <p:cNvGrpSpPr/>
            <p:nvPr/>
          </p:nvGrpSpPr>
          <p:grpSpPr>
            <a:xfrm>
              <a:off x="6921317" y="2971462"/>
              <a:ext cx="2091301" cy="910625"/>
              <a:chOff x="3507311" y="2423125"/>
              <a:chExt cx="2091301" cy="910625"/>
            </a:xfrm>
          </p:grpSpPr>
          <p:sp>
            <p:nvSpPr>
              <p:cNvPr id="244" name="Picture Placeholder Background">
                <a:extLst>
                  <a:ext uri="{FF2B5EF4-FFF2-40B4-BE49-F238E27FC236}">
                    <a16:creationId xmlns:a16="http://schemas.microsoft.com/office/drawing/2014/main" id="{79D6E78F-7F5F-4EA9-8E6B-D75EB624BFC2}"/>
                  </a:ext>
                </a:extLst>
              </p:cNvPr>
              <p:cNvSpPr/>
              <p:nvPr/>
            </p:nvSpPr>
            <p:spPr>
              <a:xfrm>
                <a:off x="3507311" y="2423125"/>
                <a:ext cx="2060052" cy="910625"/>
              </a:xfrm>
              <a:custGeom>
                <a:avLst/>
                <a:gdLst>
                  <a:gd name="connsiteX0" fmla="*/ 0 w 2060052"/>
                  <a:gd name="connsiteY0" fmla="*/ 11246 h 910625"/>
                  <a:gd name="connsiteX1" fmla="*/ 11246 w 2060052"/>
                  <a:gd name="connsiteY1" fmla="*/ 0 h 910625"/>
                  <a:gd name="connsiteX2" fmla="*/ 690433 w 2060052"/>
                  <a:gd name="connsiteY2" fmla="*/ 0 h 910625"/>
                  <a:gd name="connsiteX3" fmla="*/ 1410371 w 2060052"/>
                  <a:gd name="connsiteY3" fmla="*/ 0 h 910625"/>
                  <a:gd name="connsiteX4" fmla="*/ 2048806 w 2060052"/>
                  <a:gd name="connsiteY4" fmla="*/ 0 h 910625"/>
                  <a:gd name="connsiteX5" fmla="*/ 2060052 w 2060052"/>
                  <a:gd name="connsiteY5" fmla="*/ 11246 h 910625"/>
                  <a:gd name="connsiteX6" fmla="*/ 2060052 w 2060052"/>
                  <a:gd name="connsiteY6" fmla="*/ 428669 h 910625"/>
                  <a:gd name="connsiteX7" fmla="*/ 2060052 w 2060052"/>
                  <a:gd name="connsiteY7" fmla="*/ 899379 h 910625"/>
                  <a:gd name="connsiteX8" fmla="*/ 2048806 w 2060052"/>
                  <a:gd name="connsiteY8" fmla="*/ 910625 h 910625"/>
                  <a:gd name="connsiteX9" fmla="*/ 1389995 w 2060052"/>
                  <a:gd name="connsiteY9" fmla="*/ 910625 h 910625"/>
                  <a:gd name="connsiteX10" fmla="*/ 670057 w 2060052"/>
                  <a:gd name="connsiteY10" fmla="*/ 910625 h 910625"/>
                  <a:gd name="connsiteX11" fmla="*/ 11246 w 2060052"/>
                  <a:gd name="connsiteY11" fmla="*/ 910625 h 910625"/>
                  <a:gd name="connsiteX12" fmla="*/ 0 w 2060052"/>
                  <a:gd name="connsiteY12" fmla="*/ 899379 h 910625"/>
                  <a:gd name="connsiteX13" fmla="*/ 0 w 2060052"/>
                  <a:gd name="connsiteY13" fmla="*/ 437550 h 910625"/>
                  <a:gd name="connsiteX14" fmla="*/ 0 w 2060052"/>
                  <a:gd name="connsiteY14" fmla="*/ 11246 h 910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60052" h="910625" fill="none" extrusionOk="0">
                    <a:moveTo>
                      <a:pt x="0" y="11246"/>
                    </a:moveTo>
                    <a:cubicBezTo>
                      <a:pt x="-205" y="4447"/>
                      <a:pt x="4903" y="-113"/>
                      <a:pt x="11246" y="0"/>
                    </a:cubicBezTo>
                    <a:cubicBezTo>
                      <a:pt x="283303" y="32673"/>
                      <a:pt x="437754" y="-7610"/>
                      <a:pt x="690433" y="0"/>
                    </a:cubicBezTo>
                    <a:cubicBezTo>
                      <a:pt x="943112" y="7610"/>
                      <a:pt x="1161088" y="-19314"/>
                      <a:pt x="1410371" y="0"/>
                    </a:cubicBezTo>
                    <a:cubicBezTo>
                      <a:pt x="1659654" y="19314"/>
                      <a:pt x="1797947" y="28851"/>
                      <a:pt x="2048806" y="0"/>
                    </a:cubicBezTo>
                    <a:cubicBezTo>
                      <a:pt x="2054136" y="-150"/>
                      <a:pt x="2059743" y="3871"/>
                      <a:pt x="2060052" y="11246"/>
                    </a:cubicBezTo>
                    <a:cubicBezTo>
                      <a:pt x="2050409" y="105790"/>
                      <a:pt x="2043143" y="263498"/>
                      <a:pt x="2060052" y="428669"/>
                    </a:cubicBezTo>
                    <a:cubicBezTo>
                      <a:pt x="2076961" y="593840"/>
                      <a:pt x="2070166" y="684145"/>
                      <a:pt x="2060052" y="899379"/>
                    </a:cubicBezTo>
                    <a:cubicBezTo>
                      <a:pt x="2060236" y="904946"/>
                      <a:pt x="2055009" y="910420"/>
                      <a:pt x="2048806" y="910625"/>
                    </a:cubicBezTo>
                    <a:cubicBezTo>
                      <a:pt x="1789314" y="886020"/>
                      <a:pt x="1717622" y="885547"/>
                      <a:pt x="1389995" y="910625"/>
                    </a:cubicBezTo>
                    <a:cubicBezTo>
                      <a:pt x="1062368" y="935703"/>
                      <a:pt x="885336" y="878187"/>
                      <a:pt x="670057" y="910625"/>
                    </a:cubicBezTo>
                    <a:cubicBezTo>
                      <a:pt x="454778" y="943063"/>
                      <a:pt x="235766" y="935143"/>
                      <a:pt x="11246" y="910625"/>
                    </a:cubicBezTo>
                    <a:cubicBezTo>
                      <a:pt x="4884" y="910723"/>
                      <a:pt x="-1226" y="905818"/>
                      <a:pt x="0" y="899379"/>
                    </a:cubicBezTo>
                    <a:cubicBezTo>
                      <a:pt x="16536" y="796211"/>
                      <a:pt x="5722" y="666181"/>
                      <a:pt x="0" y="437550"/>
                    </a:cubicBezTo>
                    <a:cubicBezTo>
                      <a:pt x="-5722" y="208919"/>
                      <a:pt x="12459" y="97365"/>
                      <a:pt x="0" y="11246"/>
                    </a:cubicBezTo>
                    <a:close/>
                  </a:path>
                  <a:path w="2060052" h="910625" stroke="0" extrusionOk="0">
                    <a:moveTo>
                      <a:pt x="0" y="11246"/>
                    </a:moveTo>
                    <a:cubicBezTo>
                      <a:pt x="-35" y="4517"/>
                      <a:pt x="5397" y="-1101"/>
                      <a:pt x="11246" y="0"/>
                    </a:cubicBezTo>
                    <a:cubicBezTo>
                      <a:pt x="263793" y="30525"/>
                      <a:pt x="479672" y="30005"/>
                      <a:pt x="649681" y="0"/>
                    </a:cubicBezTo>
                    <a:cubicBezTo>
                      <a:pt x="819690" y="-30005"/>
                      <a:pt x="1099293" y="-2213"/>
                      <a:pt x="1328868" y="0"/>
                    </a:cubicBezTo>
                    <a:cubicBezTo>
                      <a:pt x="1558443" y="2213"/>
                      <a:pt x="1770214" y="-1971"/>
                      <a:pt x="2048806" y="0"/>
                    </a:cubicBezTo>
                    <a:cubicBezTo>
                      <a:pt x="2055752" y="1119"/>
                      <a:pt x="2058985" y="5307"/>
                      <a:pt x="2060052" y="11246"/>
                    </a:cubicBezTo>
                    <a:cubicBezTo>
                      <a:pt x="2064823" y="183847"/>
                      <a:pt x="2061180" y="355318"/>
                      <a:pt x="2060052" y="455313"/>
                    </a:cubicBezTo>
                    <a:cubicBezTo>
                      <a:pt x="2058924" y="555308"/>
                      <a:pt x="2079759" y="761259"/>
                      <a:pt x="2060052" y="899379"/>
                    </a:cubicBezTo>
                    <a:cubicBezTo>
                      <a:pt x="2059047" y="905216"/>
                      <a:pt x="2054955" y="909159"/>
                      <a:pt x="2048806" y="910625"/>
                    </a:cubicBezTo>
                    <a:cubicBezTo>
                      <a:pt x="1859328" y="939306"/>
                      <a:pt x="1534024" y="925213"/>
                      <a:pt x="1369619" y="910625"/>
                    </a:cubicBezTo>
                    <a:cubicBezTo>
                      <a:pt x="1205214" y="896037"/>
                      <a:pt x="975559" y="927351"/>
                      <a:pt x="690433" y="910625"/>
                    </a:cubicBezTo>
                    <a:cubicBezTo>
                      <a:pt x="405307" y="893899"/>
                      <a:pt x="284615" y="939617"/>
                      <a:pt x="11246" y="910625"/>
                    </a:cubicBezTo>
                    <a:cubicBezTo>
                      <a:pt x="4983" y="912132"/>
                      <a:pt x="-240" y="904842"/>
                      <a:pt x="0" y="899379"/>
                    </a:cubicBezTo>
                    <a:cubicBezTo>
                      <a:pt x="-18246" y="739122"/>
                      <a:pt x="-21014" y="570621"/>
                      <a:pt x="0" y="455313"/>
                    </a:cubicBezTo>
                    <a:cubicBezTo>
                      <a:pt x="21014" y="340005"/>
                      <a:pt x="-21075" y="158309"/>
                      <a:pt x="0" y="11246"/>
                    </a:cubicBezTo>
                    <a:close/>
                  </a:path>
                </a:pathLst>
              </a:custGeom>
              <a:solidFill>
                <a:schemeClr val="bg1"/>
              </a:solidFill>
              <a:ln w="19050">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245" name="Group 244">
                <a:extLst>
                  <a:ext uri="{FF2B5EF4-FFF2-40B4-BE49-F238E27FC236}">
                    <a16:creationId xmlns:a16="http://schemas.microsoft.com/office/drawing/2014/main" id="{09AA12F2-8503-4FF7-938D-7384C01F3E9E}"/>
                  </a:ext>
                </a:extLst>
              </p:cNvPr>
              <p:cNvGrpSpPr/>
              <p:nvPr/>
            </p:nvGrpSpPr>
            <p:grpSpPr>
              <a:xfrm>
                <a:off x="3652799" y="2610453"/>
                <a:ext cx="615566" cy="567729"/>
                <a:chOff x="2243831" y="2238296"/>
                <a:chExt cx="844884" cy="779226"/>
              </a:xfrm>
            </p:grpSpPr>
            <p:sp>
              <p:nvSpPr>
                <p:cNvPr id="248" name="Image Placeholder">
                  <a:extLst>
                    <a:ext uri="{FF2B5EF4-FFF2-40B4-BE49-F238E27FC236}">
                      <a16:creationId xmlns:a16="http://schemas.microsoft.com/office/drawing/2014/main" id="{7C9FE83A-D399-4E8B-A2E4-3786A1272334}"/>
                    </a:ext>
                  </a:extLst>
                </p:cNvPr>
                <p:cNvSpPr/>
                <p:nvPr/>
              </p:nvSpPr>
              <p:spPr>
                <a:xfrm>
                  <a:off x="2243831" y="2238296"/>
                  <a:ext cx="844884" cy="779226"/>
                </a:xfrm>
                <a:custGeom>
                  <a:avLst/>
                  <a:gdLst>
                    <a:gd name="connsiteX0" fmla="*/ 0 w 844884"/>
                    <a:gd name="connsiteY0" fmla="*/ 7738 h 779226"/>
                    <a:gd name="connsiteX1" fmla="*/ 7738 w 844884"/>
                    <a:gd name="connsiteY1" fmla="*/ 0 h 779226"/>
                    <a:gd name="connsiteX2" fmla="*/ 430736 w 844884"/>
                    <a:gd name="connsiteY2" fmla="*/ 0 h 779226"/>
                    <a:gd name="connsiteX3" fmla="*/ 837146 w 844884"/>
                    <a:gd name="connsiteY3" fmla="*/ 0 h 779226"/>
                    <a:gd name="connsiteX4" fmla="*/ 844884 w 844884"/>
                    <a:gd name="connsiteY4" fmla="*/ 7738 h 779226"/>
                    <a:gd name="connsiteX5" fmla="*/ 844884 w 844884"/>
                    <a:gd name="connsiteY5" fmla="*/ 374338 h 779226"/>
                    <a:gd name="connsiteX6" fmla="*/ 844884 w 844884"/>
                    <a:gd name="connsiteY6" fmla="*/ 771488 h 779226"/>
                    <a:gd name="connsiteX7" fmla="*/ 837146 w 844884"/>
                    <a:gd name="connsiteY7" fmla="*/ 779226 h 779226"/>
                    <a:gd name="connsiteX8" fmla="*/ 414148 w 844884"/>
                    <a:gd name="connsiteY8" fmla="*/ 779226 h 779226"/>
                    <a:gd name="connsiteX9" fmla="*/ 7738 w 844884"/>
                    <a:gd name="connsiteY9" fmla="*/ 779226 h 779226"/>
                    <a:gd name="connsiteX10" fmla="*/ 0 w 844884"/>
                    <a:gd name="connsiteY10" fmla="*/ 771488 h 779226"/>
                    <a:gd name="connsiteX11" fmla="*/ 0 w 844884"/>
                    <a:gd name="connsiteY11" fmla="*/ 381976 h 779226"/>
                    <a:gd name="connsiteX12" fmla="*/ 0 w 844884"/>
                    <a:gd name="connsiteY12" fmla="*/ 7738 h 779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44884" h="779226" fill="none" extrusionOk="0">
                      <a:moveTo>
                        <a:pt x="0" y="7738"/>
                      </a:moveTo>
                      <a:cubicBezTo>
                        <a:pt x="-822" y="3599"/>
                        <a:pt x="2644" y="-566"/>
                        <a:pt x="7738" y="0"/>
                      </a:cubicBezTo>
                      <a:cubicBezTo>
                        <a:pt x="193163" y="9008"/>
                        <a:pt x="223605" y="-5681"/>
                        <a:pt x="430736" y="0"/>
                      </a:cubicBezTo>
                      <a:cubicBezTo>
                        <a:pt x="637867" y="5681"/>
                        <a:pt x="751089" y="-3293"/>
                        <a:pt x="837146" y="0"/>
                      </a:cubicBezTo>
                      <a:cubicBezTo>
                        <a:pt x="841139" y="503"/>
                        <a:pt x="844973" y="3530"/>
                        <a:pt x="844884" y="7738"/>
                      </a:cubicBezTo>
                      <a:cubicBezTo>
                        <a:pt x="852721" y="173963"/>
                        <a:pt x="854266" y="290920"/>
                        <a:pt x="844884" y="374338"/>
                      </a:cubicBezTo>
                      <a:cubicBezTo>
                        <a:pt x="835502" y="457756"/>
                        <a:pt x="831645" y="600143"/>
                        <a:pt x="844884" y="771488"/>
                      </a:cubicBezTo>
                      <a:cubicBezTo>
                        <a:pt x="845293" y="776572"/>
                        <a:pt x="841324" y="779277"/>
                        <a:pt x="837146" y="779226"/>
                      </a:cubicBezTo>
                      <a:cubicBezTo>
                        <a:pt x="683293" y="793131"/>
                        <a:pt x="515275" y="775310"/>
                        <a:pt x="414148" y="779226"/>
                      </a:cubicBezTo>
                      <a:cubicBezTo>
                        <a:pt x="313021" y="783142"/>
                        <a:pt x="193222" y="779279"/>
                        <a:pt x="7738" y="779226"/>
                      </a:cubicBezTo>
                      <a:cubicBezTo>
                        <a:pt x="3251" y="779654"/>
                        <a:pt x="-275" y="775398"/>
                        <a:pt x="0" y="771488"/>
                      </a:cubicBezTo>
                      <a:cubicBezTo>
                        <a:pt x="-15082" y="634393"/>
                        <a:pt x="-3153" y="564532"/>
                        <a:pt x="0" y="381976"/>
                      </a:cubicBezTo>
                      <a:cubicBezTo>
                        <a:pt x="3153" y="199420"/>
                        <a:pt x="-12024" y="189336"/>
                        <a:pt x="0" y="7738"/>
                      </a:cubicBezTo>
                      <a:close/>
                    </a:path>
                    <a:path w="844884" h="779226" stroke="0" extrusionOk="0">
                      <a:moveTo>
                        <a:pt x="0" y="7738"/>
                      </a:moveTo>
                      <a:cubicBezTo>
                        <a:pt x="-630" y="3076"/>
                        <a:pt x="3326" y="52"/>
                        <a:pt x="7738" y="0"/>
                      </a:cubicBezTo>
                      <a:cubicBezTo>
                        <a:pt x="148588" y="8400"/>
                        <a:pt x="349866" y="2565"/>
                        <a:pt x="439030" y="0"/>
                      </a:cubicBezTo>
                      <a:cubicBezTo>
                        <a:pt x="528194" y="-2565"/>
                        <a:pt x="755330" y="-2680"/>
                        <a:pt x="837146" y="0"/>
                      </a:cubicBezTo>
                      <a:cubicBezTo>
                        <a:pt x="840775" y="-353"/>
                        <a:pt x="845816" y="3909"/>
                        <a:pt x="844884" y="7738"/>
                      </a:cubicBezTo>
                      <a:cubicBezTo>
                        <a:pt x="861046" y="190955"/>
                        <a:pt x="840431" y="271971"/>
                        <a:pt x="844884" y="374338"/>
                      </a:cubicBezTo>
                      <a:cubicBezTo>
                        <a:pt x="849337" y="476705"/>
                        <a:pt x="845188" y="661222"/>
                        <a:pt x="844884" y="771488"/>
                      </a:cubicBezTo>
                      <a:cubicBezTo>
                        <a:pt x="844773" y="774703"/>
                        <a:pt x="841215" y="779510"/>
                        <a:pt x="837146" y="779226"/>
                      </a:cubicBezTo>
                      <a:cubicBezTo>
                        <a:pt x="694920" y="788603"/>
                        <a:pt x="623413" y="787481"/>
                        <a:pt x="439030" y="779226"/>
                      </a:cubicBezTo>
                      <a:cubicBezTo>
                        <a:pt x="254647" y="770971"/>
                        <a:pt x="149777" y="777365"/>
                        <a:pt x="7738" y="779226"/>
                      </a:cubicBezTo>
                      <a:cubicBezTo>
                        <a:pt x="3911" y="779891"/>
                        <a:pt x="58" y="776363"/>
                        <a:pt x="0" y="771488"/>
                      </a:cubicBezTo>
                      <a:cubicBezTo>
                        <a:pt x="-3205" y="602108"/>
                        <a:pt x="5099" y="563833"/>
                        <a:pt x="0" y="412526"/>
                      </a:cubicBezTo>
                      <a:cubicBezTo>
                        <a:pt x="-5099" y="261219"/>
                        <a:pt x="-13971" y="128665"/>
                        <a:pt x="0" y="7738"/>
                      </a:cubicBezTo>
                      <a:close/>
                    </a:path>
                  </a:pathLst>
                </a:custGeom>
                <a:solidFill>
                  <a:schemeClr val="bg1">
                    <a:lumMod val="85000"/>
                  </a:schemeClr>
                </a:solidFill>
                <a:ln>
                  <a:solidFill>
                    <a:schemeClr val="tx1">
                      <a:lumMod val="75000"/>
                      <a:lumOff val="25000"/>
                    </a:schemeClr>
                  </a:solidFill>
                  <a:extLst>
                    <a:ext uri="{C807C97D-BFC1-408E-A445-0C87EB9F89A2}">
                      <ask:lineSketchStyleProps xmlns:ask="http://schemas.microsoft.com/office/drawing/2018/sketchyshapes" sd="1219033472">
                        <a:prstGeom prst="roundRect">
                          <a:avLst>
                            <a:gd name="adj" fmla="val 993"/>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249" name="Group 248">
                  <a:extLst>
                    <a:ext uri="{FF2B5EF4-FFF2-40B4-BE49-F238E27FC236}">
                      <a16:creationId xmlns:a16="http://schemas.microsoft.com/office/drawing/2014/main" id="{8E5BAE8F-41C8-4E9E-89E2-DCD856E7E922}"/>
                    </a:ext>
                  </a:extLst>
                </p:cNvPr>
                <p:cNvGrpSpPr/>
                <p:nvPr/>
              </p:nvGrpSpPr>
              <p:grpSpPr>
                <a:xfrm>
                  <a:off x="2387356" y="2492556"/>
                  <a:ext cx="530038" cy="257374"/>
                  <a:chOff x="2891763" y="8241250"/>
                  <a:chExt cx="811451" cy="394021"/>
                </a:xfrm>
              </p:grpSpPr>
              <p:sp>
                <p:nvSpPr>
                  <p:cNvPr id="250" name="Triangle 2">
                    <a:extLst>
                      <a:ext uri="{FF2B5EF4-FFF2-40B4-BE49-F238E27FC236}">
                        <a16:creationId xmlns:a16="http://schemas.microsoft.com/office/drawing/2014/main" id="{38801C45-2B93-43BD-AB91-0178C9AAAA60}"/>
                      </a:ext>
                    </a:extLst>
                  </p:cNvPr>
                  <p:cNvSpPr/>
                  <p:nvPr/>
                </p:nvSpPr>
                <p:spPr>
                  <a:xfrm>
                    <a:off x="3213616" y="8322092"/>
                    <a:ext cx="489598" cy="313179"/>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 name="Triangle 1">
                    <a:extLst>
                      <a:ext uri="{FF2B5EF4-FFF2-40B4-BE49-F238E27FC236}">
                        <a16:creationId xmlns:a16="http://schemas.microsoft.com/office/drawing/2014/main" id="{B9DAB677-96B3-4357-BC27-6C5FD8CC2DB8}"/>
                      </a:ext>
                    </a:extLst>
                  </p:cNvPr>
                  <p:cNvSpPr/>
                  <p:nvPr/>
                </p:nvSpPr>
                <p:spPr>
                  <a:xfrm>
                    <a:off x="2891763" y="8242698"/>
                    <a:ext cx="613717" cy="392573"/>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 name="Circle">
                    <a:extLst>
                      <a:ext uri="{FF2B5EF4-FFF2-40B4-BE49-F238E27FC236}">
                        <a16:creationId xmlns:a16="http://schemas.microsoft.com/office/drawing/2014/main" id="{B4FABEDD-453B-47FD-958F-3DB2EB47C79C}"/>
                      </a:ext>
                    </a:extLst>
                  </p:cNvPr>
                  <p:cNvSpPr/>
                  <p:nvPr/>
                </p:nvSpPr>
                <p:spPr>
                  <a:xfrm>
                    <a:off x="3571145" y="8241250"/>
                    <a:ext cx="80469" cy="7919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sp>
            <p:nvSpPr>
              <p:cNvPr id="246" name="Text Placeholder">
                <a:extLst>
                  <a:ext uri="{FF2B5EF4-FFF2-40B4-BE49-F238E27FC236}">
                    <a16:creationId xmlns:a16="http://schemas.microsoft.com/office/drawing/2014/main" id="{41564326-6425-4B9D-889E-FF5081C5A849}"/>
                  </a:ext>
                </a:extLst>
              </p:cNvPr>
              <p:cNvSpPr txBox="1"/>
              <p:nvPr/>
            </p:nvSpPr>
            <p:spPr>
              <a:xfrm>
                <a:off x="4372255" y="2793851"/>
                <a:ext cx="1226357" cy="415498"/>
              </a:xfrm>
              <a:prstGeom prst="rect">
                <a:avLst/>
              </a:prstGeom>
              <a:noFill/>
            </p:spPr>
            <p:txBody>
              <a:bodyPr wrap="square" lIns="0" tIns="0" rtlCol="0">
                <a:spAutoFit/>
              </a:bodyPr>
              <a:lstStyle/>
              <a:p>
                <a:r>
                  <a:rPr lang="en-US" sz="600" b="1" dirty="0">
                    <a:solidFill>
                      <a:schemeClr val="tx1">
                        <a:lumMod val="75000"/>
                        <a:lumOff val="25000"/>
                      </a:schemeClr>
                    </a:solidFill>
                  </a:rPr>
                  <a:t>Edad recomendada: </a:t>
                </a:r>
                <a:r>
                  <a:rPr lang="en-US" sz="600" dirty="0">
                    <a:solidFill>
                      <a:schemeClr val="tx1">
                        <a:lumMod val="75000"/>
                        <a:lumOff val="25000"/>
                      </a:schemeClr>
                    </a:solidFill>
                  </a:rPr>
                  <a:t>&lt;edad&gt;</a:t>
                </a:r>
              </a:p>
              <a:p>
                <a:r>
                  <a:rPr lang="en-US" sz="600" b="1" dirty="0">
                    <a:solidFill>
                      <a:schemeClr val="tx1">
                        <a:lumMod val="75000"/>
                        <a:lumOff val="25000"/>
                      </a:schemeClr>
                    </a:solidFill>
                  </a:rPr>
                  <a:t>Categoría: </a:t>
                </a:r>
                <a:r>
                  <a:rPr lang="en-US" sz="600" dirty="0">
                    <a:solidFill>
                      <a:schemeClr val="tx1">
                        <a:lumMod val="75000"/>
                        <a:lumOff val="25000"/>
                      </a:schemeClr>
                    </a:solidFill>
                  </a:rPr>
                  <a:t>&lt;nombre categoria&gt;</a:t>
                </a:r>
              </a:p>
              <a:p>
                <a:r>
                  <a:rPr lang="en-US" sz="600" b="1" dirty="0">
                    <a:solidFill>
                      <a:schemeClr val="tx1">
                        <a:lumMod val="75000"/>
                        <a:lumOff val="25000"/>
                      </a:schemeClr>
                    </a:solidFill>
                  </a:rPr>
                  <a:t>Autor: </a:t>
                </a:r>
                <a:r>
                  <a:rPr lang="en-US" sz="600" dirty="0">
                    <a:solidFill>
                      <a:schemeClr val="tx1">
                        <a:lumMod val="75000"/>
                        <a:lumOff val="25000"/>
                      </a:schemeClr>
                    </a:solidFill>
                  </a:rPr>
                  <a:t>&lt;nombre autor&gt;</a:t>
                </a:r>
              </a:p>
              <a:p>
                <a:r>
                  <a:rPr lang="en-US" sz="600" b="1" dirty="0">
                    <a:solidFill>
                      <a:schemeClr val="tx1">
                        <a:lumMod val="75000"/>
                        <a:lumOff val="25000"/>
                      </a:schemeClr>
                    </a:solidFill>
                  </a:rPr>
                  <a:t>Nacionalidad: </a:t>
                </a:r>
                <a:r>
                  <a:rPr lang="en-US" sz="600" dirty="0">
                    <a:solidFill>
                      <a:schemeClr val="tx1">
                        <a:lumMod val="75000"/>
                        <a:lumOff val="25000"/>
                      </a:schemeClr>
                    </a:solidFill>
                  </a:rPr>
                  <a:t>&lt;nacionalidad autor&gt;</a:t>
                </a:r>
              </a:p>
            </p:txBody>
          </p:sp>
          <p:sp>
            <p:nvSpPr>
              <p:cNvPr id="247" name="Highlighted Text">
                <a:extLst>
                  <a:ext uri="{FF2B5EF4-FFF2-40B4-BE49-F238E27FC236}">
                    <a16:creationId xmlns:a16="http://schemas.microsoft.com/office/drawing/2014/main" id="{007F8812-D44C-4C16-A8A5-339A8149D9ED}"/>
                  </a:ext>
                </a:extLst>
              </p:cNvPr>
              <p:cNvSpPr txBox="1"/>
              <p:nvPr/>
            </p:nvSpPr>
            <p:spPr>
              <a:xfrm>
                <a:off x="4372848" y="2639276"/>
                <a:ext cx="1080000" cy="92333"/>
              </a:xfrm>
              <a:prstGeom prst="rect">
                <a:avLst/>
              </a:prstGeom>
              <a:solidFill>
                <a:srgbClr val="C8C8C8"/>
              </a:solidFill>
            </p:spPr>
            <p:txBody>
              <a:bodyPr wrap="square" lIns="0" tIns="0" rIns="0" bIns="0" rtlCol="0">
                <a:spAutoFit/>
              </a:bodyPr>
              <a:lstStyle/>
              <a:p>
                <a:pPr algn="ctr"/>
                <a:r>
                  <a:rPr lang="en-US" sz="600" dirty="0">
                    <a:solidFill>
                      <a:schemeClr val="tx1">
                        <a:lumMod val="75000"/>
                        <a:lumOff val="25000"/>
                      </a:schemeClr>
                    </a:solidFill>
                  </a:rPr>
                  <a:t>&lt;Título del juego&gt;</a:t>
                </a:r>
              </a:p>
            </p:txBody>
          </p:sp>
        </p:grpSp>
        <p:grpSp>
          <p:nvGrpSpPr>
            <p:cNvPr id="253" name="Group 252">
              <a:extLst>
                <a:ext uri="{FF2B5EF4-FFF2-40B4-BE49-F238E27FC236}">
                  <a16:creationId xmlns:a16="http://schemas.microsoft.com/office/drawing/2014/main" id="{B941A3E2-C520-4972-907C-B963D2C5EFEB}"/>
                </a:ext>
              </a:extLst>
            </p:cNvPr>
            <p:cNvGrpSpPr/>
            <p:nvPr/>
          </p:nvGrpSpPr>
          <p:grpSpPr>
            <a:xfrm>
              <a:off x="2542299" y="4148896"/>
              <a:ext cx="2156935" cy="910625"/>
              <a:chOff x="3507311" y="2423125"/>
              <a:chExt cx="2156935" cy="910625"/>
            </a:xfrm>
          </p:grpSpPr>
          <p:sp>
            <p:nvSpPr>
              <p:cNvPr id="254" name="Picture Placeholder Background">
                <a:extLst>
                  <a:ext uri="{FF2B5EF4-FFF2-40B4-BE49-F238E27FC236}">
                    <a16:creationId xmlns:a16="http://schemas.microsoft.com/office/drawing/2014/main" id="{11809E07-0FE9-4C6E-8002-D9CE21995424}"/>
                  </a:ext>
                </a:extLst>
              </p:cNvPr>
              <p:cNvSpPr/>
              <p:nvPr/>
            </p:nvSpPr>
            <p:spPr>
              <a:xfrm>
                <a:off x="3507311" y="2423125"/>
                <a:ext cx="2060052" cy="910625"/>
              </a:xfrm>
              <a:custGeom>
                <a:avLst/>
                <a:gdLst>
                  <a:gd name="connsiteX0" fmla="*/ 0 w 2060052"/>
                  <a:gd name="connsiteY0" fmla="*/ 11246 h 910625"/>
                  <a:gd name="connsiteX1" fmla="*/ 11246 w 2060052"/>
                  <a:gd name="connsiteY1" fmla="*/ 0 h 910625"/>
                  <a:gd name="connsiteX2" fmla="*/ 690433 w 2060052"/>
                  <a:gd name="connsiteY2" fmla="*/ 0 h 910625"/>
                  <a:gd name="connsiteX3" fmla="*/ 1410371 w 2060052"/>
                  <a:gd name="connsiteY3" fmla="*/ 0 h 910625"/>
                  <a:gd name="connsiteX4" fmla="*/ 2048806 w 2060052"/>
                  <a:gd name="connsiteY4" fmla="*/ 0 h 910625"/>
                  <a:gd name="connsiteX5" fmla="*/ 2060052 w 2060052"/>
                  <a:gd name="connsiteY5" fmla="*/ 11246 h 910625"/>
                  <a:gd name="connsiteX6" fmla="*/ 2060052 w 2060052"/>
                  <a:gd name="connsiteY6" fmla="*/ 428669 h 910625"/>
                  <a:gd name="connsiteX7" fmla="*/ 2060052 w 2060052"/>
                  <a:gd name="connsiteY7" fmla="*/ 899379 h 910625"/>
                  <a:gd name="connsiteX8" fmla="*/ 2048806 w 2060052"/>
                  <a:gd name="connsiteY8" fmla="*/ 910625 h 910625"/>
                  <a:gd name="connsiteX9" fmla="*/ 1389995 w 2060052"/>
                  <a:gd name="connsiteY9" fmla="*/ 910625 h 910625"/>
                  <a:gd name="connsiteX10" fmla="*/ 670057 w 2060052"/>
                  <a:gd name="connsiteY10" fmla="*/ 910625 h 910625"/>
                  <a:gd name="connsiteX11" fmla="*/ 11246 w 2060052"/>
                  <a:gd name="connsiteY11" fmla="*/ 910625 h 910625"/>
                  <a:gd name="connsiteX12" fmla="*/ 0 w 2060052"/>
                  <a:gd name="connsiteY12" fmla="*/ 899379 h 910625"/>
                  <a:gd name="connsiteX13" fmla="*/ 0 w 2060052"/>
                  <a:gd name="connsiteY13" fmla="*/ 437550 h 910625"/>
                  <a:gd name="connsiteX14" fmla="*/ 0 w 2060052"/>
                  <a:gd name="connsiteY14" fmla="*/ 11246 h 910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60052" h="910625" fill="none" extrusionOk="0">
                    <a:moveTo>
                      <a:pt x="0" y="11246"/>
                    </a:moveTo>
                    <a:cubicBezTo>
                      <a:pt x="-205" y="4447"/>
                      <a:pt x="4903" y="-113"/>
                      <a:pt x="11246" y="0"/>
                    </a:cubicBezTo>
                    <a:cubicBezTo>
                      <a:pt x="283303" y="32673"/>
                      <a:pt x="437754" y="-7610"/>
                      <a:pt x="690433" y="0"/>
                    </a:cubicBezTo>
                    <a:cubicBezTo>
                      <a:pt x="943112" y="7610"/>
                      <a:pt x="1161088" y="-19314"/>
                      <a:pt x="1410371" y="0"/>
                    </a:cubicBezTo>
                    <a:cubicBezTo>
                      <a:pt x="1659654" y="19314"/>
                      <a:pt x="1797947" y="28851"/>
                      <a:pt x="2048806" y="0"/>
                    </a:cubicBezTo>
                    <a:cubicBezTo>
                      <a:pt x="2054136" y="-150"/>
                      <a:pt x="2059743" y="3871"/>
                      <a:pt x="2060052" y="11246"/>
                    </a:cubicBezTo>
                    <a:cubicBezTo>
                      <a:pt x="2050409" y="105790"/>
                      <a:pt x="2043143" y="263498"/>
                      <a:pt x="2060052" y="428669"/>
                    </a:cubicBezTo>
                    <a:cubicBezTo>
                      <a:pt x="2076961" y="593840"/>
                      <a:pt x="2070166" y="684145"/>
                      <a:pt x="2060052" y="899379"/>
                    </a:cubicBezTo>
                    <a:cubicBezTo>
                      <a:pt x="2060236" y="904946"/>
                      <a:pt x="2055009" y="910420"/>
                      <a:pt x="2048806" y="910625"/>
                    </a:cubicBezTo>
                    <a:cubicBezTo>
                      <a:pt x="1789314" y="886020"/>
                      <a:pt x="1717622" y="885547"/>
                      <a:pt x="1389995" y="910625"/>
                    </a:cubicBezTo>
                    <a:cubicBezTo>
                      <a:pt x="1062368" y="935703"/>
                      <a:pt x="885336" y="878187"/>
                      <a:pt x="670057" y="910625"/>
                    </a:cubicBezTo>
                    <a:cubicBezTo>
                      <a:pt x="454778" y="943063"/>
                      <a:pt x="235766" y="935143"/>
                      <a:pt x="11246" y="910625"/>
                    </a:cubicBezTo>
                    <a:cubicBezTo>
                      <a:pt x="4884" y="910723"/>
                      <a:pt x="-1226" y="905818"/>
                      <a:pt x="0" y="899379"/>
                    </a:cubicBezTo>
                    <a:cubicBezTo>
                      <a:pt x="16536" y="796211"/>
                      <a:pt x="5722" y="666181"/>
                      <a:pt x="0" y="437550"/>
                    </a:cubicBezTo>
                    <a:cubicBezTo>
                      <a:pt x="-5722" y="208919"/>
                      <a:pt x="12459" y="97365"/>
                      <a:pt x="0" y="11246"/>
                    </a:cubicBezTo>
                    <a:close/>
                  </a:path>
                  <a:path w="2060052" h="910625" stroke="0" extrusionOk="0">
                    <a:moveTo>
                      <a:pt x="0" y="11246"/>
                    </a:moveTo>
                    <a:cubicBezTo>
                      <a:pt x="-35" y="4517"/>
                      <a:pt x="5397" y="-1101"/>
                      <a:pt x="11246" y="0"/>
                    </a:cubicBezTo>
                    <a:cubicBezTo>
                      <a:pt x="263793" y="30525"/>
                      <a:pt x="479672" y="30005"/>
                      <a:pt x="649681" y="0"/>
                    </a:cubicBezTo>
                    <a:cubicBezTo>
                      <a:pt x="819690" y="-30005"/>
                      <a:pt x="1099293" y="-2213"/>
                      <a:pt x="1328868" y="0"/>
                    </a:cubicBezTo>
                    <a:cubicBezTo>
                      <a:pt x="1558443" y="2213"/>
                      <a:pt x="1770214" y="-1971"/>
                      <a:pt x="2048806" y="0"/>
                    </a:cubicBezTo>
                    <a:cubicBezTo>
                      <a:pt x="2055752" y="1119"/>
                      <a:pt x="2058985" y="5307"/>
                      <a:pt x="2060052" y="11246"/>
                    </a:cubicBezTo>
                    <a:cubicBezTo>
                      <a:pt x="2064823" y="183847"/>
                      <a:pt x="2061180" y="355318"/>
                      <a:pt x="2060052" y="455313"/>
                    </a:cubicBezTo>
                    <a:cubicBezTo>
                      <a:pt x="2058924" y="555308"/>
                      <a:pt x="2079759" y="761259"/>
                      <a:pt x="2060052" y="899379"/>
                    </a:cubicBezTo>
                    <a:cubicBezTo>
                      <a:pt x="2059047" y="905216"/>
                      <a:pt x="2054955" y="909159"/>
                      <a:pt x="2048806" y="910625"/>
                    </a:cubicBezTo>
                    <a:cubicBezTo>
                      <a:pt x="1859328" y="939306"/>
                      <a:pt x="1534024" y="925213"/>
                      <a:pt x="1369619" y="910625"/>
                    </a:cubicBezTo>
                    <a:cubicBezTo>
                      <a:pt x="1205214" y="896037"/>
                      <a:pt x="975559" y="927351"/>
                      <a:pt x="690433" y="910625"/>
                    </a:cubicBezTo>
                    <a:cubicBezTo>
                      <a:pt x="405307" y="893899"/>
                      <a:pt x="284615" y="939617"/>
                      <a:pt x="11246" y="910625"/>
                    </a:cubicBezTo>
                    <a:cubicBezTo>
                      <a:pt x="4983" y="912132"/>
                      <a:pt x="-240" y="904842"/>
                      <a:pt x="0" y="899379"/>
                    </a:cubicBezTo>
                    <a:cubicBezTo>
                      <a:pt x="-18246" y="739122"/>
                      <a:pt x="-21014" y="570621"/>
                      <a:pt x="0" y="455313"/>
                    </a:cubicBezTo>
                    <a:cubicBezTo>
                      <a:pt x="21014" y="340005"/>
                      <a:pt x="-21075" y="158309"/>
                      <a:pt x="0" y="11246"/>
                    </a:cubicBezTo>
                    <a:close/>
                  </a:path>
                </a:pathLst>
              </a:custGeom>
              <a:solidFill>
                <a:schemeClr val="bg1"/>
              </a:solidFill>
              <a:ln w="19050">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255" name="Group 254">
                <a:extLst>
                  <a:ext uri="{FF2B5EF4-FFF2-40B4-BE49-F238E27FC236}">
                    <a16:creationId xmlns:a16="http://schemas.microsoft.com/office/drawing/2014/main" id="{60608918-F3F1-425A-AC32-1A91F95CDB43}"/>
                  </a:ext>
                </a:extLst>
              </p:cNvPr>
              <p:cNvGrpSpPr/>
              <p:nvPr/>
            </p:nvGrpSpPr>
            <p:grpSpPr>
              <a:xfrm>
                <a:off x="3652799" y="2610453"/>
                <a:ext cx="615566" cy="567729"/>
                <a:chOff x="2243831" y="2238296"/>
                <a:chExt cx="844884" cy="779226"/>
              </a:xfrm>
            </p:grpSpPr>
            <p:sp>
              <p:nvSpPr>
                <p:cNvPr id="258" name="Image Placeholder">
                  <a:extLst>
                    <a:ext uri="{FF2B5EF4-FFF2-40B4-BE49-F238E27FC236}">
                      <a16:creationId xmlns:a16="http://schemas.microsoft.com/office/drawing/2014/main" id="{05D22655-FBC0-4824-A630-5E99CF8BA514}"/>
                    </a:ext>
                  </a:extLst>
                </p:cNvPr>
                <p:cNvSpPr/>
                <p:nvPr/>
              </p:nvSpPr>
              <p:spPr>
                <a:xfrm>
                  <a:off x="2243831" y="2238296"/>
                  <a:ext cx="844884" cy="779226"/>
                </a:xfrm>
                <a:custGeom>
                  <a:avLst/>
                  <a:gdLst>
                    <a:gd name="connsiteX0" fmla="*/ 0 w 844884"/>
                    <a:gd name="connsiteY0" fmla="*/ 7738 h 779226"/>
                    <a:gd name="connsiteX1" fmla="*/ 7738 w 844884"/>
                    <a:gd name="connsiteY1" fmla="*/ 0 h 779226"/>
                    <a:gd name="connsiteX2" fmla="*/ 430736 w 844884"/>
                    <a:gd name="connsiteY2" fmla="*/ 0 h 779226"/>
                    <a:gd name="connsiteX3" fmla="*/ 837146 w 844884"/>
                    <a:gd name="connsiteY3" fmla="*/ 0 h 779226"/>
                    <a:gd name="connsiteX4" fmla="*/ 844884 w 844884"/>
                    <a:gd name="connsiteY4" fmla="*/ 7738 h 779226"/>
                    <a:gd name="connsiteX5" fmla="*/ 844884 w 844884"/>
                    <a:gd name="connsiteY5" fmla="*/ 374338 h 779226"/>
                    <a:gd name="connsiteX6" fmla="*/ 844884 w 844884"/>
                    <a:gd name="connsiteY6" fmla="*/ 771488 h 779226"/>
                    <a:gd name="connsiteX7" fmla="*/ 837146 w 844884"/>
                    <a:gd name="connsiteY7" fmla="*/ 779226 h 779226"/>
                    <a:gd name="connsiteX8" fmla="*/ 414148 w 844884"/>
                    <a:gd name="connsiteY8" fmla="*/ 779226 h 779226"/>
                    <a:gd name="connsiteX9" fmla="*/ 7738 w 844884"/>
                    <a:gd name="connsiteY9" fmla="*/ 779226 h 779226"/>
                    <a:gd name="connsiteX10" fmla="*/ 0 w 844884"/>
                    <a:gd name="connsiteY10" fmla="*/ 771488 h 779226"/>
                    <a:gd name="connsiteX11" fmla="*/ 0 w 844884"/>
                    <a:gd name="connsiteY11" fmla="*/ 381976 h 779226"/>
                    <a:gd name="connsiteX12" fmla="*/ 0 w 844884"/>
                    <a:gd name="connsiteY12" fmla="*/ 7738 h 779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44884" h="779226" fill="none" extrusionOk="0">
                      <a:moveTo>
                        <a:pt x="0" y="7738"/>
                      </a:moveTo>
                      <a:cubicBezTo>
                        <a:pt x="-822" y="3599"/>
                        <a:pt x="2644" y="-566"/>
                        <a:pt x="7738" y="0"/>
                      </a:cubicBezTo>
                      <a:cubicBezTo>
                        <a:pt x="193163" y="9008"/>
                        <a:pt x="223605" y="-5681"/>
                        <a:pt x="430736" y="0"/>
                      </a:cubicBezTo>
                      <a:cubicBezTo>
                        <a:pt x="637867" y="5681"/>
                        <a:pt x="751089" y="-3293"/>
                        <a:pt x="837146" y="0"/>
                      </a:cubicBezTo>
                      <a:cubicBezTo>
                        <a:pt x="841139" y="503"/>
                        <a:pt x="844973" y="3530"/>
                        <a:pt x="844884" y="7738"/>
                      </a:cubicBezTo>
                      <a:cubicBezTo>
                        <a:pt x="852721" y="173963"/>
                        <a:pt x="854266" y="290920"/>
                        <a:pt x="844884" y="374338"/>
                      </a:cubicBezTo>
                      <a:cubicBezTo>
                        <a:pt x="835502" y="457756"/>
                        <a:pt x="831645" y="600143"/>
                        <a:pt x="844884" y="771488"/>
                      </a:cubicBezTo>
                      <a:cubicBezTo>
                        <a:pt x="845293" y="776572"/>
                        <a:pt x="841324" y="779277"/>
                        <a:pt x="837146" y="779226"/>
                      </a:cubicBezTo>
                      <a:cubicBezTo>
                        <a:pt x="683293" y="793131"/>
                        <a:pt x="515275" y="775310"/>
                        <a:pt x="414148" y="779226"/>
                      </a:cubicBezTo>
                      <a:cubicBezTo>
                        <a:pt x="313021" y="783142"/>
                        <a:pt x="193222" y="779279"/>
                        <a:pt x="7738" y="779226"/>
                      </a:cubicBezTo>
                      <a:cubicBezTo>
                        <a:pt x="3251" y="779654"/>
                        <a:pt x="-275" y="775398"/>
                        <a:pt x="0" y="771488"/>
                      </a:cubicBezTo>
                      <a:cubicBezTo>
                        <a:pt x="-15082" y="634393"/>
                        <a:pt x="-3153" y="564532"/>
                        <a:pt x="0" y="381976"/>
                      </a:cubicBezTo>
                      <a:cubicBezTo>
                        <a:pt x="3153" y="199420"/>
                        <a:pt x="-12024" y="189336"/>
                        <a:pt x="0" y="7738"/>
                      </a:cubicBezTo>
                      <a:close/>
                    </a:path>
                    <a:path w="844884" h="779226" stroke="0" extrusionOk="0">
                      <a:moveTo>
                        <a:pt x="0" y="7738"/>
                      </a:moveTo>
                      <a:cubicBezTo>
                        <a:pt x="-630" y="3076"/>
                        <a:pt x="3326" y="52"/>
                        <a:pt x="7738" y="0"/>
                      </a:cubicBezTo>
                      <a:cubicBezTo>
                        <a:pt x="148588" y="8400"/>
                        <a:pt x="349866" y="2565"/>
                        <a:pt x="439030" y="0"/>
                      </a:cubicBezTo>
                      <a:cubicBezTo>
                        <a:pt x="528194" y="-2565"/>
                        <a:pt x="755330" y="-2680"/>
                        <a:pt x="837146" y="0"/>
                      </a:cubicBezTo>
                      <a:cubicBezTo>
                        <a:pt x="840775" y="-353"/>
                        <a:pt x="845816" y="3909"/>
                        <a:pt x="844884" y="7738"/>
                      </a:cubicBezTo>
                      <a:cubicBezTo>
                        <a:pt x="861046" y="190955"/>
                        <a:pt x="840431" y="271971"/>
                        <a:pt x="844884" y="374338"/>
                      </a:cubicBezTo>
                      <a:cubicBezTo>
                        <a:pt x="849337" y="476705"/>
                        <a:pt x="845188" y="661222"/>
                        <a:pt x="844884" y="771488"/>
                      </a:cubicBezTo>
                      <a:cubicBezTo>
                        <a:pt x="844773" y="774703"/>
                        <a:pt x="841215" y="779510"/>
                        <a:pt x="837146" y="779226"/>
                      </a:cubicBezTo>
                      <a:cubicBezTo>
                        <a:pt x="694920" y="788603"/>
                        <a:pt x="623413" y="787481"/>
                        <a:pt x="439030" y="779226"/>
                      </a:cubicBezTo>
                      <a:cubicBezTo>
                        <a:pt x="254647" y="770971"/>
                        <a:pt x="149777" y="777365"/>
                        <a:pt x="7738" y="779226"/>
                      </a:cubicBezTo>
                      <a:cubicBezTo>
                        <a:pt x="3911" y="779891"/>
                        <a:pt x="58" y="776363"/>
                        <a:pt x="0" y="771488"/>
                      </a:cubicBezTo>
                      <a:cubicBezTo>
                        <a:pt x="-3205" y="602108"/>
                        <a:pt x="5099" y="563833"/>
                        <a:pt x="0" y="412526"/>
                      </a:cubicBezTo>
                      <a:cubicBezTo>
                        <a:pt x="-5099" y="261219"/>
                        <a:pt x="-13971" y="128665"/>
                        <a:pt x="0" y="7738"/>
                      </a:cubicBezTo>
                      <a:close/>
                    </a:path>
                  </a:pathLst>
                </a:custGeom>
                <a:solidFill>
                  <a:schemeClr val="bg1">
                    <a:lumMod val="85000"/>
                  </a:schemeClr>
                </a:solidFill>
                <a:ln>
                  <a:solidFill>
                    <a:schemeClr val="tx1">
                      <a:lumMod val="75000"/>
                      <a:lumOff val="25000"/>
                    </a:schemeClr>
                  </a:solidFill>
                  <a:extLst>
                    <a:ext uri="{C807C97D-BFC1-408E-A445-0C87EB9F89A2}">
                      <ask:lineSketchStyleProps xmlns:ask="http://schemas.microsoft.com/office/drawing/2018/sketchyshapes" sd="1219033472">
                        <a:prstGeom prst="roundRect">
                          <a:avLst>
                            <a:gd name="adj" fmla="val 993"/>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259" name="Group 258">
                  <a:extLst>
                    <a:ext uri="{FF2B5EF4-FFF2-40B4-BE49-F238E27FC236}">
                      <a16:creationId xmlns:a16="http://schemas.microsoft.com/office/drawing/2014/main" id="{354F5F5D-4D8D-4E1D-840D-9340C9DC9767}"/>
                    </a:ext>
                  </a:extLst>
                </p:cNvPr>
                <p:cNvGrpSpPr/>
                <p:nvPr/>
              </p:nvGrpSpPr>
              <p:grpSpPr>
                <a:xfrm>
                  <a:off x="2387356" y="2492556"/>
                  <a:ext cx="530038" cy="257374"/>
                  <a:chOff x="2891763" y="8241250"/>
                  <a:chExt cx="811451" cy="394021"/>
                </a:xfrm>
              </p:grpSpPr>
              <p:sp>
                <p:nvSpPr>
                  <p:cNvPr id="260" name="Triangle 2">
                    <a:extLst>
                      <a:ext uri="{FF2B5EF4-FFF2-40B4-BE49-F238E27FC236}">
                        <a16:creationId xmlns:a16="http://schemas.microsoft.com/office/drawing/2014/main" id="{B8A35B17-4668-4AB7-9595-070E933C49D9}"/>
                      </a:ext>
                    </a:extLst>
                  </p:cNvPr>
                  <p:cNvSpPr/>
                  <p:nvPr/>
                </p:nvSpPr>
                <p:spPr>
                  <a:xfrm>
                    <a:off x="3213616" y="8322092"/>
                    <a:ext cx="489598" cy="313179"/>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 name="Triangle 1">
                    <a:extLst>
                      <a:ext uri="{FF2B5EF4-FFF2-40B4-BE49-F238E27FC236}">
                        <a16:creationId xmlns:a16="http://schemas.microsoft.com/office/drawing/2014/main" id="{53082760-0AB6-4F36-B8DC-506B2F5B48EE}"/>
                      </a:ext>
                    </a:extLst>
                  </p:cNvPr>
                  <p:cNvSpPr/>
                  <p:nvPr/>
                </p:nvSpPr>
                <p:spPr>
                  <a:xfrm>
                    <a:off x="2891763" y="8242698"/>
                    <a:ext cx="613717" cy="392573"/>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 name="Circle">
                    <a:extLst>
                      <a:ext uri="{FF2B5EF4-FFF2-40B4-BE49-F238E27FC236}">
                        <a16:creationId xmlns:a16="http://schemas.microsoft.com/office/drawing/2014/main" id="{10C7E0AF-54FA-4EFE-941A-66CB9B97C7E3}"/>
                      </a:ext>
                    </a:extLst>
                  </p:cNvPr>
                  <p:cNvSpPr/>
                  <p:nvPr/>
                </p:nvSpPr>
                <p:spPr>
                  <a:xfrm>
                    <a:off x="3571145" y="8241250"/>
                    <a:ext cx="80469" cy="7919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sp>
            <p:nvSpPr>
              <p:cNvPr id="256" name="Text Placeholder">
                <a:extLst>
                  <a:ext uri="{FF2B5EF4-FFF2-40B4-BE49-F238E27FC236}">
                    <a16:creationId xmlns:a16="http://schemas.microsoft.com/office/drawing/2014/main" id="{F0803111-9BC3-4C34-9F17-6416D79F678D}"/>
                  </a:ext>
                </a:extLst>
              </p:cNvPr>
              <p:cNvSpPr txBox="1"/>
              <p:nvPr/>
            </p:nvSpPr>
            <p:spPr>
              <a:xfrm>
                <a:off x="4372256" y="2793851"/>
                <a:ext cx="1291990" cy="415498"/>
              </a:xfrm>
              <a:prstGeom prst="rect">
                <a:avLst/>
              </a:prstGeom>
              <a:noFill/>
            </p:spPr>
            <p:txBody>
              <a:bodyPr wrap="square" lIns="0" tIns="0" rtlCol="0">
                <a:spAutoFit/>
              </a:bodyPr>
              <a:lstStyle/>
              <a:p>
                <a:r>
                  <a:rPr lang="en-US" sz="600" b="1" dirty="0">
                    <a:solidFill>
                      <a:schemeClr val="tx1">
                        <a:lumMod val="75000"/>
                        <a:lumOff val="25000"/>
                      </a:schemeClr>
                    </a:solidFill>
                  </a:rPr>
                  <a:t>Edad recomendada: </a:t>
                </a:r>
                <a:r>
                  <a:rPr lang="en-US" sz="600" dirty="0">
                    <a:solidFill>
                      <a:schemeClr val="tx1">
                        <a:lumMod val="75000"/>
                        <a:lumOff val="25000"/>
                      </a:schemeClr>
                    </a:solidFill>
                  </a:rPr>
                  <a:t>&lt;edad&gt;</a:t>
                </a:r>
              </a:p>
              <a:p>
                <a:r>
                  <a:rPr lang="en-US" sz="600" b="1" dirty="0">
                    <a:solidFill>
                      <a:schemeClr val="tx1">
                        <a:lumMod val="75000"/>
                        <a:lumOff val="25000"/>
                      </a:schemeClr>
                    </a:solidFill>
                  </a:rPr>
                  <a:t>Categoría: </a:t>
                </a:r>
                <a:r>
                  <a:rPr lang="en-US" sz="600" dirty="0">
                    <a:solidFill>
                      <a:schemeClr val="tx1">
                        <a:lumMod val="75000"/>
                        <a:lumOff val="25000"/>
                      </a:schemeClr>
                    </a:solidFill>
                  </a:rPr>
                  <a:t>&lt;nombre categoria&gt;</a:t>
                </a:r>
              </a:p>
              <a:p>
                <a:r>
                  <a:rPr lang="en-US" sz="600" b="1" dirty="0">
                    <a:solidFill>
                      <a:schemeClr val="tx1">
                        <a:lumMod val="75000"/>
                        <a:lumOff val="25000"/>
                      </a:schemeClr>
                    </a:solidFill>
                  </a:rPr>
                  <a:t>Autor: </a:t>
                </a:r>
                <a:r>
                  <a:rPr lang="en-US" sz="600" dirty="0">
                    <a:solidFill>
                      <a:schemeClr val="tx1">
                        <a:lumMod val="75000"/>
                        <a:lumOff val="25000"/>
                      </a:schemeClr>
                    </a:solidFill>
                  </a:rPr>
                  <a:t>&lt;nombre autor&gt;</a:t>
                </a:r>
              </a:p>
              <a:p>
                <a:r>
                  <a:rPr lang="en-US" sz="600" b="1" dirty="0">
                    <a:solidFill>
                      <a:schemeClr val="tx1">
                        <a:lumMod val="75000"/>
                        <a:lumOff val="25000"/>
                      </a:schemeClr>
                    </a:solidFill>
                  </a:rPr>
                  <a:t>Nacionalidad: </a:t>
                </a:r>
                <a:r>
                  <a:rPr lang="en-US" sz="600" dirty="0">
                    <a:solidFill>
                      <a:schemeClr val="tx1">
                        <a:lumMod val="75000"/>
                        <a:lumOff val="25000"/>
                      </a:schemeClr>
                    </a:solidFill>
                  </a:rPr>
                  <a:t>&lt;nacionalidad autor&gt;</a:t>
                </a:r>
              </a:p>
            </p:txBody>
          </p:sp>
          <p:sp>
            <p:nvSpPr>
              <p:cNvPr id="257" name="Highlighted Text">
                <a:extLst>
                  <a:ext uri="{FF2B5EF4-FFF2-40B4-BE49-F238E27FC236}">
                    <a16:creationId xmlns:a16="http://schemas.microsoft.com/office/drawing/2014/main" id="{0508A402-B013-4F1C-B159-C3299B14E120}"/>
                  </a:ext>
                </a:extLst>
              </p:cNvPr>
              <p:cNvSpPr txBox="1"/>
              <p:nvPr/>
            </p:nvSpPr>
            <p:spPr>
              <a:xfrm>
                <a:off x="4372848" y="2639276"/>
                <a:ext cx="1080000" cy="92333"/>
              </a:xfrm>
              <a:prstGeom prst="rect">
                <a:avLst/>
              </a:prstGeom>
              <a:solidFill>
                <a:srgbClr val="C8C8C8"/>
              </a:solidFill>
            </p:spPr>
            <p:txBody>
              <a:bodyPr wrap="square" lIns="0" tIns="0" rIns="0" bIns="0" rtlCol="0">
                <a:spAutoFit/>
              </a:bodyPr>
              <a:lstStyle/>
              <a:p>
                <a:pPr algn="ctr"/>
                <a:r>
                  <a:rPr lang="en-US" sz="600" dirty="0">
                    <a:solidFill>
                      <a:schemeClr val="tx1">
                        <a:lumMod val="75000"/>
                        <a:lumOff val="25000"/>
                      </a:schemeClr>
                    </a:solidFill>
                  </a:rPr>
                  <a:t>&lt;Título del juego&gt;</a:t>
                </a:r>
              </a:p>
            </p:txBody>
          </p:sp>
        </p:grpSp>
        <p:grpSp>
          <p:nvGrpSpPr>
            <p:cNvPr id="263" name="Group 262">
              <a:extLst>
                <a:ext uri="{FF2B5EF4-FFF2-40B4-BE49-F238E27FC236}">
                  <a16:creationId xmlns:a16="http://schemas.microsoft.com/office/drawing/2014/main" id="{1BB4E14F-B850-4F11-96E5-944862938649}"/>
                </a:ext>
              </a:extLst>
            </p:cNvPr>
            <p:cNvGrpSpPr/>
            <p:nvPr/>
          </p:nvGrpSpPr>
          <p:grpSpPr>
            <a:xfrm>
              <a:off x="4731808" y="4150099"/>
              <a:ext cx="2158259" cy="910625"/>
              <a:chOff x="3507311" y="2423125"/>
              <a:chExt cx="2158259" cy="910625"/>
            </a:xfrm>
          </p:grpSpPr>
          <p:sp>
            <p:nvSpPr>
              <p:cNvPr id="264" name="Picture Placeholder Background">
                <a:extLst>
                  <a:ext uri="{FF2B5EF4-FFF2-40B4-BE49-F238E27FC236}">
                    <a16:creationId xmlns:a16="http://schemas.microsoft.com/office/drawing/2014/main" id="{1CCAC7B8-3504-4EFF-A416-803ED7418631}"/>
                  </a:ext>
                </a:extLst>
              </p:cNvPr>
              <p:cNvSpPr/>
              <p:nvPr/>
            </p:nvSpPr>
            <p:spPr>
              <a:xfrm>
                <a:off x="3507311" y="2423125"/>
                <a:ext cx="2060052" cy="910625"/>
              </a:xfrm>
              <a:custGeom>
                <a:avLst/>
                <a:gdLst>
                  <a:gd name="connsiteX0" fmla="*/ 0 w 2060052"/>
                  <a:gd name="connsiteY0" fmla="*/ 11246 h 910625"/>
                  <a:gd name="connsiteX1" fmla="*/ 11246 w 2060052"/>
                  <a:gd name="connsiteY1" fmla="*/ 0 h 910625"/>
                  <a:gd name="connsiteX2" fmla="*/ 690433 w 2060052"/>
                  <a:gd name="connsiteY2" fmla="*/ 0 h 910625"/>
                  <a:gd name="connsiteX3" fmla="*/ 1410371 w 2060052"/>
                  <a:gd name="connsiteY3" fmla="*/ 0 h 910625"/>
                  <a:gd name="connsiteX4" fmla="*/ 2048806 w 2060052"/>
                  <a:gd name="connsiteY4" fmla="*/ 0 h 910625"/>
                  <a:gd name="connsiteX5" fmla="*/ 2060052 w 2060052"/>
                  <a:gd name="connsiteY5" fmla="*/ 11246 h 910625"/>
                  <a:gd name="connsiteX6" fmla="*/ 2060052 w 2060052"/>
                  <a:gd name="connsiteY6" fmla="*/ 428669 h 910625"/>
                  <a:gd name="connsiteX7" fmla="*/ 2060052 w 2060052"/>
                  <a:gd name="connsiteY7" fmla="*/ 899379 h 910625"/>
                  <a:gd name="connsiteX8" fmla="*/ 2048806 w 2060052"/>
                  <a:gd name="connsiteY8" fmla="*/ 910625 h 910625"/>
                  <a:gd name="connsiteX9" fmla="*/ 1389995 w 2060052"/>
                  <a:gd name="connsiteY9" fmla="*/ 910625 h 910625"/>
                  <a:gd name="connsiteX10" fmla="*/ 670057 w 2060052"/>
                  <a:gd name="connsiteY10" fmla="*/ 910625 h 910625"/>
                  <a:gd name="connsiteX11" fmla="*/ 11246 w 2060052"/>
                  <a:gd name="connsiteY11" fmla="*/ 910625 h 910625"/>
                  <a:gd name="connsiteX12" fmla="*/ 0 w 2060052"/>
                  <a:gd name="connsiteY12" fmla="*/ 899379 h 910625"/>
                  <a:gd name="connsiteX13" fmla="*/ 0 w 2060052"/>
                  <a:gd name="connsiteY13" fmla="*/ 437550 h 910625"/>
                  <a:gd name="connsiteX14" fmla="*/ 0 w 2060052"/>
                  <a:gd name="connsiteY14" fmla="*/ 11246 h 910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60052" h="910625" fill="none" extrusionOk="0">
                    <a:moveTo>
                      <a:pt x="0" y="11246"/>
                    </a:moveTo>
                    <a:cubicBezTo>
                      <a:pt x="-205" y="4447"/>
                      <a:pt x="4903" y="-113"/>
                      <a:pt x="11246" y="0"/>
                    </a:cubicBezTo>
                    <a:cubicBezTo>
                      <a:pt x="283303" y="32673"/>
                      <a:pt x="437754" y="-7610"/>
                      <a:pt x="690433" y="0"/>
                    </a:cubicBezTo>
                    <a:cubicBezTo>
                      <a:pt x="943112" y="7610"/>
                      <a:pt x="1161088" y="-19314"/>
                      <a:pt x="1410371" y="0"/>
                    </a:cubicBezTo>
                    <a:cubicBezTo>
                      <a:pt x="1659654" y="19314"/>
                      <a:pt x="1797947" y="28851"/>
                      <a:pt x="2048806" y="0"/>
                    </a:cubicBezTo>
                    <a:cubicBezTo>
                      <a:pt x="2054136" y="-150"/>
                      <a:pt x="2059743" y="3871"/>
                      <a:pt x="2060052" y="11246"/>
                    </a:cubicBezTo>
                    <a:cubicBezTo>
                      <a:pt x="2050409" y="105790"/>
                      <a:pt x="2043143" y="263498"/>
                      <a:pt x="2060052" y="428669"/>
                    </a:cubicBezTo>
                    <a:cubicBezTo>
                      <a:pt x="2076961" y="593840"/>
                      <a:pt x="2070166" y="684145"/>
                      <a:pt x="2060052" y="899379"/>
                    </a:cubicBezTo>
                    <a:cubicBezTo>
                      <a:pt x="2060236" y="904946"/>
                      <a:pt x="2055009" y="910420"/>
                      <a:pt x="2048806" y="910625"/>
                    </a:cubicBezTo>
                    <a:cubicBezTo>
                      <a:pt x="1789314" y="886020"/>
                      <a:pt x="1717622" y="885547"/>
                      <a:pt x="1389995" y="910625"/>
                    </a:cubicBezTo>
                    <a:cubicBezTo>
                      <a:pt x="1062368" y="935703"/>
                      <a:pt x="885336" y="878187"/>
                      <a:pt x="670057" y="910625"/>
                    </a:cubicBezTo>
                    <a:cubicBezTo>
                      <a:pt x="454778" y="943063"/>
                      <a:pt x="235766" y="935143"/>
                      <a:pt x="11246" y="910625"/>
                    </a:cubicBezTo>
                    <a:cubicBezTo>
                      <a:pt x="4884" y="910723"/>
                      <a:pt x="-1226" y="905818"/>
                      <a:pt x="0" y="899379"/>
                    </a:cubicBezTo>
                    <a:cubicBezTo>
                      <a:pt x="16536" y="796211"/>
                      <a:pt x="5722" y="666181"/>
                      <a:pt x="0" y="437550"/>
                    </a:cubicBezTo>
                    <a:cubicBezTo>
                      <a:pt x="-5722" y="208919"/>
                      <a:pt x="12459" y="97365"/>
                      <a:pt x="0" y="11246"/>
                    </a:cubicBezTo>
                    <a:close/>
                  </a:path>
                  <a:path w="2060052" h="910625" stroke="0" extrusionOk="0">
                    <a:moveTo>
                      <a:pt x="0" y="11246"/>
                    </a:moveTo>
                    <a:cubicBezTo>
                      <a:pt x="-35" y="4517"/>
                      <a:pt x="5397" y="-1101"/>
                      <a:pt x="11246" y="0"/>
                    </a:cubicBezTo>
                    <a:cubicBezTo>
                      <a:pt x="263793" y="30525"/>
                      <a:pt x="479672" y="30005"/>
                      <a:pt x="649681" y="0"/>
                    </a:cubicBezTo>
                    <a:cubicBezTo>
                      <a:pt x="819690" y="-30005"/>
                      <a:pt x="1099293" y="-2213"/>
                      <a:pt x="1328868" y="0"/>
                    </a:cubicBezTo>
                    <a:cubicBezTo>
                      <a:pt x="1558443" y="2213"/>
                      <a:pt x="1770214" y="-1971"/>
                      <a:pt x="2048806" y="0"/>
                    </a:cubicBezTo>
                    <a:cubicBezTo>
                      <a:pt x="2055752" y="1119"/>
                      <a:pt x="2058985" y="5307"/>
                      <a:pt x="2060052" y="11246"/>
                    </a:cubicBezTo>
                    <a:cubicBezTo>
                      <a:pt x="2064823" y="183847"/>
                      <a:pt x="2061180" y="355318"/>
                      <a:pt x="2060052" y="455313"/>
                    </a:cubicBezTo>
                    <a:cubicBezTo>
                      <a:pt x="2058924" y="555308"/>
                      <a:pt x="2079759" y="761259"/>
                      <a:pt x="2060052" y="899379"/>
                    </a:cubicBezTo>
                    <a:cubicBezTo>
                      <a:pt x="2059047" y="905216"/>
                      <a:pt x="2054955" y="909159"/>
                      <a:pt x="2048806" y="910625"/>
                    </a:cubicBezTo>
                    <a:cubicBezTo>
                      <a:pt x="1859328" y="939306"/>
                      <a:pt x="1534024" y="925213"/>
                      <a:pt x="1369619" y="910625"/>
                    </a:cubicBezTo>
                    <a:cubicBezTo>
                      <a:pt x="1205214" y="896037"/>
                      <a:pt x="975559" y="927351"/>
                      <a:pt x="690433" y="910625"/>
                    </a:cubicBezTo>
                    <a:cubicBezTo>
                      <a:pt x="405307" y="893899"/>
                      <a:pt x="284615" y="939617"/>
                      <a:pt x="11246" y="910625"/>
                    </a:cubicBezTo>
                    <a:cubicBezTo>
                      <a:pt x="4983" y="912132"/>
                      <a:pt x="-240" y="904842"/>
                      <a:pt x="0" y="899379"/>
                    </a:cubicBezTo>
                    <a:cubicBezTo>
                      <a:pt x="-18246" y="739122"/>
                      <a:pt x="-21014" y="570621"/>
                      <a:pt x="0" y="455313"/>
                    </a:cubicBezTo>
                    <a:cubicBezTo>
                      <a:pt x="21014" y="340005"/>
                      <a:pt x="-21075" y="158309"/>
                      <a:pt x="0" y="11246"/>
                    </a:cubicBezTo>
                    <a:close/>
                  </a:path>
                </a:pathLst>
              </a:custGeom>
              <a:solidFill>
                <a:schemeClr val="bg1"/>
              </a:solidFill>
              <a:ln w="19050">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265" name="Group 264">
                <a:extLst>
                  <a:ext uri="{FF2B5EF4-FFF2-40B4-BE49-F238E27FC236}">
                    <a16:creationId xmlns:a16="http://schemas.microsoft.com/office/drawing/2014/main" id="{90FAFF77-17DC-4672-B198-3C2B03C59D5A}"/>
                  </a:ext>
                </a:extLst>
              </p:cNvPr>
              <p:cNvGrpSpPr/>
              <p:nvPr/>
            </p:nvGrpSpPr>
            <p:grpSpPr>
              <a:xfrm>
                <a:off x="3652799" y="2610453"/>
                <a:ext cx="615566" cy="567729"/>
                <a:chOff x="2243831" y="2238296"/>
                <a:chExt cx="844884" cy="779226"/>
              </a:xfrm>
            </p:grpSpPr>
            <p:sp>
              <p:nvSpPr>
                <p:cNvPr id="268" name="Image Placeholder">
                  <a:extLst>
                    <a:ext uri="{FF2B5EF4-FFF2-40B4-BE49-F238E27FC236}">
                      <a16:creationId xmlns:a16="http://schemas.microsoft.com/office/drawing/2014/main" id="{455EBB25-4D43-446B-B4A9-FAA39B12535C}"/>
                    </a:ext>
                  </a:extLst>
                </p:cNvPr>
                <p:cNvSpPr/>
                <p:nvPr/>
              </p:nvSpPr>
              <p:spPr>
                <a:xfrm>
                  <a:off x="2243831" y="2238296"/>
                  <a:ext cx="844884" cy="779226"/>
                </a:xfrm>
                <a:custGeom>
                  <a:avLst/>
                  <a:gdLst>
                    <a:gd name="connsiteX0" fmla="*/ 0 w 844884"/>
                    <a:gd name="connsiteY0" fmla="*/ 7738 h 779226"/>
                    <a:gd name="connsiteX1" fmla="*/ 7738 w 844884"/>
                    <a:gd name="connsiteY1" fmla="*/ 0 h 779226"/>
                    <a:gd name="connsiteX2" fmla="*/ 430736 w 844884"/>
                    <a:gd name="connsiteY2" fmla="*/ 0 h 779226"/>
                    <a:gd name="connsiteX3" fmla="*/ 837146 w 844884"/>
                    <a:gd name="connsiteY3" fmla="*/ 0 h 779226"/>
                    <a:gd name="connsiteX4" fmla="*/ 844884 w 844884"/>
                    <a:gd name="connsiteY4" fmla="*/ 7738 h 779226"/>
                    <a:gd name="connsiteX5" fmla="*/ 844884 w 844884"/>
                    <a:gd name="connsiteY5" fmla="*/ 374338 h 779226"/>
                    <a:gd name="connsiteX6" fmla="*/ 844884 w 844884"/>
                    <a:gd name="connsiteY6" fmla="*/ 771488 h 779226"/>
                    <a:gd name="connsiteX7" fmla="*/ 837146 w 844884"/>
                    <a:gd name="connsiteY7" fmla="*/ 779226 h 779226"/>
                    <a:gd name="connsiteX8" fmla="*/ 414148 w 844884"/>
                    <a:gd name="connsiteY8" fmla="*/ 779226 h 779226"/>
                    <a:gd name="connsiteX9" fmla="*/ 7738 w 844884"/>
                    <a:gd name="connsiteY9" fmla="*/ 779226 h 779226"/>
                    <a:gd name="connsiteX10" fmla="*/ 0 w 844884"/>
                    <a:gd name="connsiteY10" fmla="*/ 771488 h 779226"/>
                    <a:gd name="connsiteX11" fmla="*/ 0 w 844884"/>
                    <a:gd name="connsiteY11" fmla="*/ 381976 h 779226"/>
                    <a:gd name="connsiteX12" fmla="*/ 0 w 844884"/>
                    <a:gd name="connsiteY12" fmla="*/ 7738 h 779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44884" h="779226" fill="none" extrusionOk="0">
                      <a:moveTo>
                        <a:pt x="0" y="7738"/>
                      </a:moveTo>
                      <a:cubicBezTo>
                        <a:pt x="-822" y="3599"/>
                        <a:pt x="2644" y="-566"/>
                        <a:pt x="7738" y="0"/>
                      </a:cubicBezTo>
                      <a:cubicBezTo>
                        <a:pt x="193163" y="9008"/>
                        <a:pt x="223605" y="-5681"/>
                        <a:pt x="430736" y="0"/>
                      </a:cubicBezTo>
                      <a:cubicBezTo>
                        <a:pt x="637867" y="5681"/>
                        <a:pt x="751089" y="-3293"/>
                        <a:pt x="837146" y="0"/>
                      </a:cubicBezTo>
                      <a:cubicBezTo>
                        <a:pt x="841139" y="503"/>
                        <a:pt x="844973" y="3530"/>
                        <a:pt x="844884" y="7738"/>
                      </a:cubicBezTo>
                      <a:cubicBezTo>
                        <a:pt x="852721" y="173963"/>
                        <a:pt x="854266" y="290920"/>
                        <a:pt x="844884" y="374338"/>
                      </a:cubicBezTo>
                      <a:cubicBezTo>
                        <a:pt x="835502" y="457756"/>
                        <a:pt x="831645" y="600143"/>
                        <a:pt x="844884" y="771488"/>
                      </a:cubicBezTo>
                      <a:cubicBezTo>
                        <a:pt x="845293" y="776572"/>
                        <a:pt x="841324" y="779277"/>
                        <a:pt x="837146" y="779226"/>
                      </a:cubicBezTo>
                      <a:cubicBezTo>
                        <a:pt x="683293" y="793131"/>
                        <a:pt x="515275" y="775310"/>
                        <a:pt x="414148" y="779226"/>
                      </a:cubicBezTo>
                      <a:cubicBezTo>
                        <a:pt x="313021" y="783142"/>
                        <a:pt x="193222" y="779279"/>
                        <a:pt x="7738" y="779226"/>
                      </a:cubicBezTo>
                      <a:cubicBezTo>
                        <a:pt x="3251" y="779654"/>
                        <a:pt x="-275" y="775398"/>
                        <a:pt x="0" y="771488"/>
                      </a:cubicBezTo>
                      <a:cubicBezTo>
                        <a:pt x="-15082" y="634393"/>
                        <a:pt x="-3153" y="564532"/>
                        <a:pt x="0" y="381976"/>
                      </a:cubicBezTo>
                      <a:cubicBezTo>
                        <a:pt x="3153" y="199420"/>
                        <a:pt x="-12024" y="189336"/>
                        <a:pt x="0" y="7738"/>
                      </a:cubicBezTo>
                      <a:close/>
                    </a:path>
                    <a:path w="844884" h="779226" stroke="0" extrusionOk="0">
                      <a:moveTo>
                        <a:pt x="0" y="7738"/>
                      </a:moveTo>
                      <a:cubicBezTo>
                        <a:pt x="-630" y="3076"/>
                        <a:pt x="3326" y="52"/>
                        <a:pt x="7738" y="0"/>
                      </a:cubicBezTo>
                      <a:cubicBezTo>
                        <a:pt x="148588" y="8400"/>
                        <a:pt x="349866" y="2565"/>
                        <a:pt x="439030" y="0"/>
                      </a:cubicBezTo>
                      <a:cubicBezTo>
                        <a:pt x="528194" y="-2565"/>
                        <a:pt x="755330" y="-2680"/>
                        <a:pt x="837146" y="0"/>
                      </a:cubicBezTo>
                      <a:cubicBezTo>
                        <a:pt x="840775" y="-353"/>
                        <a:pt x="845816" y="3909"/>
                        <a:pt x="844884" y="7738"/>
                      </a:cubicBezTo>
                      <a:cubicBezTo>
                        <a:pt x="861046" y="190955"/>
                        <a:pt x="840431" y="271971"/>
                        <a:pt x="844884" y="374338"/>
                      </a:cubicBezTo>
                      <a:cubicBezTo>
                        <a:pt x="849337" y="476705"/>
                        <a:pt x="845188" y="661222"/>
                        <a:pt x="844884" y="771488"/>
                      </a:cubicBezTo>
                      <a:cubicBezTo>
                        <a:pt x="844773" y="774703"/>
                        <a:pt x="841215" y="779510"/>
                        <a:pt x="837146" y="779226"/>
                      </a:cubicBezTo>
                      <a:cubicBezTo>
                        <a:pt x="694920" y="788603"/>
                        <a:pt x="623413" y="787481"/>
                        <a:pt x="439030" y="779226"/>
                      </a:cubicBezTo>
                      <a:cubicBezTo>
                        <a:pt x="254647" y="770971"/>
                        <a:pt x="149777" y="777365"/>
                        <a:pt x="7738" y="779226"/>
                      </a:cubicBezTo>
                      <a:cubicBezTo>
                        <a:pt x="3911" y="779891"/>
                        <a:pt x="58" y="776363"/>
                        <a:pt x="0" y="771488"/>
                      </a:cubicBezTo>
                      <a:cubicBezTo>
                        <a:pt x="-3205" y="602108"/>
                        <a:pt x="5099" y="563833"/>
                        <a:pt x="0" y="412526"/>
                      </a:cubicBezTo>
                      <a:cubicBezTo>
                        <a:pt x="-5099" y="261219"/>
                        <a:pt x="-13971" y="128665"/>
                        <a:pt x="0" y="7738"/>
                      </a:cubicBezTo>
                      <a:close/>
                    </a:path>
                  </a:pathLst>
                </a:custGeom>
                <a:solidFill>
                  <a:schemeClr val="bg1">
                    <a:lumMod val="85000"/>
                  </a:schemeClr>
                </a:solidFill>
                <a:ln>
                  <a:solidFill>
                    <a:schemeClr val="tx1">
                      <a:lumMod val="75000"/>
                      <a:lumOff val="25000"/>
                    </a:schemeClr>
                  </a:solidFill>
                  <a:extLst>
                    <a:ext uri="{C807C97D-BFC1-408E-A445-0C87EB9F89A2}">
                      <ask:lineSketchStyleProps xmlns:ask="http://schemas.microsoft.com/office/drawing/2018/sketchyshapes" sd="1219033472">
                        <a:prstGeom prst="roundRect">
                          <a:avLst>
                            <a:gd name="adj" fmla="val 993"/>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269" name="Group 268">
                  <a:extLst>
                    <a:ext uri="{FF2B5EF4-FFF2-40B4-BE49-F238E27FC236}">
                      <a16:creationId xmlns:a16="http://schemas.microsoft.com/office/drawing/2014/main" id="{6EBA5DB8-DA35-48EC-82BD-749B261C38BE}"/>
                    </a:ext>
                  </a:extLst>
                </p:cNvPr>
                <p:cNvGrpSpPr/>
                <p:nvPr/>
              </p:nvGrpSpPr>
              <p:grpSpPr>
                <a:xfrm>
                  <a:off x="2387356" y="2492556"/>
                  <a:ext cx="530038" cy="257374"/>
                  <a:chOff x="2891763" y="8241250"/>
                  <a:chExt cx="811451" cy="394021"/>
                </a:xfrm>
              </p:grpSpPr>
              <p:sp>
                <p:nvSpPr>
                  <p:cNvPr id="270" name="Triangle 2">
                    <a:extLst>
                      <a:ext uri="{FF2B5EF4-FFF2-40B4-BE49-F238E27FC236}">
                        <a16:creationId xmlns:a16="http://schemas.microsoft.com/office/drawing/2014/main" id="{B7A9374B-BF95-4D47-A940-91578C9C60CA}"/>
                      </a:ext>
                    </a:extLst>
                  </p:cNvPr>
                  <p:cNvSpPr/>
                  <p:nvPr/>
                </p:nvSpPr>
                <p:spPr>
                  <a:xfrm>
                    <a:off x="3213616" y="8322092"/>
                    <a:ext cx="489598" cy="313179"/>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1" name="Triangle 1">
                    <a:extLst>
                      <a:ext uri="{FF2B5EF4-FFF2-40B4-BE49-F238E27FC236}">
                        <a16:creationId xmlns:a16="http://schemas.microsoft.com/office/drawing/2014/main" id="{F4DF315C-8795-4939-AEBC-5386F49EC59B}"/>
                      </a:ext>
                    </a:extLst>
                  </p:cNvPr>
                  <p:cNvSpPr/>
                  <p:nvPr/>
                </p:nvSpPr>
                <p:spPr>
                  <a:xfrm>
                    <a:off x="2891763" y="8242698"/>
                    <a:ext cx="613717" cy="392573"/>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2" name="Circle">
                    <a:extLst>
                      <a:ext uri="{FF2B5EF4-FFF2-40B4-BE49-F238E27FC236}">
                        <a16:creationId xmlns:a16="http://schemas.microsoft.com/office/drawing/2014/main" id="{6A0C99E5-FA55-4A3A-A43E-4D5CD0FBB37B}"/>
                      </a:ext>
                    </a:extLst>
                  </p:cNvPr>
                  <p:cNvSpPr/>
                  <p:nvPr/>
                </p:nvSpPr>
                <p:spPr>
                  <a:xfrm>
                    <a:off x="3571145" y="8241250"/>
                    <a:ext cx="80469" cy="7919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sp>
            <p:nvSpPr>
              <p:cNvPr id="266" name="Text Placeholder">
                <a:extLst>
                  <a:ext uri="{FF2B5EF4-FFF2-40B4-BE49-F238E27FC236}">
                    <a16:creationId xmlns:a16="http://schemas.microsoft.com/office/drawing/2014/main" id="{1CA48AF6-60F1-4687-8538-D83AE29C8E17}"/>
                  </a:ext>
                </a:extLst>
              </p:cNvPr>
              <p:cNvSpPr txBox="1"/>
              <p:nvPr/>
            </p:nvSpPr>
            <p:spPr>
              <a:xfrm>
                <a:off x="4372255" y="2793851"/>
                <a:ext cx="1293315" cy="415498"/>
              </a:xfrm>
              <a:prstGeom prst="rect">
                <a:avLst/>
              </a:prstGeom>
              <a:noFill/>
            </p:spPr>
            <p:txBody>
              <a:bodyPr wrap="square" lIns="0" tIns="0" rtlCol="0">
                <a:spAutoFit/>
              </a:bodyPr>
              <a:lstStyle/>
              <a:p>
                <a:r>
                  <a:rPr lang="en-US" sz="600" b="1" dirty="0">
                    <a:solidFill>
                      <a:schemeClr val="tx1">
                        <a:lumMod val="75000"/>
                        <a:lumOff val="25000"/>
                      </a:schemeClr>
                    </a:solidFill>
                  </a:rPr>
                  <a:t>Edad recomendada: </a:t>
                </a:r>
                <a:r>
                  <a:rPr lang="en-US" sz="600" dirty="0">
                    <a:solidFill>
                      <a:schemeClr val="tx1">
                        <a:lumMod val="75000"/>
                        <a:lumOff val="25000"/>
                      </a:schemeClr>
                    </a:solidFill>
                  </a:rPr>
                  <a:t>&lt;edad&gt;</a:t>
                </a:r>
              </a:p>
              <a:p>
                <a:r>
                  <a:rPr lang="en-US" sz="600" b="1" dirty="0">
                    <a:solidFill>
                      <a:schemeClr val="tx1">
                        <a:lumMod val="75000"/>
                        <a:lumOff val="25000"/>
                      </a:schemeClr>
                    </a:solidFill>
                  </a:rPr>
                  <a:t>Categoría: </a:t>
                </a:r>
                <a:r>
                  <a:rPr lang="en-US" sz="600" dirty="0">
                    <a:solidFill>
                      <a:schemeClr val="tx1">
                        <a:lumMod val="75000"/>
                        <a:lumOff val="25000"/>
                      </a:schemeClr>
                    </a:solidFill>
                  </a:rPr>
                  <a:t>&lt;nombre categoria&gt;</a:t>
                </a:r>
              </a:p>
              <a:p>
                <a:r>
                  <a:rPr lang="en-US" sz="600" b="1" dirty="0">
                    <a:solidFill>
                      <a:schemeClr val="tx1">
                        <a:lumMod val="75000"/>
                        <a:lumOff val="25000"/>
                      </a:schemeClr>
                    </a:solidFill>
                  </a:rPr>
                  <a:t>Autor: </a:t>
                </a:r>
                <a:r>
                  <a:rPr lang="en-US" sz="600" dirty="0">
                    <a:solidFill>
                      <a:schemeClr val="tx1">
                        <a:lumMod val="75000"/>
                        <a:lumOff val="25000"/>
                      </a:schemeClr>
                    </a:solidFill>
                  </a:rPr>
                  <a:t>&lt;nombre autor&gt;</a:t>
                </a:r>
              </a:p>
              <a:p>
                <a:r>
                  <a:rPr lang="en-US" sz="600" b="1" dirty="0">
                    <a:solidFill>
                      <a:schemeClr val="tx1">
                        <a:lumMod val="75000"/>
                        <a:lumOff val="25000"/>
                      </a:schemeClr>
                    </a:solidFill>
                  </a:rPr>
                  <a:t>Nacionalidad: </a:t>
                </a:r>
                <a:r>
                  <a:rPr lang="en-US" sz="600" dirty="0">
                    <a:solidFill>
                      <a:schemeClr val="tx1">
                        <a:lumMod val="75000"/>
                        <a:lumOff val="25000"/>
                      </a:schemeClr>
                    </a:solidFill>
                  </a:rPr>
                  <a:t>&lt;nacionalidad autor&gt;</a:t>
                </a:r>
              </a:p>
            </p:txBody>
          </p:sp>
          <p:sp>
            <p:nvSpPr>
              <p:cNvPr id="267" name="Highlighted Text">
                <a:extLst>
                  <a:ext uri="{FF2B5EF4-FFF2-40B4-BE49-F238E27FC236}">
                    <a16:creationId xmlns:a16="http://schemas.microsoft.com/office/drawing/2014/main" id="{3971CE10-944A-4408-8D66-2615F479FD1F}"/>
                  </a:ext>
                </a:extLst>
              </p:cNvPr>
              <p:cNvSpPr txBox="1"/>
              <p:nvPr/>
            </p:nvSpPr>
            <p:spPr>
              <a:xfrm>
                <a:off x="4372848" y="2639276"/>
                <a:ext cx="1080000" cy="92333"/>
              </a:xfrm>
              <a:prstGeom prst="rect">
                <a:avLst/>
              </a:prstGeom>
              <a:solidFill>
                <a:srgbClr val="C8C8C8"/>
              </a:solidFill>
            </p:spPr>
            <p:txBody>
              <a:bodyPr wrap="square" lIns="0" tIns="0" rIns="0" bIns="0" rtlCol="0">
                <a:spAutoFit/>
              </a:bodyPr>
              <a:lstStyle/>
              <a:p>
                <a:pPr algn="ctr"/>
                <a:r>
                  <a:rPr lang="en-US" sz="600" dirty="0">
                    <a:solidFill>
                      <a:schemeClr val="tx1">
                        <a:lumMod val="75000"/>
                        <a:lumOff val="25000"/>
                      </a:schemeClr>
                    </a:solidFill>
                  </a:rPr>
                  <a:t>&lt;Título del juego&gt;</a:t>
                </a:r>
              </a:p>
            </p:txBody>
          </p:sp>
        </p:grpSp>
        <p:grpSp>
          <p:nvGrpSpPr>
            <p:cNvPr id="273" name="Group 272">
              <a:extLst>
                <a:ext uri="{FF2B5EF4-FFF2-40B4-BE49-F238E27FC236}">
                  <a16:creationId xmlns:a16="http://schemas.microsoft.com/office/drawing/2014/main" id="{D4FDEB54-7DCC-41FD-9944-1D2392ED0680}"/>
                </a:ext>
              </a:extLst>
            </p:cNvPr>
            <p:cNvGrpSpPr/>
            <p:nvPr/>
          </p:nvGrpSpPr>
          <p:grpSpPr>
            <a:xfrm>
              <a:off x="6921317" y="4143037"/>
              <a:ext cx="2091301" cy="910625"/>
              <a:chOff x="3507311" y="2423125"/>
              <a:chExt cx="2091301" cy="910625"/>
            </a:xfrm>
          </p:grpSpPr>
          <p:sp>
            <p:nvSpPr>
              <p:cNvPr id="274" name="Picture Placeholder Background">
                <a:extLst>
                  <a:ext uri="{FF2B5EF4-FFF2-40B4-BE49-F238E27FC236}">
                    <a16:creationId xmlns:a16="http://schemas.microsoft.com/office/drawing/2014/main" id="{EDE6BBB2-D50E-40D8-A5B1-6D3920AF67AD}"/>
                  </a:ext>
                </a:extLst>
              </p:cNvPr>
              <p:cNvSpPr/>
              <p:nvPr/>
            </p:nvSpPr>
            <p:spPr>
              <a:xfrm>
                <a:off x="3507311" y="2423125"/>
                <a:ext cx="2060052" cy="910625"/>
              </a:xfrm>
              <a:custGeom>
                <a:avLst/>
                <a:gdLst>
                  <a:gd name="connsiteX0" fmla="*/ 0 w 2060052"/>
                  <a:gd name="connsiteY0" fmla="*/ 11246 h 910625"/>
                  <a:gd name="connsiteX1" fmla="*/ 11246 w 2060052"/>
                  <a:gd name="connsiteY1" fmla="*/ 0 h 910625"/>
                  <a:gd name="connsiteX2" fmla="*/ 690433 w 2060052"/>
                  <a:gd name="connsiteY2" fmla="*/ 0 h 910625"/>
                  <a:gd name="connsiteX3" fmla="*/ 1410371 w 2060052"/>
                  <a:gd name="connsiteY3" fmla="*/ 0 h 910625"/>
                  <a:gd name="connsiteX4" fmla="*/ 2048806 w 2060052"/>
                  <a:gd name="connsiteY4" fmla="*/ 0 h 910625"/>
                  <a:gd name="connsiteX5" fmla="*/ 2060052 w 2060052"/>
                  <a:gd name="connsiteY5" fmla="*/ 11246 h 910625"/>
                  <a:gd name="connsiteX6" fmla="*/ 2060052 w 2060052"/>
                  <a:gd name="connsiteY6" fmla="*/ 428669 h 910625"/>
                  <a:gd name="connsiteX7" fmla="*/ 2060052 w 2060052"/>
                  <a:gd name="connsiteY7" fmla="*/ 899379 h 910625"/>
                  <a:gd name="connsiteX8" fmla="*/ 2048806 w 2060052"/>
                  <a:gd name="connsiteY8" fmla="*/ 910625 h 910625"/>
                  <a:gd name="connsiteX9" fmla="*/ 1389995 w 2060052"/>
                  <a:gd name="connsiteY9" fmla="*/ 910625 h 910625"/>
                  <a:gd name="connsiteX10" fmla="*/ 670057 w 2060052"/>
                  <a:gd name="connsiteY10" fmla="*/ 910625 h 910625"/>
                  <a:gd name="connsiteX11" fmla="*/ 11246 w 2060052"/>
                  <a:gd name="connsiteY11" fmla="*/ 910625 h 910625"/>
                  <a:gd name="connsiteX12" fmla="*/ 0 w 2060052"/>
                  <a:gd name="connsiteY12" fmla="*/ 899379 h 910625"/>
                  <a:gd name="connsiteX13" fmla="*/ 0 w 2060052"/>
                  <a:gd name="connsiteY13" fmla="*/ 437550 h 910625"/>
                  <a:gd name="connsiteX14" fmla="*/ 0 w 2060052"/>
                  <a:gd name="connsiteY14" fmla="*/ 11246 h 910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60052" h="910625" fill="none" extrusionOk="0">
                    <a:moveTo>
                      <a:pt x="0" y="11246"/>
                    </a:moveTo>
                    <a:cubicBezTo>
                      <a:pt x="-205" y="4447"/>
                      <a:pt x="4903" y="-113"/>
                      <a:pt x="11246" y="0"/>
                    </a:cubicBezTo>
                    <a:cubicBezTo>
                      <a:pt x="283303" y="32673"/>
                      <a:pt x="437754" y="-7610"/>
                      <a:pt x="690433" y="0"/>
                    </a:cubicBezTo>
                    <a:cubicBezTo>
                      <a:pt x="943112" y="7610"/>
                      <a:pt x="1161088" y="-19314"/>
                      <a:pt x="1410371" y="0"/>
                    </a:cubicBezTo>
                    <a:cubicBezTo>
                      <a:pt x="1659654" y="19314"/>
                      <a:pt x="1797947" y="28851"/>
                      <a:pt x="2048806" y="0"/>
                    </a:cubicBezTo>
                    <a:cubicBezTo>
                      <a:pt x="2054136" y="-150"/>
                      <a:pt x="2059743" y="3871"/>
                      <a:pt x="2060052" y="11246"/>
                    </a:cubicBezTo>
                    <a:cubicBezTo>
                      <a:pt x="2050409" y="105790"/>
                      <a:pt x="2043143" y="263498"/>
                      <a:pt x="2060052" y="428669"/>
                    </a:cubicBezTo>
                    <a:cubicBezTo>
                      <a:pt x="2076961" y="593840"/>
                      <a:pt x="2070166" y="684145"/>
                      <a:pt x="2060052" y="899379"/>
                    </a:cubicBezTo>
                    <a:cubicBezTo>
                      <a:pt x="2060236" y="904946"/>
                      <a:pt x="2055009" y="910420"/>
                      <a:pt x="2048806" y="910625"/>
                    </a:cubicBezTo>
                    <a:cubicBezTo>
                      <a:pt x="1789314" y="886020"/>
                      <a:pt x="1717622" y="885547"/>
                      <a:pt x="1389995" y="910625"/>
                    </a:cubicBezTo>
                    <a:cubicBezTo>
                      <a:pt x="1062368" y="935703"/>
                      <a:pt x="885336" y="878187"/>
                      <a:pt x="670057" y="910625"/>
                    </a:cubicBezTo>
                    <a:cubicBezTo>
                      <a:pt x="454778" y="943063"/>
                      <a:pt x="235766" y="935143"/>
                      <a:pt x="11246" y="910625"/>
                    </a:cubicBezTo>
                    <a:cubicBezTo>
                      <a:pt x="4884" y="910723"/>
                      <a:pt x="-1226" y="905818"/>
                      <a:pt x="0" y="899379"/>
                    </a:cubicBezTo>
                    <a:cubicBezTo>
                      <a:pt x="16536" y="796211"/>
                      <a:pt x="5722" y="666181"/>
                      <a:pt x="0" y="437550"/>
                    </a:cubicBezTo>
                    <a:cubicBezTo>
                      <a:pt x="-5722" y="208919"/>
                      <a:pt x="12459" y="97365"/>
                      <a:pt x="0" y="11246"/>
                    </a:cubicBezTo>
                    <a:close/>
                  </a:path>
                  <a:path w="2060052" h="910625" stroke="0" extrusionOk="0">
                    <a:moveTo>
                      <a:pt x="0" y="11246"/>
                    </a:moveTo>
                    <a:cubicBezTo>
                      <a:pt x="-35" y="4517"/>
                      <a:pt x="5397" y="-1101"/>
                      <a:pt x="11246" y="0"/>
                    </a:cubicBezTo>
                    <a:cubicBezTo>
                      <a:pt x="263793" y="30525"/>
                      <a:pt x="479672" y="30005"/>
                      <a:pt x="649681" y="0"/>
                    </a:cubicBezTo>
                    <a:cubicBezTo>
                      <a:pt x="819690" y="-30005"/>
                      <a:pt x="1099293" y="-2213"/>
                      <a:pt x="1328868" y="0"/>
                    </a:cubicBezTo>
                    <a:cubicBezTo>
                      <a:pt x="1558443" y="2213"/>
                      <a:pt x="1770214" y="-1971"/>
                      <a:pt x="2048806" y="0"/>
                    </a:cubicBezTo>
                    <a:cubicBezTo>
                      <a:pt x="2055752" y="1119"/>
                      <a:pt x="2058985" y="5307"/>
                      <a:pt x="2060052" y="11246"/>
                    </a:cubicBezTo>
                    <a:cubicBezTo>
                      <a:pt x="2064823" y="183847"/>
                      <a:pt x="2061180" y="355318"/>
                      <a:pt x="2060052" y="455313"/>
                    </a:cubicBezTo>
                    <a:cubicBezTo>
                      <a:pt x="2058924" y="555308"/>
                      <a:pt x="2079759" y="761259"/>
                      <a:pt x="2060052" y="899379"/>
                    </a:cubicBezTo>
                    <a:cubicBezTo>
                      <a:pt x="2059047" y="905216"/>
                      <a:pt x="2054955" y="909159"/>
                      <a:pt x="2048806" y="910625"/>
                    </a:cubicBezTo>
                    <a:cubicBezTo>
                      <a:pt x="1859328" y="939306"/>
                      <a:pt x="1534024" y="925213"/>
                      <a:pt x="1369619" y="910625"/>
                    </a:cubicBezTo>
                    <a:cubicBezTo>
                      <a:pt x="1205214" y="896037"/>
                      <a:pt x="975559" y="927351"/>
                      <a:pt x="690433" y="910625"/>
                    </a:cubicBezTo>
                    <a:cubicBezTo>
                      <a:pt x="405307" y="893899"/>
                      <a:pt x="284615" y="939617"/>
                      <a:pt x="11246" y="910625"/>
                    </a:cubicBezTo>
                    <a:cubicBezTo>
                      <a:pt x="4983" y="912132"/>
                      <a:pt x="-240" y="904842"/>
                      <a:pt x="0" y="899379"/>
                    </a:cubicBezTo>
                    <a:cubicBezTo>
                      <a:pt x="-18246" y="739122"/>
                      <a:pt x="-21014" y="570621"/>
                      <a:pt x="0" y="455313"/>
                    </a:cubicBezTo>
                    <a:cubicBezTo>
                      <a:pt x="21014" y="340005"/>
                      <a:pt x="-21075" y="158309"/>
                      <a:pt x="0" y="11246"/>
                    </a:cubicBezTo>
                    <a:close/>
                  </a:path>
                </a:pathLst>
              </a:custGeom>
              <a:solidFill>
                <a:schemeClr val="bg1"/>
              </a:solidFill>
              <a:ln w="19050">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275" name="Group 274">
                <a:extLst>
                  <a:ext uri="{FF2B5EF4-FFF2-40B4-BE49-F238E27FC236}">
                    <a16:creationId xmlns:a16="http://schemas.microsoft.com/office/drawing/2014/main" id="{95C89506-E30E-4986-95AD-27E6BE43CBBF}"/>
                  </a:ext>
                </a:extLst>
              </p:cNvPr>
              <p:cNvGrpSpPr/>
              <p:nvPr/>
            </p:nvGrpSpPr>
            <p:grpSpPr>
              <a:xfrm>
                <a:off x="3652799" y="2610453"/>
                <a:ext cx="615566" cy="567729"/>
                <a:chOff x="2243831" y="2238296"/>
                <a:chExt cx="844884" cy="779226"/>
              </a:xfrm>
            </p:grpSpPr>
            <p:sp>
              <p:nvSpPr>
                <p:cNvPr id="278" name="Image Placeholder">
                  <a:extLst>
                    <a:ext uri="{FF2B5EF4-FFF2-40B4-BE49-F238E27FC236}">
                      <a16:creationId xmlns:a16="http://schemas.microsoft.com/office/drawing/2014/main" id="{5BB223DB-B555-4B6E-B1FA-AB08DDFB2ED2}"/>
                    </a:ext>
                  </a:extLst>
                </p:cNvPr>
                <p:cNvSpPr/>
                <p:nvPr/>
              </p:nvSpPr>
              <p:spPr>
                <a:xfrm>
                  <a:off x="2243831" y="2238296"/>
                  <a:ext cx="844884" cy="779226"/>
                </a:xfrm>
                <a:custGeom>
                  <a:avLst/>
                  <a:gdLst>
                    <a:gd name="connsiteX0" fmla="*/ 0 w 844884"/>
                    <a:gd name="connsiteY0" fmla="*/ 7738 h 779226"/>
                    <a:gd name="connsiteX1" fmla="*/ 7738 w 844884"/>
                    <a:gd name="connsiteY1" fmla="*/ 0 h 779226"/>
                    <a:gd name="connsiteX2" fmla="*/ 430736 w 844884"/>
                    <a:gd name="connsiteY2" fmla="*/ 0 h 779226"/>
                    <a:gd name="connsiteX3" fmla="*/ 837146 w 844884"/>
                    <a:gd name="connsiteY3" fmla="*/ 0 h 779226"/>
                    <a:gd name="connsiteX4" fmla="*/ 844884 w 844884"/>
                    <a:gd name="connsiteY4" fmla="*/ 7738 h 779226"/>
                    <a:gd name="connsiteX5" fmla="*/ 844884 w 844884"/>
                    <a:gd name="connsiteY5" fmla="*/ 374338 h 779226"/>
                    <a:gd name="connsiteX6" fmla="*/ 844884 w 844884"/>
                    <a:gd name="connsiteY6" fmla="*/ 771488 h 779226"/>
                    <a:gd name="connsiteX7" fmla="*/ 837146 w 844884"/>
                    <a:gd name="connsiteY7" fmla="*/ 779226 h 779226"/>
                    <a:gd name="connsiteX8" fmla="*/ 414148 w 844884"/>
                    <a:gd name="connsiteY8" fmla="*/ 779226 h 779226"/>
                    <a:gd name="connsiteX9" fmla="*/ 7738 w 844884"/>
                    <a:gd name="connsiteY9" fmla="*/ 779226 h 779226"/>
                    <a:gd name="connsiteX10" fmla="*/ 0 w 844884"/>
                    <a:gd name="connsiteY10" fmla="*/ 771488 h 779226"/>
                    <a:gd name="connsiteX11" fmla="*/ 0 w 844884"/>
                    <a:gd name="connsiteY11" fmla="*/ 381976 h 779226"/>
                    <a:gd name="connsiteX12" fmla="*/ 0 w 844884"/>
                    <a:gd name="connsiteY12" fmla="*/ 7738 h 779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44884" h="779226" fill="none" extrusionOk="0">
                      <a:moveTo>
                        <a:pt x="0" y="7738"/>
                      </a:moveTo>
                      <a:cubicBezTo>
                        <a:pt x="-822" y="3599"/>
                        <a:pt x="2644" y="-566"/>
                        <a:pt x="7738" y="0"/>
                      </a:cubicBezTo>
                      <a:cubicBezTo>
                        <a:pt x="193163" y="9008"/>
                        <a:pt x="223605" y="-5681"/>
                        <a:pt x="430736" y="0"/>
                      </a:cubicBezTo>
                      <a:cubicBezTo>
                        <a:pt x="637867" y="5681"/>
                        <a:pt x="751089" y="-3293"/>
                        <a:pt x="837146" y="0"/>
                      </a:cubicBezTo>
                      <a:cubicBezTo>
                        <a:pt x="841139" y="503"/>
                        <a:pt x="844973" y="3530"/>
                        <a:pt x="844884" y="7738"/>
                      </a:cubicBezTo>
                      <a:cubicBezTo>
                        <a:pt x="852721" y="173963"/>
                        <a:pt x="854266" y="290920"/>
                        <a:pt x="844884" y="374338"/>
                      </a:cubicBezTo>
                      <a:cubicBezTo>
                        <a:pt x="835502" y="457756"/>
                        <a:pt x="831645" y="600143"/>
                        <a:pt x="844884" y="771488"/>
                      </a:cubicBezTo>
                      <a:cubicBezTo>
                        <a:pt x="845293" y="776572"/>
                        <a:pt x="841324" y="779277"/>
                        <a:pt x="837146" y="779226"/>
                      </a:cubicBezTo>
                      <a:cubicBezTo>
                        <a:pt x="683293" y="793131"/>
                        <a:pt x="515275" y="775310"/>
                        <a:pt x="414148" y="779226"/>
                      </a:cubicBezTo>
                      <a:cubicBezTo>
                        <a:pt x="313021" y="783142"/>
                        <a:pt x="193222" y="779279"/>
                        <a:pt x="7738" y="779226"/>
                      </a:cubicBezTo>
                      <a:cubicBezTo>
                        <a:pt x="3251" y="779654"/>
                        <a:pt x="-275" y="775398"/>
                        <a:pt x="0" y="771488"/>
                      </a:cubicBezTo>
                      <a:cubicBezTo>
                        <a:pt x="-15082" y="634393"/>
                        <a:pt x="-3153" y="564532"/>
                        <a:pt x="0" y="381976"/>
                      </a:cubicBezTo>
                      <a:cubicBezTo>
                        <a:pt x="3153" y="199420"/>
                        <a:pt x="-12024" y="189336"/>
                        <a:pt x="0" y="7738"/>
                      </a:cubicBezTo>
                      <a:close/>
                    </a:path>
                    <a:path w="844884" h="779226" stroke="0" extrusionOk="0">
                      <a:moveTo>
                        <a:pt x="0" y="7738"/>
                      </a:moveTo>
                      <a:cubicBezTo>
                        <a:pt x="-630" y="3076"/>
                        <a:pt x="3326" y="52"/>
                        <a:pt x="7738" y="0"/>
                      </a:cubicBezTo>
                      <a:cubicBezTo>
                        <a:pt x="148588" y="8400"/>
                        <a:pt x="349866" y="2565"/>
                        <a:pt x="439030" y="0"/>
                      </a:cubicBezTo>
                      <a:cubicBezTo>
                        <a:pt x="528194" y="-2565"/>
                        <a:pt x="755330" y="-2680"/>
                        <a:pt x="837146" y="0"/>
                      </a:cubicBezTo>
                      <a:cubicBezTo>
                        <a:pt x="840775" y="-353"/>
                        <a:pt x="845816" y="3909"/>
                        <a:pt x="844884" y="7738"/>
                      </a:cubicBezTo>
                      <a:cubicBezTo>
                        <a:pt x="861046" y="190955"/>
                        <a:pt x="840431" y="271971"/>
                        <a:pt x="844884" y="374338"/>
                      </a:cubicBezTo>
                      <a:cubicBezTo>
                        <a:pt x="849337" y="476705"/>
                        <a:pt x="845188" y="661222"/>
                        <a:pt x="844884" y="771488"/>
                      </a:cubicBezTo>
                      <a:cubicBezTo>
                        <a:pt x="844773" y="774703"/>
                        <a:pt x="841215" y="779510"/>
                        <a:pt x="837146" y="779226"/>
                      </a:cubicBezTo>
                      <a:cubicBezTo>
                        <a:pt x="694920" y="788603"/>
                        <a:pt x="623413" y="787481"/>
                        <a:pt x="439030" y="779226"/>
                      </a:cubicBezTo>
                      <a:cubicBezTo>
                        <a:pt x="254647" y="770971"/>
                        <a:pt x="149777" y="777365"/>
                        <a:pt x="7738" y="779226"/>
                      </a:cubicBezTo>
                      <a:cubicBezTo>
                        <a:pt x="3911" y="779891"/>
                        <a:pt x="58" y="776363"/>
                        <a:pt x="0" y="771488"/>
                      </a:cubicBezTo>
                      <a:cubicBezTo>
                        <a:pt x="-3205" y="602108"/>
                        <a:pt x="5099" y="563833"/>
                        <a:pt x="0" y="412526"/>
                      </a:cubicBezTo>
                      <a:cubicBezTo>
                        <a:pt x="-5099" y="261219"/>
                        <a:pt x="-13971" y="128665"/>
                        <a:pt x="0" y="7738"/>
                      </a:cubicBezTo>
                      <a:close/>
                    </a:path>
                  </a:pathLst>
                </a:custGeom>
                <a:solidFill>
                  <a:schemeClr val="bg1">
                    <a:lumMod val="85000"/>
                  </a:schemeClr>
                </a:solidFill>
                <a:ln>
                  <a:solidFill>
                    <a:schemeClr val="tx1">
                      <a:lumMod val="75000"/>
                      <a:lumOff val="25000"/>
                    </a:schemeClr>
                  </a:solidFill>
                  <a:extLst>
                    <a:ext uri="{C807C97D-BFC1-408E-A445-0C87EB9F89A2}">
                      <ask:lineSketchStyleProps xmlns:ask="http://schemas.microsoft.com/office/drawing/2018/sketchyshapes" sd="1219033472">
                        <a:prstGeom prst="roundRect">
                          <a:avLst>
                            <a:gd name="adj" fmla="val 993"/>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279" name="Group 278">
                  <a:extLst>
                    <a:ext uri="{FF2B5EF4-FFF2-40B4-BE49-F238E27FC236}">
                      <a16:creationId xmlns:a16="http://schemas.microsoft.com/office/drawing/2014/main" id="{FDCE545E-4296-4852-BA08-BA7DDC891A5C}"/>
                    </a:ext>
                  </a:extLst>
                </p:cNvPr>
                <p:cNvGrpSpPr/>
                <p:nvPr/>
              </p:nvGrpSpPr>
              <p:grpSpPr>
                <a:xfrm>
                  <a:off x="2387356" y="2492556"/>
                  <a:ext cx="530038" cy="257374"/>
                  <a:chOff x="2891763" y="8241250"/>
                  <a:chExt cx="811451" cy="394021"/>
                </a:xfrm>
              </p:grpSpPr>
              <p:sp>
                <p:nvSpPr>
                  <p:cNvPr id="280" name="Triangle 2">
                    <a:extLst>
                      <a:ext uri="{FF2B5EF4-FFF2-40B4-BE49-F238E27FC236}">
                        <a16:creationId xmlns:a16="http://schemas.microsoft.com/office/drawing/2014/main" id="{4DCE7C13-D87F-44C4-9050-408EC2216BE9}"/>
                      </a:ext>
                    </a:extLst>
                  </p:cNvPr>
                  <p:cNvSpPr/>
                  <p:nvPr/>
                </p:nvSpPr>
                <p:spPr>
                  <a:xfrm>
                    <a:off x="3213616" y="8322092"/>
                    <a:ext cx="489598" cy="313179"/>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1" name="Triangle 1">
                    <a:extLst>
                      <a:ext uri="{FF2B5EF4-FFF2-40B4-BE49-F238E27FC236}">
                        <a16:creationId xmlns:a16="http://schemas.microsoft.com/office/drawing/2014/main" id="{698F72AE-78F4-4278-9465-FF78285E00FC}"/>
                      </a:ext>
                    </a:extLst>
                  </p:cNvPr>
                  <p:cNvSpPr/>
                  <p:nvPr/>
                </p:nvSpPr>
                <p:spPr>
                  <a:xfrm>
                    <a:off x="2891763" y="8242698"/>
                    <a:ext cx="613717" cy="392573"/>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2" name="Circle">
                    <a:extLst>
                      <a:ext uri="{FF2B5EF4-FFF2-40B4-BE49-F238E27FC236}">
                        <a16:creationId xmlns:a16="http://schemas.microsoft.com/office/drawing/2014/main" id="{664741C6-AE6B-44CE-9CFF-76CEE9D8A885}"/>
                      </a:ext>
                    </a:extLst>
                  </p:cNvPr>
                  <p:cNvSpPr/>
                  <p:nvPr/>
                </p:nvSpPr>
                <p:spPr>
                  <a:xfrm>
                    <a:off x="3571145" y="8241250"/>
                    <a:ext cx="80469" cy="7919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sp>
            <p:nvSpPr>
              <p:cNvPr id="276" name="Text Placeholder">
                <a:extLst>
                  <a:ext uri="{FF2B5EF4-FFF2-40B4-BE49-F238E27FC236}">
                    <a16:creationId xmlns:a16="http://schemas.microsoft.com/office/drawing/2014/main" id="{72E894A2-35E7-4FC1-9F56-6CEB0A216ECD}"/>
                  </a:ext>
                </a:extLst>
              </p:cNvPr>
              <p:cNvSpPr txBox="1"/>
              <p:nvPr/>
            </p:nvSpPr>
            <p:spPr>
              <a:xfrm>
                <a:off x="4372256" y="2793851"/>
                <a:ext cx="1226356" cy="415498"/>
              </a:xfrm>
              <a:prstGeom prst="rect">
                <a:avLst/>
              </a:prstGeom>
              <a:noFill/>
            </p:spPr>
            <p:txBody>
              <a:bodyPr wrap="square" lIns="0" tIns="0" rtlCol="0">
                <a:spAutoFit/>
              </a:bodyPr>
              <a:lstStyle/>
              <a:p>
                <a:r>
                  <a:rPr lang="en-US" sz="600" b="1" dirty="0">
                    <a:solidFill>
                      <a:schemeClr val="tx1">
                        <a:lumMod val="75000"/>
                        <a:lumOff val="25000"/>
                      </a:schemeClr>
                    </a:solidFill>
                  </a:rPr>
                  <a:t>Edad recomendada: </a:t>
                </a:r>
                <a:r>
                  <a:rPr lang="en-US" sz="600" dirty="0">
                    <a:solidFill>
                      <a:schemeClr val="tx1">
                        <a:lumMod val="75000"/>
                        <a:lumOff val="25000"/>
                      </a:schemeClr>
                    </a:solidFill>
                  </a:rPr>
                  <a:t>&lt;edad&gt;</a:t>
                </a:r>
              </a:p>
              <a:p>
                <a:r>
                  <a:rPr lang="en-US" sz="600" b="1" dirty="0">
                    <a:solidFill>
                      <a:schemeClr val="tx1">
                        <a:lumMod val="75000"/>
                        <a:lumOff val="25000"/>
                      </a:schemeClr>
                    </a:solidFill>
                  </a:rPr>
                  <a:t>Categoría: </a:t>
                </a:r>
                <a:r>
                  <a:rPr lang="en-US" sz="600" dirty="0">
                    <a:solidFill>
                      <a:schemeClr val="tx1">
                        <a:lumMod val="75000"/>
                        <a:lumOff val="25000"/>
                      </a:schemeClr>
                    </a:solidFill>
                  </a:rPr>
                  <a:t>&lt;nombre categoria&gt;</a:t>
                </a:r>
              </a:p>
              <a:p>
                <a:r>
                  <a:rPr lang="en-US" sz="600" b="1" dirty="0">
                    <a:solidFill>
                      <a:schemeClr val="tx1">
                        <a:lumMod val="75000"/>
                        <a:lumOff val="25000"/>
                      </a:schemeClr>
                    </a:solidFill>
                  </a:rPr>
                  <a:t>Autor: </a:t>
                </a:r>
                <a:r>
                  <a:rPr lang="en-US" sz="600" dirty="0">
                    <a:solidFill>
                      <a:schemeClr val="tx1">
                        <a:lumMod val="75000"/>
                        <a:lumOff val="25000"/>
                      </a:schemeClr>
                    </a:solidFill>
                  </a:rPr>
                  <a:t>&lt;nombre autor&gt;</a:t>
                </a:r>
              </a:p>
              <a:p>
                <a:r>
                  <a:rPr lang="en-US" sz="600" b="1" dirty="0">
                    <a:solidFill>
                      <a:schemeClr val="tx1">
                        <a:lumMod val="75000"/>
                        <a:lumOff val="25000"/>
                      </a:schemeClr>
                    </a:solidFill>
                  </a:rPr>
                  <a:t>Nacionalidad: </a:t>
                </a:r>
                <a:r>
                  <a:rPr lang="en-US" sz="600" dirty="0">
                    <a:solidFill>
                      <a:schemeClr val="tx1">
                        <a:lumMod val="75000"/>
                        <a:lumOff val="25000"/>
                      </a:schemeClr>
                    </a:solidFill>
                  </a:rPr>
                  <a:t>&lt;nacionalidad autor&gt;</a:t>
                </a:r>
              </a:p>
            </p:txBody>
          </p:sp>
          <p:sp>
            <p:nvSpPr>
              <p:cNvPr id="277" name="Highlighted Text">
                <a:extLst>
                  <a:ext uri="{FF2B5EF4-FFF2-40B4-BE49-F238E27FC236}">
                    <a16:creationId xmlns:a16="http://schemas.microsoft.com/office/drawing/2014/main" id="{C4522B1E-EC25-4813-98C5-08EB11C42E9E}"/>
                  </a:ext>
                </a:extLst>
              </p:cNvPr>
              <p:cNvSpPr txBox="1"/>
              <p:nvPr/>
            </p:nvSpPr>
            <p:spPr>
              <a:xfrm>
                <a:off x="4372848" y="2639276"/>
                <a:ext cx="1080000" cy="92333"/>
              </a:xfrm>
              <a:prstGeom prst="rect">
                <a:avLst/>
              </a:prstGeom>
              <a:solidFill>
                <a:srgbClr val="C8C8C8"/>
              </a:solidFill>
            </p:spPr>
            <p:txBody>
              <a:bodyPr wrap="square" lIns="0" tIns="0" rIns="0" bIns="0" rtlCol="0">
                <a:spAutoFit/>
              </a:bodyPr>
              <a:lstStyle/>
              <a:p>
                <a:pPr algn="ctr"/>
                <a:r>
                  <a:rPr lang="en-US" sz="600" dirty="0">
                    <a:solidFill>
                      <a:schemeClr val="tx1">
                        <a:lumMod val="75000"/>
                        <a:lumOff val="25000"/>
                      </a:schemeClr>
                    </a:solidFill>
                  </a:rPr>
                  <a:t>&lt;Título del juego&gt;</a:t>
                </a:r>
              </a:p>
            </p:txBody>
          </p:sp>
        </p:grpSp>
      </p:grpSp>
      <p:sp>
        <p:nvSpPr>
          <p:cNvPr id="286" name="Button">
            <a:extLst>
              <a:ext uri="{FF2B5EF4-FFF2-40B4-BE49-F238E27FC236}">
                <a16:creationId xmlns:a16="http://schemas.microsoft.com/office/drawing/2014/main" id="{CF50C39F-4EC9-4EDD-B635-FB68BA81F97E}"/>
              </a:ext>
            </a:extLst>
          </p:cNvPr>
          <p:cNvSpPr/>
          <p:nvPr/>
        </p:nvSpPr>
        <p:spPr>
          <a:xfrm>
            <a:off x="8428326" y="4818783"/>
            <a:ext cx="720000" cy="240894"/>
          </a:xfrm>
          <a:custGeom>
            <a:avLst/>
            <a:gdLst>
              <a:gd name="connsiteX0" fmla="*/ 0 w 720000"/>
              <a:gd name="connsiteY0" fmla="*/ 15135 h 240894"/>
              <a:gd name="connsiteX1" fmla="*/ 15135 w 720000"/>
              <a:gd name="connsiteY1" fmla="*/ 0 h 240894"/>
              <a:gd name="connsiteX2" fmla="*/ 704865 w 720000"/>
              <a:gd name="connsiteY2" fmla="*/ 0 h 240894"/>
              <a:gd name="connsiteX3" fmla="*/ 720000 w 720000"/>
              <a:gd name="connsiteY3" fmla="*/ 15135 h 240894"/>
              <a:gd name="connsiteX4" fmla="*/ 720000 w 720000"/>
              <a:gd name="connsiteY4" fmla="*/ 225759 h 240894"/>
              <a:gd name="connsiteX5" fmla="*/ 704865 w 720000"/>
              <a:gd name="connsiteY5" fmla="*/ 240894 h 240894"/>
              <a:gd name="connsiteX6" fmla="*/ 15135 w 720000"/>
              <a:gd name="connsiteY6" fmla="*/ 240894 h 240894"/>
              <a:gd name="connsiteX7" fmla="*/ 0 w 720000"/>
              <a:gd name="connsiteY7" fmla="*/ 225759 h 240894"/>
              <a:gd name="connsiteX8" fmla="*/ 0 w 720000"/>
              <a:gd name="connsiteY8" fmla="*/ 15135 h 240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00" h="240894" fill="none" extrusionOk="0">
                <a:moveTo>
                  <a:pt x="0" y="15135"/>
                </a:moveTo>
                <a:cubicBezTo>
                  <a:pt x="338" y="7707"/>
                  <a:pt x="8414" y="-519"/>
                  <a:pt x="15135" y="0"/>
                </a:cubicBezTo>
                <a:cubicBezTo>
                  <a:pt x="318136" y="-17999"/>
                  <a:pt x="473383" y="20322"/>
                  <a:pt x="704865" y="0"/>
                </a:cubicBezTo>
                <a:cubicBezTo>
                  <a:pt x="713670" y="-560"/>
                  <a:pt x="720444" y="5172"/>
                  <a:pt x="720000" y="15135"/>
                </a:cubicBezTo>
                <a:cubicBezTo>
                  <a:pt x="716009" y="116797"/>
                  <a:pt x="723941" y="172289"/>
                  <a:pt x="720000" y="225759"/>
                </a:cubicBezTo>
                <a:cubicBezTo>
                  <a:pt x="720179" y="234261"/>
                  <a:pt x="711947" y="240144"/>
                  <a:pt x="704865" y="240894"/>
                </a:cubicBezTo>
                <a:cubicBezTo>
                  <a:pt x="520126" y="215086"/>
                  <a:pt x="286545" y="255164"/>
                  <a:pt x="15135" y="240894"/>
                </a:cubicBezTo>
                <a:cubicBezTo>
                  <a:pt x="7505" y="241256"/>
                  <a:pt x="-341" y="233713"/>
                  <a:pt x="0" y="225759"/>
                </a:cubicBezTo>
                <a:cubicBezTo>
                  <a:pt x="5324" y="178574"/>
                  <a:pt x="-6053" y="90137"/>
                  <a:pt x="0" y="15135"/>
                </a:cubicBezTo>
                <a:close/>
              </a:path>
              <a:path w="720000" h="240894" stroke="0" extrusionOk="0">
                <a:moveTo>
                  <a:pt x="0" y="15135"/>
                </a:moveTo>
                <a:cubicBezTo>
                  <a:pt x="177" y="6901"/>
                  <a:pt x="7796" y="452"/>
                  <a:pt x="15135" y="0"/>
                </a:cubicBezTo>
                <a:cubicBezTo>
                  <a:pt x="314274" y="15463"/>
                  <a:pt x="420096" y="10358"/>
                  <a:pt x="704865" y="0"/>
                </a:cubicBezTo>
                <a:cubicBezTo>
                  <a:pt x="711819" y="-803"/>
                  <a:pt x="721585" y="6765"/>
                  <a:pt x="720000" y="15135"/>
                </a:cubicBezTo>
                <a:cubicBezTo>
                  <a:pt x="726031" y="101285"/>
                  <a:pt x="730386" y="140970"/>
                  <a:pt x="720000" y="225759"/>
                </a:cubicBezTo>
                <a:cubicBezTo>
                  <a:pt x="720438" y="234452"/>
                  <a:pt x="712540" y="240114"/>
                  <a:pt x="704865" y="240894"/>
                </a:cubicBezTo>
                <a:cubicBezTo>
                  <a:pt x="466035" y="235754"/>
                  <a:pt x="285052" y="256139"/>
                  <a:pt x="15135" y="240894"/>
                </a:cubicBezTo>
                <a:cubicBezTo>
                  <a:pt x="6360" y="240797"/>
                  <a:pt x="-919" y="235604"/>
                  <a:pt x="0" y="225759"/>
                </a:cubicBezTo>
                <a:cubicBezTo>
                  <a:pt x="-7291" y="180255"/>
                  <a:pt x="-476" y="68319"/>
                  <a:pt x="0" y="15135"/>
                </a:cubicBezTo>
                <a:close/>
              </a:path>
            </a:pathLst>
          </a:custGeom>
          <a:solidFill>
            <a:schemeClr val="tx1">
              <a:lumMod val="75000"/>
              <a:lumOff val="25000"/>
            </a:schemeClr>
          </a:solidFill>
          <a:ln>
            <a:solidFill>
              <a:srgbClr val="404040">
                <a:alpha val="0"/>
              </a:srgbClr>
            </a:solidFill>
            <a:extLst>
              <a:ext uri="{C807C97D-BFC1-408E-A445-0C87EB9F89A2}">
                <ask:lineSketchStyleProps xmlns:ask="http://schemas.microsoft.com/office/drawing/2018/sketchyshapes" sd="3520093239">
                  <a:prstGeom prst="roundRect">
                    <a:avLst>
                      <a:gd name="adj" fmla="val 6283"/>
                    </a:avLst>
                  </a:prstGeom>
                  <ask:type>
                    <ask:lineSketchFreehand/>
                  </ask:type>
                  <ask:seed>3520093239</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spc="20" dirty="0">
                <a:solidFill>
                  <a:schemeClr val="bg1"/>
                </a:solidFill>
              </a:rPr>
              <a:t>Nuevo juego</a:t>
            </a:r>
          </a:p>
        </p:txBody>
      </p:sp>
      <p:sp>
        <p:nvSpPr>
          <p:cNvPr id="288" name="Outline Button">
            <a:extLst>
              <a:ext uri="{FF2B5EF4-FFF2-40B4-BE49-F238E27FC236}">
                <a16:creationId xmlns:a16="http://schemas.microsoft.com/office/drawing/2014/main" id="{2F1E0721-5F4C-45BE-BB21-A10116F17E49}"/>
              </a:ext>
            </a:extLst>
          </p:cNvPr>
          <p:cNvSpPr/>
          <p:nvPr/>
        </p:nvSpPr>
        <p:spPr>
          <a:xfrm>
            <a:off x="8391023" y="1958380"/>
            <a:ext cx="720000" cy="236196"/>
          </a:xfrm>
          <a:custGeom>
            <a:avLst/>
            <a:gdLst>
              <a:gd name="connsiteX0" fmla="*/ 0 w 720000"/>
              <a:gd name="connsiteY0" fmla="*/ 14840 h 236196"/>
              <a:gd name="connsiteX1" fmla="*/ 14840 w 720000"/>
              <a:gd name="connsiteY1" fmla="*/ 0 h 236196"/>
              <a:gd name="connsiteX2" fmla="*/ 705160 w 720000"/>
              <a:gd name="connsiteY2" fmla="*/ 0 h 236196"/>
              <a:gd name="connsiteX3" fmla="*/ 720000 w 720000"/>
              <a:gd name="connsiteY3" fmla="*/ 14840 h 236196"/>
              <a:gd name="connsiteX4" fmla="*/ 720000 w 720000"/>
              <a:gd name="connsiteY4" fmla="*/ 221356 h 236196"/>
              <a:gd name="connsiteX5" fmla="*/ 705160 w 720000"/>
              <a:gd name="connsiteY5" fmla="*/ 236196 h 236196"/>
              <a:gd name="connsiteX6" fmla="*/ 14840 w 720000"/>
              <a:gd name="connsiteY6" fmla="*/ 236196 h 236196"/>
              <a:gd name="connsiteX7" fmla="*/ 0 w 720000"/>
              <a:gd name="connsiteY7" fmla="*/ 221356 h 236196"/>
              <a:gd name="connsiteX8" fmla="*/ 0 w 720000"/>
              <a:gd name="connsiteY8" fmla="*/ 14840 h 236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00" h="236196" extrusionOk="0">
                <a:moveTo>
                  <a:pt x="0" y="14840"/>
                </a:moveTo>
                <a:cubicBezTo>
                  <a:pt x="-1153" y="5933"/>
                  <a:pt x="5044" y="600"/>
                  <a:pt x="14840" y="0"/>
                </a:cubicBezTo>
                <a:cubicBezTo>
                  <a:pt x="330390" y="22283"/>
                  <a:pt x="439945" y="8081"/>
                  <a:pt x="705160" y="0"/>
                </a:cubicBezTo>
                <a:cubicBezTo>
                  <a:pt x="711808" y="-1178"/>
                  <a:pt x="719417" y="7840"/>
                  <a:pt x="720000" y="14840"/>
                </a:cubicBezTo>
                <a:cubicBezTo>
                  <a:pt x="718987" y="76361"/>
                  <a:pt x="709819" y="175746"/>
                  <a:pt x="720000" y="221356"/>
                </a:cubicBezTo>
                <a:cubicBezTo>
                  <a:pt x="720542" y="228436"/>
                  <a:pt x="712319" y="236037"/>
                  <a:pt x="705160" y="236196"/>
                </a:cubicBezTo>
                <a:cubicBezTo>
                  <a:pt x="361831" y="210999"/>
                  <a:pt x="359229" y="227049"/>
                  <a:pt x="14840" y="236196"/>
                </a:cubicBezTo>
                <a:cubicBezTo>
                  <a:pt x="6268" y="236817"/>
                  <a:pt x="-215" y="229302"/>
                  <a:pt x="0" y="221356"/>
                </a:cubicBezTo>
                <a:cubicBezTo>
                  <a:pt x="592" y="165953"/>
                  <a:pt x="1703" y="100342"/>
                  <a:pt x="0" y="14840"/>
                </a:cubicBezTo>
                <a:close/>
              </a:path>
            </a:pathLst>
          </a:custGeom>
          <a:noFill/>
          <a:ln>
            <a:solidFill>
              <a:schemeClr val="tx1">
                <a:lumMod val="75000"/>
                <a:lumOff val="25000"/>
              </a:schemeClr>
            </a:solidFill>
            <a:extLst>
              <a:ext uri="{C807C97D-BFC1-408E-A445-0C87EB9F89A2}">
                <ask:lineSketchStyleProps xmlns:ask="http://schemas.microsoft.com/office/drawing/2018/sketchyshapes" sd="1219033472">
                  <a:prstGeom prst="roundRect">
                    <a:avLst>
                      <a:gd name="adj" fmla="val 6283"/>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spc="20" dirty="0">
                <a:solidFill>
                  <a:schemeClr val="tx1">
                    <a:lumMod val="75000"/>
                    <a:lumOff val="25000"/>
                  </a:schemeClr>
                </a:solidFill>
              </a:rPr>
              <a:t>Filtrar</a:t>
            </a:r>
          </a:p>
        </p:txBody>
      </p:sp>
      <p:grpSp>
        <p:nvGrpSpPr>
          <p:cNvPr id="166" name="Group 165">
            <a:extLst>
              <a:ext uri="{FF2B5EF4-FFF2-40B4-BE49-F238E27FC236}">
                <a16:creationId xmlns:a16="http://schemas.microsoft.com/office/drawing/2014/main" id="{57EE7382-1470-4C43-B828-9FAE8B2D5E00}"/>
              </a:ext>
            </a:extLst>
          </p:cNvPr>
          <p:cNvGrpSpPr/>
          <p:nvPr/>
        </p:nvGrpSpPr>
        <p:grpSpPr>
          <a:xfrm>
            <a:off x="2427856" y="1738416"/>
            <a:ext cx="6823945" cy="3458423"/>
            <a:chOff x="2481196" y="1509816"/>
            <a:chExt cx="6823945" cy="3458423"/>
          </a:xfrm>
        </p:grpSpPr>
        <p:sp>
          <p:nvSpPr>
            <p:cNvPr id="167" name="Third Header Background">
              <a:extLst>
                <a:ext uri="{FF2B5EF4-FFF2-40B4-BE49-F238E27FC236}">
                  <a16:creationId xmlns:a16="http://schemas.microsoft.com/office/drawing/2014/main" id="{FF5BAF64-ACAE-47FC-AA45-6C2A07406A4B}"/>
                </a:ext>
              </a:extLst>
            </p:cNvPr>
            <p:cNvSpPr/>
            <p:nvPr/>
          </p:nvSpPr>
          <p:spPr>
            <a:xfrm>
              <a:off x="2481196" y="1509816"/>
              <a:ext cx="6823945" cy="3458423"/>
            </a:xfrm>
            <a:custGeom>
              <a:avLst/>
              <a:gdLst>
                <a:gd name="connsiteX0" fmla="*/ 0 w 6823945"/>
                <a:gd name="connsiteY0" fmla="*/ 0 h 3458423"/>
                <a:gd name="connsiteX1" fmla="*/ 477676 w 6823945"/>
                <a:gd name="connsiteY1" fmla="*/ 0 h 3458423"/>
                <a:gd name="connsiteX2" fmla="*/ 1228310 w 6823945"/>
                <a:gd name="connsiteY2" fmla="*/ 0 h 3458423"/>
                <a:gd name="connsiteX3" fmla="*/ 1842465 w 6823945"/>
                <a:gd name="connsiteY3" fmla="*/ 0 h 3458423"/>
                <a:gd name="connsiteX4" fmla="*/ 2524860 w 6823945"/>
                <a:gd name="connsiteY4" fmla="*/ 0 h 3458423"/>
                <a:gd name="connsiteX5" fmla="*/ 3343733 w 6823945"/>
                <a:gd name="connsiteY5" fmla="*/ 0 h 3458423"/>
                <a:gd name="connsiteX6" fmla="*/ 3889649 w 6823945"/>
                <a:gd name="connsiteY6" fmla="*/ 0 h 3458423"/>
                <a:gd name="connsiteX7" fmla="*/ 4640283 w 6823945"/>
                <a:gd name="connsiteY7" fmla="*/ 0 h 3458423"/>
                <a:gd name="connsiteX8" fmla="*/ 5186198 w 6823945"/>
                <a:gd name="connsiteY8" fmla="*/ 0 h 3458423"/>
                <a:gd name="connsiteX9" fmla="*/ 5868593 w 6823945"/>
                <a:gd name="connsiteY9" fmla="*/ 0 h 3458423"/>
                <a:gd name="connsiteX10" fmla="*/ 6823945 w 6823945"/>
                <a:gd name="connsiteY10" fmla="*/ 0 h 3458423"/>
                <a:gd name="connsiteX11" fmla="*/ 6823945 w 6823945"/>
                <a:gd name="connsiteY11" fmla="*/ 587932 h 3458423"/>
                <a:gd name="connsiteX12" fmla="*/ 6823945 w 6823945"/>
                <a:gd name="connsiteY12" fmla="*/ 1348785 h 3458423"/>
                <a:gd name="connsiteX13" fmla="*/ 6823945 w 6823945"/>
                <a:gd name="connsiteY13" fmla="*/ 2040470 h 3458423"/>
                <a:gd name="connsiteX14" fmla="*/ 6823945 w 6823945"/>
                <a:gd name="connsiteY14" fmla="*/ 2801323 h 3458423"/>
                <a:gd name="connsiteX15" fmla="*/ 6823945 w 6823945"/>
                <a:gd name="connsiteY15" fmla="*/ 3458423 h 3458423"/>
                <a:gd name="connsiteX16" fmla="*/ 6209790 w 6823945"/>
                <a:gd name="connsiteY16" fmla="*/ 3458423 h 3458423"/>
                <a:gd name="connsiteX17" fmla="*/ 5595635 w 6823945"/>
                <a:gd name="connsiteY17" fmla="*/ 3458423 h 3458423"/>
                <a:gd name="connsiteX18" fmla="*/ 4845001 w 6823945"/>
                <a:gd name="connsiteY18" fmla="*/ 3458423 h 3458423"/>
                <a:gd name="connsiteX19" fmla="*/ 4162606 w 6823945"/>
                <a:gd name="connsiteY19" fmla="*/ 3458423 h 3458423"/>
                <a:gd name="connsiteX20" fmla="*/ 3343733 w 6823945"/>
                <a:gd name="connsiteY20" fmla="*/ 3458423 h 3458423"/>
                <a:gd name="connsiteX21" fmla="*/ 2524860 w 6823945"/>
                <a:gd name="connsiteY21" fmla="*/ 3458423 h 3458423"/>
                <a:gd name="connsiteX22" fmla="*/ 1774226 w 6823945"/>
                <a:gd name="connsiteY22" fmla="*/ 3458423 h 3458423"/>
                <a:gd name="connsiteX23" fmla="*/ 1023592 w 6823945"/>
                <a:gd name="connsiteY23" fmla="*/ 3458423 h 3458423"/>
                <a:gd name="connsiteX24" fmla="*/ 0 w 6823945"/>
                <a:gd name="connsiteY24" fmla="*/ 3458423 h 3458423"/>
                <a:gd name="connsiteX25" fmla="*/ 0 w 6823945"/>
                <a:gd name="connsiteY25" fmla="*/ 2835907 h 3458423"/>
                <a:gd name="connsiteX26" fmla="*/ 0 w 6823945"/>
                <a:gd name="connsiteY26" fmla="*/ 2144222 h 3458423"/>
                <a:gd name="connsiteX27" fmla="*/ 0 w 6823945"/>
                <a:gd name="connsiteY27" fmla="*/ 1452538 h 3458423"/>
                <a:gd name="connsiteX28" fmla="*/ 0 w 6823945"/>
                <a:gd name="connsiteY28" fmla="*/ 864606 h 3458423"/>
                <a:gd name="connsiteX29" fmla="*/ 0 w 6823945"/>
                <a:gd name="connsiteY29" fmla="*/ 0 h 3458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823945" h="3458423" fill="none" extrusionOk="0">
                  <a:moveTo>
                    <a:pt x="0" y="0"/>
                  </a:moveTo>
                  <a:cubicBezTo>
                    <a:pt x="160216" y="-9842"/>
                    <a:pt x="263773" y="11724"/>
                    <a:pt x="477676" y="0"/>
                  </a:cubicBezTo>
                  <a:cubicBezTo>
                    <a:pt x="691579" y="-11724"/>
                    <a:pt x="1005713" y="31814"/>
                    <a:pt x="1228310" y="0"/>
                  </a:cubicBezTo>
                  <a:cubicBezTo>
                    <a:pt x="1450907" y="-31814"/>
                    <a:pt x="1643791" y="28769"/>
                    <a:pt x="1842465" y="0"/>
                  </a:cubicBezTo>
                  <a:cubicBezTo>
                    <a:pt x="2041140" y="-28769"/>
                    <a:pt x="2364833" y="11852"/>
                    <a:pt x="2524860" y="0"/>
                  </a:cubicBezTo>
                  <a:cubicBezTo>
                    <a:pt x="2684888" y="-11852"/>
                    <a:pt x="3023997" y="-2893"/>
                    <a:pt x="3343733" y="0"/>
                  </a:cubicBezTo>
                  <a:cubicBezTo>
                    <a:pt x="3663469" y="2893"/>
                    <a:pt x="3758701" y="12407"/>
                    <a:pt x="3889649" y="0"/>
                  </a:cubicBezTo>
                  <a:cubicBezTo>
                    <a:pt x="4020597" y="-12407"/>
                    <a:pt x="4439121" y="29954"/>
                    <a:pt x="4640283" y="0"/>
                  </a:cubicBezTo>
                  <a:cubicBezTo>
                    <a:pt x="4841445" y="-29954"/>
                    <a:pt x="5040932" y="-16136"/>
                    <a:pt x="5186198" y="0"/>
                  </a:cubicBezTo>
                  <a:cubicBezTo>
                    <a:pt x="5331464" y="16136"/>
                    <a:pt x="5674626" y="-15836"/>
                    <a:pt x="5868593" y="0"/>
                  </a:cubicBezTo>
                  <a:cubicBezTo>
                    <a:pt x="6062561" y="15836"/>
                    <a:pt x="6377485" y="-12474"/>
                    <a:pt x="6823945" y="0"/>
                  </a:cubicBezTo>
                  <a:cubicBezTo>
                    <a:pt x="6802995" y="263808"/>
                    <a:pt x="6831023" y="380026"/>
                    <a:pt x="6823945" y="587932"/>
                  </a:cubicBezTo>
                  <a:cubicBezTo>
                    <a:pt x="6816867" y="795838"/>
                    <a:pt x="6786821" y="1069765"/>
                    <a:pt x="6823945" y="1348785"/>
                  </a:cubicBezTo>
                  <a:cubicBezTo>
                    <a:pt x="6861069" y="1627805"/>
                    <a:pt x="6797735" y="1763809"/>
                    <a:pt x="6823945" y="2040470"/>
                  </a:cubicBezTo>
                  <a:cubicBezTo>
                    <a:pt x="6850155" y="2317131"/>
                    <a:pt x="6847060" y="2510626"/>
                    <a:pt x="6823945" y="2801323"/>
                  </a:cubicBezTo>
                  <a:cubicBezTo>
                    <a:pt x="6800830" y="3092020"/>
                    <a:pt x="6803383" y="3247484"/>
                    <a:pt x="6823945" y="3458423"/>
                  </a:cubicBezTo>
                  <a:cubicBezTo>
                    <a:pt x="6585661" y="3478955"/>
                    <a:pt x="6456181" y="3441824"/>
                    <a:pt x="6209790" y="3458423"/>
                  </a:cubicBezTo>
                  <a:cubicBezTo>
                    <a:pt x="5963400" y="3475022"/>
                    <a:pt x="5783767" y="3440314"/>
                    <a:pt x="5595635" y="3458423"/>
                  </a:cubicBezTo>
                  <a:cubicBezTo>
                    <a:pt x="5407504" y="3476532"/>
                    <a:pt x="5122510" y="3450856"/>
                    <a:pt x="4845001" y="3458423"/>
                  </a:cubicBezTo>
                  <a:cubicBezTo>
                    <a:pt x="4567492" y="3465990"/>
                    <a:pt x="4361865" y="3487530"/>
                    <a:pt x="4162606" y="3458423"/>
                  </a:cubicBezTo>
                  <a:cubicBezTo>
                    <a:pt x="3963348" y="3429316"/>
                    <a:pt x="3644049" y="3435404"/>
                    <a:pt x="3343733" y="3458423"/>
                  </a:cubicBezTo>
                  <a:cubicBezTo>
                    <a:pt x="3043417" y="3481442"/>
                    <a:pt x="2729504" y="3456309"/>
                    <a:pt x="2524860" y="3458423"/>
                  </a:cubicBezTo>
                  <a:cubicBezTo>
                    <a:pt x="2320216" y="3460537"/>
                    <a:pt x="1962719" y="3445155"/>
                    <a:pt x="1774226" y="3458423"/>
                  </a:cubicBezTo>
                  <a:cubicBezTo>
                    <a:pt x="1585733" y="3471691"/>
                    <a:pt x="1299122" y="3446099"/>
                    <a:pt x="1023592" y="3458423"/>
                  </a:cubicBezTo>
                  <a:cubicBezTo>
                    <a:pt x="748062" y="3470747"/>
                    <a:pt x="287699" y="3424912"/>
                    <a:pt x="0" y="3458423"/>
                  </a:cubicBezTo>
                  <a:cubicBezTo>
                    <a:pt x="18243" y="3173918"/>
                    <a:pt x="-4171" y="3062988"/>
                    <a:pt x="0" y="2835907"/>
                  </a:cubicBezTo>
                  <a:cubicBezTo>
                    <a:pt x="4171" y="2608826"/>
                    <a:pt x="-7976" y="2383554"/>
                    <a:pt x="0" y="2144222"/>
                  </a:cubicBezTo>
                  <a:cubicBezTo>
                    <a:pt x="7976" y="1904891"/>
                    <a:pt x="-14371" y="1626400"/>
                    <a:pt x="0" y="1452538"/>
                  </a:cubicBezTo>
                  <a:cubicBezTo>
                    <a:pt x="14371" y="1278676"/>
                    <a:pt x="-13804" y="1108536"/>
                    <a:pt x="0" y="864606"/>
                  </a:cubicBezTo>
                  <a:cubicBezTo>
                    <a:pt x="13804" y="620676"/>
                    <a:pt x="29991" y="384130"/>
                    <a:pt x="0" y="0"/>
                  </a:cubicBezTo>
                  <a:close/>
                </a:path>
                <a:path w="6823945" h="3458423" stroke="0" extrusionOk="0">
                  <a:moveTo>
                    <a:pt x="0" y="0"/>
                  </a:moveTo>
                  <a:cubicBezTo>
                    <a:pt x="147406" y="14655"/>
                    <a:pt x="407297" y="-2457"/>
                    <a:pt x="614155" y="0"/>
                  </a:cubicBezTo>
                  <a:cubicBezTo>
                    <a:pt x="821013" y="2457"/>
                    <a:pt x="882859" y="3684"/>
                    <a:pt x="1091831" y="0"/>
                  </a:cubicBezTo>
                  <a:cubicBezTo>
                    <a:pt x="1300803" y="-3684"/>
                    <a:pt x="1734932" y="31648"/>
                    <a:pt x="1910705" y="0"/>
                  </a:cubicBezTo>
                  <a:cubicBezTo>
                    <a:pt x="2086478" y="-31648"/>
                    <a:pt x="2244264" y="-27192"/>
                    <a:pt x="2524860" y="0"/>
                  </a:cubicBezTo>
                  <a:cubicBezTo>
                    <a:pt x="2805457" y="27192"/>
                    <a:pt x="2925565" y="-15371"/>
                    <a:pt x="3139015" y="0"/>
                  </a:cubicBezTo>
                  <a:cubicBezTo>
                    <a:pt x="3352465" y="15371"/>
                    <a:pt x="3589636" y="-38615"/>
                    <a:pt x="3957888" y="0"/>
                  </a:cubicBezTo>
                  <a:cubicBezTo>
                    <a:pt x="4326140" y="38615"/>
                    <a:pt x="4356620" y="-841"/>
                    <a:pt x="4503804" y="0"/>
                  </a:cubicBezTo>
                  <a:cubicBezTo>
                    <a:pt x="4650988" y="841"/>
                    <a:pt x="5075932" y="-21434"/>
                    <a:pt x="5322677" y="0"/>
                  </a:cubicBezTo>
                  <a:cubicBezTo>
                    <a:pt x="5569422" y="21434"/>
                    <a:pt x="5751223" y="-18650"/>
                    <a:pt x="6141551" y="0"/>
                  </a:cubicBezTo>
                  <a:cubicBezTo>
                    <a:pt x="6531879" y="18650"/>
                    <a:pt x="6569163" y="-18041"/>
                    <a:pt x="6823945" y="0"/>
                  </a:cubicBezTo>
                  <a:cubicBezTo>
                    <a:pt x="6804921" y="173335"/>
                    <a:pt x="6793598" y="604070"/>
                    <a:pt x="6823945" y="760853"/>
                  </a:cubicBezTo>
                  <a:cubicBezTo>
                    <a:pt x="6854292" y="917636"/>
                    <a:pt x="6825905" y="1287762"/>
                    <a:pt x="6823945" y="1487122"/>
                  </a:cubicBezTo>
                  <a:cubicBezTo>
                    <a:pt x="6821985" y="1686482"/>
                    <a:pt x="6839816" y="1813269"/>
                    <a:pt x="6823945" y="2075054"/>
                  </a:cubicBezTo>
                  <a:cubicBezTo>
                    <a:pt x="6808074" y="2336839"/>
                    <a:pt x="6790303" y="2599760"/>
                    <a:pt x="6823945" y="2766738"/>
                  </a:cubicBezTo>
                  <a:cubicBezTo>
                    <a:pt x="6857587" y="2933716"/>
                    <a:pt x="6822796" y="3123541"/>
                    <a:pt x="6823945" y="3458423"/>
                  </a:cubicBezTo>
                  <a:cubicBezTo>
                    <a:pt x="6680493" y="3431330"/>
                    <a:pt x="6285950" y="3474452"/>
                    <a:pt x="6141551" y="3458423"/>
                  </a:cubicBezTo>
                  <a:cubicBezTo>
                    <a:pt x="5997152" y="3442394"/>
                    <a:pt x="5674515" y="3446094"/>
                    <a:pt x="5322677" y="3458423"/>
                  </a:cubicBezTo>
                  <a:cubicBezTo>
                    <a:pt x="4970839" y="3470752"/>
                    <a:pt x="4887441" y="3470894"/>
                    <a:pt x="4640283" y="3458423"/>
                  </a:cubicBezTo>
                  <a:cubicBezTo>
                    <a:pt x="4393125" y="3445952"/>
                    <a:pt x="4276986" y="3446645"/>
                    <a:pt x="4162606" y="3458423"/>
                  </a:cubicBezTo>
                  <a:cubicBezTo>
                    <a:pt x="4048226" y="3470201"/>
                    <a:pt x="3813988" y="3450130"/>
                    <a:pt x="3616691" y="3458423"/>
                  </a:cubicBezTo>
                  <a:cubicBezTo>
                    <a:pt x="3419394" y="3466716"/>
                    <a:pt x="3180443" y="3474429"/>
                    <a:pt x="2797817" y="3458423"/>
                  </a:cubicBezTo>
                  <a:cubicBezTo>
                    <a:pt x="2415191" y="3442417"/>
                    <a:pt x="2304828" y="3468631"/>
                    <a:pt x="2115423" y="3458423"/>
                  </a:cubicBezTo>
                  <a:cubicBezTo>
                    <a:pt x="1926018" y="3448215"/>
                    <a:pt x="1724398" y="3442367"/>
                    <a:pt x="1569507" y="3458423"/>
                  </a:cubicBezTo>
                  <a:cubicBezTo>
                    <a:pt x="1414616" y="3474479"/>
                    <a:pt x="1165489" y="3437175"/>
                    <a:pt x="887113" y="3458423"/>
                  </a:cubicBezTo>
                  <a:cubicBezTo>
                    <a:pt x="608737" y="3479671"/>
                    <a:pt x="299263" y="3471529"/>
                    <a:pt x="0" y="3458423"/>
                  </a:cubicBezTo>
                  <a:cubicBezTo>
                    <a:pt x="2028" y="3266675"/>
                    <a:pt x="-9266" y="3098852"/>
                    <a:pt x="0" y="2870491"/>
                  </a:cubicBezTo>
                  <a:cubicBezTo>
                    <a:pt x="9266" y="2642130"/>
                    <a:pt x="24721" y="2402268"/>
                    <a:pt x="0" y="2144222"/>
                  </a:cubicBezTo>
                  <a:cubicBezTo>
                    <a:pt x="-24721" y="1886176"/>
                    <a:pt x="-3798" y="1793058"/>
                    <a:pt x="0" y="1521706"/>
                  </a:cubicBezTo>
                  <a:cubicBezTo>
                    <a:pt x="3798" y="1250354"/>
                    <a:pt x="-28863" y="1057056"/>
                    <a:pt x="0" y="760853"/>
                  </a:cubicBezTo>
                  <a:cubicBezTo>
                    <a:pt x="28863" y="464650"/>
                    <a:pt x="-29356" y="237360"/>
                    <a:pt x="0" y="0"/>
                  </a:cubicBezTo>
                  <a:close/>
                </a:path>
              </a:pathLst>
            </a:custGeom>
            <a:solidFill>
              <a:srgbClr val="F2F2F2">
                <a:alpha val="50196"/>
              </a:srgbClr>
            </a:solidFill>
            <a:ln>
              <a:solidFill>
                <a:srgbClr val="F2F2F2">
                  <a:alpha val="0"/>
                </a:srgb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168" name="Group 167">
              <a:extLst>
                <a:ext uri="{FF2B5EF4-FFF2-40B4-BE49-F238E27FC236}">
                  <a16:creationId xmlns:a16="http://schemas.microsoft.com/office/drawing/2014/main" id="{BD05861F-8614-4973-B665-8A24F460CF52}"/>
                </a:ext>
              </a:extLst>
            </p:cNvPr>
            <p:cNvGrpSpPr/>
            <p:nvPr/>
          </p:nvGrpSpPr>
          <p:grpSpPr>
            <a:xfrm>
              <a:off x="4381992" y="1764937"/>
              <a:ext cx="3041855" cy="2543671"/>
              <a:chOff x="4616245" y="1609228"/>
              <a:chExt cx="3041855" cy="2543671"/>
            </a:xfrm>
          </p:grpSpPr>
          <p:sp>
            <p:nvSpPr>
              <p:cNvPr id="169" name="Pop-Up Background">
                <a:extLst>
                  <a:ext uri="{FF2B5EF4-FFF2-40B4-BE49-F238E27FC236}">
                    <a16:creationId xmlns:a16="http://schemas.microsoft.com/office/drawing/2014/main" id="{1E1F1173-A7BA-4C0F-A290-4B68FF13E804}"/>
                  </a:ext>
                </a:extLst>
              </p:cNvPr>
              <p:cNvSpPr/>
              <p:nvPr/>
            </p:nvSpPr>
            <p:spPr>
              <a:xfrm>
                <a:off x="4616245" y="1609228"/>
                <a:ext cx="3041855" cy="2543671"/>
              </a:xfrm>
              <a:custGeom>
                <a:avLst/>
                <a:gdLst>
                  <a:gd name="connsiteX0" fmla="*/ 0 w 3041855"/>
                  <a:gd name="connsiteY0" fmla="*/ 73461 h 2543671"/>
                  <a:gd name="connsiteX1" fmla="*/ 73461 w 3041855"/>
                  <a:gd name="connsiteY1" fmla="*/ 0 h 2543671"/>
                  <a:gd name="connsiteX2" fmla="*/ 565600 w 3041855"/>
                  <a:gd name="connsiteY2" fmla="*/ 0 h 2543671"/>
                  <a:gd name="connsiteX3" fmla="*/ 1144586 w 3041855"/>
                  <a:gd name="connsiteY3" fmla="*/ 0 h 2543671"/>
                  <a:gd name="connsiteX4" fmla="*/ 1636725 w 3041855"/>
                  <a:gd name="connsiteY4" fmla="*/ 0 h 2543671"/>
                  <a:gd name="connsiteX5" fmla="*/ 2186762 w 3041855"/>
                  <a:gd name="connsiteY5" fmla="*/ 0 h 2543671"/>
                  <a:gd name="connsiteX6" fmla="*/ 2968394 w 3041855"/>
                  <a:gd name="connsiteY6" fmla="*/ 0 h 2543671"/>
                  <a:gd name="connsiteX7" fmla="*/ 3041855 w 3041855"/>
                  <a:gd name="connsiteY7" fmla="*/ 73461 h 2543671"/>
                  <a:gd name="connsiteX8" fmla="*/ 3041855 w 3041855"/>
                  <a:gd name="connsiteY8" fmla="*/ 648681 h 2543671"/>
                  <a:gd name="connsiteX9" fmla="*/ 3041855 w 3041855"/>
                  <a:gd name="connsiteY9" fmla="*/ 1223901 h 2543671"/>
                  <a:gd name="connsiteX10" fmla="*/ 3041855 w 3041855"/>
                  <a:gd name="connsiteY10" fmla="*/ 1847055 h 2543671"/>
                  <a:gd name="connsiteX11" fmla="*/ 3041855 w 3041855"/>
                  <a:gd name="connsiteY11" fmla="*/ 2470210 h 2543671"/>
                  <a:gd name="connsiteX12" fmla="*/ 2968394 w 3041855"/>
                  <a:gd name="connsiteY12" fmla="*/ 2543671 h 2543671"/>
                  <a:gd name="connsiteX13" fmla="*/ 2418357 w 3041855"/>
                  <a:gd name="connsiteY13" fmla="*/ 2543671 h 2543671"/>
                  <a:gd name="connsiteX14" fmla="*/ 1897269 w 3041855"/>
                  <a:gd name="connsiteY14" fmla="*/ 2543671 h 2543671"/>
                  <a:gd name="connsiteX15" fmla="*/ 1260384 w 3041855"/>
                  <a:gd name="connsiteY15" fmla="*/ 2543671 h 2543671"/>
                  <a:gd name="connsiteX16" fmla="*/ 681397 w 3041855"/>
                  <a:gd name="connsiteY16" fmla="*/ 2543671 h 2543671"/>
                  <a:gd name="connsiteX17" fmla="*/ 73461 w 3041855"/>
                  <a:gd name="connsiteY17" fmla="*/ 2543671 h 2543671"/>
                  <a:gd name="connsiteX18" fmla="*/ 0 w 3041855"/>
                  <a:gd name="connsiteY18" fmla="*/ 2470210 h 2543671"/>
                  <a:gd name="connsiteX19" fmla="*/ 0 w 3041855"/>
                  <a:gd name="connsiteY19" fmla="*/ 1918958 h 2543671"/>
                  <a:gd name="connsiteX20" fmla="*/ 0 w 3041855"/>
                  <a:gd name="connsiteY20" fmla="*/ 1271836 h 2543671"/>
                  <a:gd name="connsiteX21" fmla="*/ 0 w 3041855"/>
                  <a:gd name="connsiteY21" fmla="*/ 744551 h 2543671"/>
                  <a:gd name="connsiteX22" fmla="*/ 0 w 3041855"/>
                  <a:gd name="connsiteY22" fmla="*/ 73461 h 2543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041855" h="2543671" fill="none" extrusionOk="0">
                    <a:moveTo>
                      <a:pt x="0" y="73461"/>
                    </a:moveTo>
                    <a:cubicBezTo>
                      <a:pt x="2668" y="42283"/>
                      <a:pt x="36333" y="-302"/>
                      <a:pt x="73461" y="0"/>
                    </a:cubicBezTo>
                    <a:cubicBezTo>
                      <a:pt x="245299" y="3243"/>
                      <a:pt x="446222" y="1160"/>
                      <a:pt x="565600" y="0"/>
                    </a:cubicBezTo>
                    <a:cubicBezTo>
                      <a:pt x="684978" y="-1160"/>
                      <a:pt x="912358" y="28585"/>
                      <a:pt x="1144586" y="0"/>
                    </a:cubicBezTo>
                    <a:cubicBezTo>
                      <a:pt x="1376814" y="-28585"/>
                      <a:pt x="1491585" y="-3671"/>
                      <a:pt x="1636725" y="0"/>
                    </a:cubicBezTo>
                    <a:cubicBezTo>
                      <a:pt x="1781865" y="3671"/>
                      <a:pt x="2062141" y="15952"/>
                      <a:pt x="2186762" y="0"/>
                    </a:cubicBezTo>
                    <a:cubicBezTo>
                      <a:pt x="2311383" y="-15952"/>
                      <a:pt x="2597184" y="23765"/>
                      <a:pt x="2968394" y="0"/>
                    </a:cubicBezTo>
                    <a:cubicBezTo>
                      <a:pt x="3008125" y="-6398"/>
                      <a:pt x="3041348" y="31808"/>
                      <a:pt x="3041855" y="73461"/>
                    </a:cubicBezTo>
                    <a:cubicBezTo>
                      <a:pt x="3031919" y="257309"/>
                      <a:pt x="3056462" y="531711"/>
                      <a:pt x="3041855" y="648681"/>
                    </a:cubicBezTo>
                    <a:cubicBezTo>
                      <a:pt x="3027248" y="765651"/>
                      <a:pt x="3051745" y="1035848"/>
                      <a:pt x="3041855" y="1223901"/>
                    </a:cubicBezTo>
                    <a:cubicBezTo>
                      <a:pt x="3031965" y="1411954"/>
                      <a:pt x="3063515" y="1664050"/>
                      <a:pt x="3041855" y="1847055"/>
                    </a:cubicBezTo>
                    <a:cubicBezTo>
                      <a:pt x="3020195" y="2030060"/>
                      <a:pt x="3053306" y="2164818"/>
                      <a:pt x="3041855" y="2470210"/>
                    </a:cubicBezTo>
                    <a:cubicBezTo>
                      <a:pt x="3040769" y="2518991"/>
                      <a:pt x="3008315" y="2539843"/>
                      <a:pt x="2968394" y="2543671"/>
                    </a:cubicBezTo>
                    <a:cubicBezTo>
                      <a:pt x="2788493" y="2517559"/>
                      <a:pt x="2534096" y="2552019"/>
                      <a:pt x="2418357" y="2543671"/>
                    </a:cubicBezTo>
                    <a:cubicBezTo>
                      <a:pt x="2302618" y="2535323"/>
                      <a:pt x="2007066" y="2547195"/>
                      <a:pt x="1897269" y="2543671"/>
                    </a:cubicBezTo>
                    <a:cubicBezTo>
                      <a:pt x="1787472" y="2540147"/>
                      <a:pt x="1506122" y="2571383"/>
                      <a:pt x="1260384" y="2543671"/>
                    </a:cubicBezTo>
                    <a:cubicBezTo>
                      <a:pt x="1014646" y="2515959"/>
                      <a:pt x="883040" y="2559911"/>
                      <a:pt x="681397" y="2543671"/>
                    </a:cubicBezTo>
                    <a:cubicBezTo>
                      <a:pt x="479754" y="2527431"/>
                      <a:pt x="315093" y="2528123"/>
                      <a:pt x="73461" y="2543671"/>
                    </a:cubicBezTo>
                    <a:cubicBezTo>
                      <a:pt x="34287" y="2545132"/>
                      <a:pt x="8320" y="2506283"/>
                      <a:pt x="0" y="2470210"/>
                    </a:cubicBezTo>
                    <a:cubicBezTo>
                      <a:pt x="23863" y="2332136"/>
                      <a:pt x="16734" y="2156492"/>
                      <a:pt x="0" y="1918958"/>
                    </a:cubicBezTo>
                    <a:cubicBezTo>
                      <a:pt x="-16734" y="1681424"/>
                      <a:pt x="15913" y="1420857"/>
                      <a:pt x="0" y="1271836"/>
                    </a:cubicBezTo>
                    <a:cubicBezTo>
                      <a:pt x="-15913" y="1122815"/>
                      <a:pt x="-9347" y="897943"/>
                      <a:pt x="0" y="744551"/>
                    </a:cubicBezTo>
                    <a:cubicBezTo>
                      <a:pt x="9347" y="591160"/>
                      <a:pt x="-6343" y="332615"/>
                      <a:pt x="0" y="73461"/>
                    </a:cubicBezTo>
                    <a:close/>
                  </a:path>
                  <a:path w="3041855" h="2543671" stroke="0" extrusionOk="0">
                    <a:moveTo>
                      <a:pt x="0" y="73461"/>
                    </a:moveTo>
                    <a:cubicBezTo>
                      <a:pt x="-7097" y="31362"/>
                      <a:pt x="38644" y="-1562"/>
                      <a:pt x="73461" y="0"/>
                    </a:cubicBezTo>
                    <a:cubicBezTo>
                      <a:pt x="287175" y="-25887"/>
                      <a:pt x="489417" y="8032"/>
                      <a:pt x="710346" y="0"/>
                    </a:cubicBezTo>
                    <a:cubicBezTo>
                      <a:pt x="931276" y="-8032"/>
                      <a:pt x="1120046" y="19065"/>
                      <a:pt x="1231434" y="0"/>
                    </a:cubicBezTo>
                    <a:cubicBezTo>
                      <a:pt x="1342822" y="-19065"/>
                      <a:pt x="1580936" y="-8076"/>
                      <a:pt x="1723573" y="0"/>
                    </a:cubicBezTo>
                    <a:cubicBezTo>
                      <a:pt x="1866210" y="8076"/>
                      <a:pt x="2097802" y="-21359"/>
                      <a:pt x="2302559" y="0"/>
                    </a:cubicBezTo>
                    <a:cubicBezTo>
                      <a:pt x="2507316" y="21359"/>
                      <a:pt x="2680316" y="6434"/>
                      <a:pt x="2968394" y="0"/>
                    </a:cubicBezTo>
                    <a:cubicBezTo>
                      <a:pt x="3002892" y="2580"/>
                      <a:pt x="3039383" y="33783"/>
                      <a:pt x="3041855" y="73461"/>
                    </a:cubicBezTo>
                    <a:cubicBezTo>
                      <a:pt x="3014156" y="312041"/>
                      <a:pt x="3045231" y="420759"/>
                      <a:pt x="3041855" y="648681"/>
                    </a:cubicBezTo>
                    <a:cubicBezTo>
                      <a:pt x="3038479" y="876603"/>
                      <a:pt x="3033544" y="1017405"/>
                      <a:pt x="3041855" y="1247868"/>
                    </a:cubicBezTo>
                    <a:cubicBezTo>
                      <a:pt x="3050166" y="1478331"/>
                      <a:pt x="3043839" y="1583992"/>
                      <a:pt x="3041855" y="1871023"/>
                    </a:cubicBezTo>
                    <a:cubicBezTo>
                      <a:pt x="3039871" y="2158054"/>
                      <a:pt x="3048529" y="2328185"/>
                      <a:pt x="3041855" y="2470210"/>
                    </a:cubicBezTo>
                    <a:cubicBezTo>
                      <a:pt x="3042961" y="2511344"/>
                      <a:pt x="3010611" y="2546505"/>
                      <a:pt x="2968394" y="2543671"/>
                    </a:cubicBezTo>
                    <a:cubicBezTo>
                      <a:pt x="2704176" y="2549391"/>
                      <a:pt x="2537930" y="2519169"/>
                      <a:pt x="2389407" y="2543671"/>
                    </a:cubicBezTo>
                    <a:cubicBezTo>
                      <a:pt x="2240884" y="2568173"/>
                      <a:pt x="2080117" y="2533431"/>
                      <a:pt x="1897269" y="2543671"/>
                    </a:cubicBezTo>
                    <a:cubicBezTo>
                      <a:pt x="1714421" y="2553911"/>
                      <a:pt x="1602281" y="2551902"/>
                      <a:pt x="1405130" y="2543671"/>
                    </a:cubicBezTo>
                    <a:cubicBezTo>
                      <a:pt x="1207979" y="2535440"/>
                      <a:pt x="1037304" y="2567555"/>
                      <a:pt x="912992" y="2543671"/>
                    </a:cubicBezTo>
                    <a:cubicBezTo>
                      <a:pt x="788680" y="2519787"/>
                      <a:pt x="281425" y="2578532"/>
                      <a:pt x="73461" y="2543671"/>
                    </a:cubicBezTo>
                    <a:cubicBezTo>
                      <a:pt x="39743" y="2536987"/>
                      <a:pt x="-4378" y="2504004"/>
                      <a:pt x="0" y="2470210"/>
                    </a:cubicBezTo>
                    <a:cubicBezTo>
                      <a:pt x="19148" y="2262462"/>
                      <a:pt x="18154" y="2123251"/>
                      <a:pt x="0" y="1918958"/>
                    </a:cubicBezTo>
                    <a:cubicBezTo>
                      <a:pt x="-18154" y="1714665"/>
                      <a:pt x="17802" y="1488913"/>
                      <a:pt x="0" y="1343738"/>
                    </a:cubicBezTo>
                    <a:cubicBezTo>
                      <a:pt x="-17802" y="1198563"/>
                      <a:pt x="6828" y="920347"/>
                      <a:pt x="0" y="720583"/>
                    </a:cubicBezTo>
                    <a:cubicBezTo>
                      <a:pt x="-6828" y="520820"/>
                      <a:pt x="2757" y="207567"/>
                      <a:pt x="0" y="73461"/>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3288172637">
                      <a:prstGeom prst="roundRect">
                        <a:avLst>
                          <a:gd name="adj" fmla="val 2888"/>
                        </a:avLst>
                      </a:prstGeom>
                      <ask:type>
                        <ask:lineSketchFreehand/>
                      </ask:type>
                      <ask:seed>3288172637</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0" name="Pop-Up Title Text">
                <a:extLst>
                  <a:ext uri="{FF2B5EF4-FFF2-40B4-BE49-F238E27FC236}">
                    <a16:creationId xmlns:a16="http://schemas.microsoft.com/office/drawing/2014/main" id="{1ADCDD3B-C91B-4B12-8B3F-EBF99F999BC6}"/>
                  </a:ext>
                </a:extLst>
              </p:cNvPr>
              <p:cNvSpPr txBox="1"/>
              <p:nvPr/>
            </p:nvSpPr>
            <p:spPr>
              <a:xfrm>
                <a:off x="4718134" y="1697305"/>
                <a:ext cx="2768852" cy="138499"/>
              </a:xfrm>
              <a:prstGeom prst="rect">
                <a:avLst/>
              </a:prstGeom>
              <a:noFill/>
            </p:spPr>
            <p:txBody>
              <a:bodyPr wrap="square" lIns="0" tIns="0" bIns="0" rtlCol="0">
                <a:spAutoFit/>
              </a:bodyPr>
              <a:lstStyle/>
              <a:p>
                <a:r>
                  <a:rPr lang="en-US" sz="900" b="1" dirty="0">
                    <a:solidFill>
                      <a:schemeClr val="tx1">
                        <a:lumMod val="75000"/>
                        <a:lumOff val="25000"/>
                      </a:schemeClr>
                    </a:solidFill>
                  </a:rPr>
                  <a:t>Editar Juego</a:t>
                </a:r>
              </a:p>
            </p:txBody>
          </p:sp>
          <p:sp>
            <p:nvSpPr>
              <p:cNvPr id="171" name="Button">
                <a:extLst>
                  <a:ext uri="{FF2B5EF4-FFF2-40B4-BE49-F238E27FC236}">
                    <a16:creationId xmlns:a16="http://schemas.microsoft.com/office/drawing/2014/main" id="{D0617BB6-DA46-4B26-948B-7E13FE672A69}"/>
                  </a:ext>
                </a:extLst>
              </p:cNvPr>
              <p:cNvSpPr/>
              <p:nvPr/>
            </p:nvSpPr>
            <p:spPr>
              <a:xfrm>
                <a:off x="5943600" y="3812439"/>
                <a:ext cx="720000" cy="194895"/>
              </a:xfrm>
              <a:custGeom>
                <a:avLst/>
                <a:gdLst>
                  <a:gd name="connsiteX0" fmla="*/ 0 w 720000"/>
                  <a:gd name="connsiteY0" fmla="*/ 12245 h 194895"/>
                  <a:gd name="connsiteX1" fmla="*/ 12245 w 720000"/>
                  <a:gd name="connsiteY1" fmla="*/ 0 h 194895"/>
                  <a:gd name="connsiteX2" fmla="*/ 707755 w 720000"/>
                  <a:gd name="connsiteY2" fmla="*/ 0 h 194895"/>
                  <a:gd name="connsiteX3" fmla="*/ 720000 w 720000"/>
                  <a:gd name="connsiteY3" fmla="*/ 12245 h 194895"/>
                  <a:gd name="connsiteX4" fmla="*/ 720000 w 720000"/>
                  <a:gd name="connsiteY4" fmla="*/ 182650 h 194895"/>
                  <a:gd name="connsiteX5" fmla="*/ 707755 w 720000"/>
                  <a:gd name="connsiteY5" fmla="*/ 194895 h 194895"/>
                  <a:gd name="connsiteX6" fmla="*/ 12245 w 720000"/>
                  <a:gd name="connsiteY6" fmla="*/ 194895 h 194895"/>
                  <a:gd name="connsiteX7" fmla="*/ 0 w 720000"/>
                  <a:gd name="connsiteY7" fmla="*/ 182650 h 194895"/>
                  <a:gd name="connsiteX8" fmla="*/ 0 w 720000"/>
                  <a:gd name="connsiteY8" fmla="*/ 12245 h 194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00" h="194895" extrusionOk="0">
                    <a:moveTo>
                      <a:pt x="0" y="12245"/>
                    </a:moveTo>
                    <a:cubicBezTo>
                      <a:pt x="247" y="4235"/>
                      <a:pt x="5184" y="153"/>
                      <a:pt x="12245" y="0"/>
                    </a:cubicBezTo>
                    <a:cubicBezTo>
                      <a:pt x="178125" y="-18056"/>
                      <a:pt x="554164" y="3704"/>
                      <a:pt x="707755" y="0"/>
                    </a:cubicBezTo>
                    <a:cubicBezTo>
                      <a:pt x="714552" y="-236"/>
                      <a:pt x="718654" y="4962"/>
                      <a:pt x="720000" y="12245"/>
                    </a:cubicBezTo>
                    <a:cubicBezTo>
                      <a:pt x="721224" y="94575"/>
                      <a:pt x="723145" y="114466"/>
                      <a:pt x="720000" y="182650"/>
                    </a:cubicBezTo>
                    <a:cubicBezTo>
                      <a:pt x="720255" y="189080"/>
                      <a:pt x="714232" y="194413"/>
                      <a:pt x="707755" y="194895"/>
                    </a:cubicBezTo>
                    <a:cubicBezTo>
                      <a:pt x="375125" y="162814"/>
                      <a:pt x="177285" y="223749"/>
                      <a:pt x="12245" y="194895"/>
                    </a:cubicBezTo>
                    <a:cubicBezTo>
                      <a:pt x="5099" y="195538"/>
                      <a:pt x="1070" y="190014"/>
                      <a:pt x="0" y="182650"/>
                    </a:cubicBezTo>
                    <a:cubicBezTo>
                      <a:pt x="-4796" y="140375"/>
                      <a:pt x="-3113" y="72731"/>
                      <a:pt x="0" y="12245"/>
                    </a:cubicBezTo>
                    <a:close/>
                  </a:path>
                </a:pathLst>
              </a:custGeom>
              <a:noFill/>
              <a:ln w="9525">
                <a:solidFill>
                  <a:schemeClr val="tx1">
                    <a:lumMod val="75000"/>
                    <a:lumOff val="25000"/>
                  </a:schemeClr>
                </a:solidFill>
                <a:extLst>
                  <a:ext uri="{C807C97D-BFC1-408E-A445-0C87EB9F89A2}">
                    <ask:lineSketchStyleProps xmlns:ask="http://schemas.microsoft.com/office/drawing/2018/sketchyshapes" sd="2534344286">
                      <a:prstGeom prst="roundRect">
                        <a:avLst>
                          <a:gd name="adj" fmla="val 6283"/>
                        </a:avLst>
                      </a:prstGeom>
                      <ask:type>
                        <ask:lineSketchFreehand/>
                      </ask:type>
                      <ask:seed>2534344286</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spc="20" dirty="0">
                    <a:solidFill>
                      <a:schemeClr val="tx1">
                        <a:lumMod val="75000"/>
                        <a:lumOff val="25000"/>
                      </a:schemeClr>
                    </a:solidFill>
                  </a:rPr>
                  <a:t>Cancelar</a:t>
                </a:r>
              </a:p>
            </p:txBody>
          </p:sp>
          <p:sp>
            <p:nvSpPr>
              <p:cNvPr id="172" name="Selected Button">
                <a:extLst>
                  <a:ext uri="{FF2B5EF4-FFF2-40B4-BE49-F238E27FC236}">
                    <a16:creationId xmlns:a16="http://schemas.microsoft.com/office/drawing/2014/main" id="{8DC00321-6F27-4433-8671-231D4B67760B}"/>
                  </a:ext>
                </a:extLst>
              </p:cNvPr>
              <p:cNvSpPr/>
              <p:nvPr/>
            </p:nvSpPr>
            <p:spPr>
              <a:xfrm>
                <a:off x="6798260" y="3801956"/>
                <a:ext cx="720000" cy="205377"/>
              </a:xfrm>
              <a:custGeom>
                <a:avLst/>
                <a:gdLst>
                  <a:gd name="connsiteX0" fmla="*/ 0 w 720000"/>
                  <a:gd name="connsiteY0" fmla="*/ 12904 h 205377"/>
                  <a:gd name="connsiteX1" fmla="*/ 12904 w 720000"/>
                  <a:gd name="connsiteY1" fmla="*/ 0 h 205377"/>
                  <a:gd name="connsiteX2" fmla="*/ 707096 w 720000"/>
                  <a:gd name="connsiteY2" fmla="*/ 0 h 205377"/>
                  <a:gd name="connsiteX3" fmla="*/ 720000 w 720000"/>
                  <a:gd name="connsiteY3" fmla="*/ 12904 h 205377"/>
                  <a:gd name="connsiteX4" fmla="*/ 720000 w 720000"/>
                  <a:gd name="connsiteY4" fmla="*/ 192473 h 205377"/>
                  <a:gd name="connsiteX5" fmla="*/ 707096 w 720000"/>
                  <a:gd name="connsiteY5" fmla="*/ 205377 h 205377"/>
                  <a:gd name="connsiteX6" fmla="*/ 12904 w 720000"/>
                  <a:gd name="connsiteY6" fmla="*/ 205377 h 205377"/>
                  <a:gd name="connsiteX7" fmla="*/ 0 w 720000"/>
                  <a:gd name="connsiteY7" fmla="*/ 192473 h 205377"/>
                  <a:gd name="connsiteX8" fmla="*/ 0 w 720000"/>
                  <a:gd name="connsiteY8" fmla="*/ 12904 h 205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00" h="205377" fill="none" extrusionOk="0">
                    <a:moveTo>
                      <a:pt x="0" y="12904"/>
                    </a:moveTo>
                    <a:cubicBezTo>
                      <a:pt x="339" y="5512"/>
                      <a:pt x="6567" y="612"/>
                      <a:pt x="12904" y="0"/>
                    </a:cubicBezTo>
                    <a:cubicBezTo>
                      <a:pt x="225329" y="19597"/>
                      <a:pt x="516154" y="5841"/>
                      <a:pt x="707096" y="0"/>
                    </a:cubicBezTo>
                    <a:cubicBezTo>
                      <a:pt x="715733" y="-618"/>
                      <a:pt x="719897" y="5910"/>
                      <a:pt x="720000" y="12904"/>
                    </a:cubicBezTo>
                    <a:cubicBezTo>
                      <a:pt x="712206" y="63060"/>
                      <a:pt x="722963" y="108787"/>
                      <a:pt x="720000" y="192473"/>
                    </a:cubicBezTo>
                    <a:cubicBezTo>
                      <a:pt x="720451" y="200397"/>
                      <a:pt x="714586" y="204450"/>
                      <a:pt x="707096" y="205377"/>
                    </a:cubicBezTo>
                    <a:cubicBezTo>
                      <a:pt x="467838" y="235980"/>
                      <a:pt x="157473" y="206134"/>
                      <a:pt x="12904" y="205377"/>
                    </a:cubicBezTo>
                    <a:cubicBezTo>
                      <a:pt x="7452" y="204770"/>
                      <a:pt x="-313" y="199658"/>
                      <a:pt x="0" y="192473"/>
                    </a:cubicBezTo>
                    <a:cubicBezTo>
                      <a:pt x="2251" y="139697"/>
                      <a:pt x="8536" y="56819"/>
                      <a:pt x="0" y="12904"/>
                    </a:cubicBezTo>
                    <a:close/>
                  </a:path>
                  <a:path w="720000" h="205377" stroke="0" extrusionOk="0">
                    <a:moveTo>
                      <a:pt x="0" y="12904"/>
                    </a:moveTo>
                    <a:cubicBezTo>
                      <a:pt x="-37" y="4803"/>
                      <a:pt x="5839" y="-242"/>
                      <a:pt x="12904" y="0"/>
                    </a:cubicBezTo>
                    <a:cubicBezTo>
                      <a:pt x="222862" y="-6088"/>
                      <a:pt x="383161" y="-14162"/>
                      <a:pt x="707096" y="0"/>
                    </a:cubicBezTo>
                    <a:cubicBezTo>
                      <a:pt x="713658" y="-89"/>
                      <a:pt x="719014" y="4365"/>
                      <a:pt x="720000" y="12904"/>
                    </a:cubicBezTo>
                    <a:cubicBezTo>
                      <a:pt x="727267" y="82949"/>
                      <a:pt x="717794" y="147747"/>
                      <a:pt x="720000" y="192473"/>
                    </a:cubicBezTo>
                    <a:cubicBezTo>
                      <a:pt x="720197" y="197886"/>
                      <a:pt x="712476" y="205145"/>
                      <a:pt x="707096" y="205377"/>
                    </a:cubicBezTo>
                    <a:cubicBezTo>
                      <a:pt x="549774" y="199365"/>
                      <a:pt x="300503" y="231929"/>
                      <a:pt x="12904" y="205377"/>
                    </a:cubicBezTo>
                    <a:cubicBezTo>
                      <a:pt x="5086" y="204514"/>
                      <a:pt x="-74" y="199190"/>
                      <a:pt x="0" y="192473"/>
                    </a:cubicBezTo>
                    <a:cubicBezTo>
                      <a:pt x="2875" y="103467"/>
                      <a:pt x="-2538" y="83692"/>
                      <a:pt x="0" y="12904"/>
                    </a:cubicBezTo>
                    <a:close/>
                  </a:path>
                </a:pathLst>
              </a:custGeom>
              <a:solidFill>
                <a:schemeClr val="tx1">
                  <a:lumMod val="75000"/>
                  <a:lumOff val="25000"/>
                </a:schemeClr>
              </a:solidFill>
              <a:ln>
                <a:solidFill>
                  <a:srgbClr val="404040">
                    <a:alpha val="0"/>
                  </a:srgbClr>
                </a:solidFill>
                <a:extLst>
                  <a:ext uri="{C807C97D-BFC1-408E-A445-0C87EB9F89A2}">
                    <ask:lineSketchStyleProps xmlns:ask="http://schemas.microsoft.com/office/drawing/2018/sketchyshapes" sd="3840085560">
                      <a:prstGeom prst="roundRect">
                        <a:avLst>
                          <a:gd name="adj" fmla="val 6283"/>
                        </a:avLst>
                      </a:prstGeom>
                      <ask:type>
                        <ask:lineSketchFreehand/>
                      </ask:type>
                      <ask:seed>3840085560</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spc="20" dirty="0">
                    <a:solidFill>
                      <a:schemeClr val="bg1"/>
                    </a:solidFill>
                  </a:rPr>
                  <a:t>Guardar</a:t>
                </a:r>
              </a:p>
            </p:txBody>
          </p:sp>
          <p:grpSp>
            <p:nvGrpSpPr>
              <p:cNvPr id="173" name="Search Box 3" descr="Search Box 3">
                <a:extLst>
                  <a:ext uri="{FF2B5EF4-FFF2-40B4-BE49-F238E27FC236}">
                    <a16:creationId xmlns:a16="http://schemas.microsoft.com/office/drawing/2014/main" id="{5EF7E2C5-240C-4230-A9F8-7145DD684170}"/>
                  </a:ext>
                </a:extLst>
              </p:cNvPr>
              <p:cNvGrpSpPr/>
              <p:nvPr/>
            </p:nvGrpSpPr>
            <p:grpSpPr>
              <a:xfrm>
                <a:off x="4952175" y="2176328"/>
                <a:ext cx="2028965" cy="222624"/>
                <a:chOff x="1954390" y="4940350"/>
                <a:chExt cx="2028965" cy="222624"/>
              </a:xfrm>
            </p:grpSpPr>
            <p:sp>
              <p:nvSpPr>
                <p:cNvPr id="185" name="Search Box">
                  <a:extLst>
                    <a:ext uri="{FF2B5EF4-FFF2-40B4-BE49-F238E27FC236}">
                      <a16:creationId xmlns:a16="http://schemas.microsoft.com/office/drawing/2014/main" id="{8594F19A-7EAE-4000-969D-15F00A85D82B}"/>
                    </a:ext>
                  </a:extLst>
                </p:cNvPr>
                <p:cNvSpPr/>
                <p:nvPr/>
              </p:nvSpPr>
              <p:spPr>
                <a:xfrm>
                  <a:off x="1963068" y="4940350"/>
                  <a:ext cx="2020287" cy="222624"/>
                </a:xfrm>
                <a:custGeom>
                  <a:avLst/>
                  <a:gdLst>
                    <a:gd name="connsiteX0" fmla="*/ 0 w 2020287"/>
                    <a:gd name="connsiteY0" fmla="*/ 10913 h 222624"/>
                    <a:gd name="connsiteX1" fmla="*/ 10913 w 2020287"/>
                    <a:gd name="connsiteY1" fmla="*/ 0 h 222624"/>
                    <a:gd name="connsiteX2" fmla="*/ 657082 w 2020287"/>
                    <a:gd name="connsiteY2" fmla="*/ 0 h 222624"/>
                    <a:gd name="connsiteX3" fmla="*/ 1363205 w 2020287"/>
                    <a:gd name="connsiteY3" fmla="*/ 0 h 222624"/>
                    <a:gd name="connsiteX4" fmla="*/ 2009374 w 2020287"/>
                    <a:gd name="connsiteY4" fmla="*/ 0 h 222624"/>
                    <a:gd name="connsiteX5" fmla="*/ 2020287 w 2020287"/>
                    <a:gd name="connsiteY5" fmla="*/ 10913 h 222624"/>
                    <a:gd name="connsiteX6" fmla="*/ 2020287 w 2020287"/>
                    <a:gd name="connsiteY6" fmla="*/ 211711 h 222624"/>
                    <a:gd name="connsiteX7" fmla="*/ 2009374 w 2020287"/>
                    <a:gd name="connsiteY7" fmla="*/ 222624 h 222624"/>
                    <a:gd name="connsiteX8" fmla="*/ 1303251 w 2020287"/>
                    <a:gd name="connsiteY8" fmla="*/ 222624 h 222624"/>
                    <a:gd name="connsiteX9" fmla="*/ 637097 w 2020287"/>
                    <a:gd name="connsiteY9" fmla="*/ 222624 h 222624"/>
                    <a:gd name="connsiteX10" fmla="*/ 10913 w 2020287"/>
                    <a:gd name="connsiteY10" fmla="*/ 222624 h 222624"/>
                    <a:gd name="connsiteX11" fmla="*/ 0 w 2020287"/>
                    <a:gd name="connsiteY11" fmla="*/ 211711 h 222624"/>
                    <a:gd name="connsiteX12" fmla="*/ 0 w 2020287"/>
                    <a:gd name="connsiteY12" fmla="*/ 10913 h 222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20287" h="222624" fill="none" extrusionOk="0">
                      <a:moveTo>
                        <a:pt x="0" y="10913"/>
                      </a:moveTo>
                      <a:cubicBezTo>
                        <a:pt x="27" y="4189"/>
                        <a:pt x="5249" y="747"/>
                        <a:pt x="10913" y="0"/>
                      </a:cubicBezTo>
                      <a:cubicBezTo>
                        <a:pt x="210193" y="-27603"/>
                        <a:pt x="400202" y="-31073"/>
                        <a:pt x="657082" y="0"/>
                      </a:cubicBezTo>
                      <a:cubicBezTo>
                        <a:pt x="913962" y="31073"/>
                        <a:pt x="1131377" y="18262"/>
                        <a:pt x="1363205" y="0"/>
                      </a:cubicBezTo>
                      <a:cubicBezTo>
                        <a:pt x="1595033" y="-18262"/>
                        <a:pt x="1822103" y="-13322"/>
                        <a:pt x="2009374" y="0"/>
                      </a:cubicBezTo>
                      <a:cubicBezTo>
                        <a:pt x="2015194" y="506"/>
                        <a:pt x="2020507" y="5256"/>
                        <a:pt x="2020287" y="10913"/>
                      </a:cubicBezTo>
                      <a:cubicBezTo>
                        <a:pt x="2023175" y="109471"/>
                        <a:pt x="2011454" y="143103"/>
                        <a:pt x="2020287" y="211711"/>
                      </a:cubicBezTo>
                      <a:cubicBezTo>
                        <a:pt x="2021447" y="217523"/>
                        <a:pt x="2015933" y="222492"/>
                        <a:pt x="2009374" y="222624"/>
                      </a:cubicBezTo>
                      <a:cubicBezTo>
                        <a:pt x="1687017" y="238128"/>
                        <a:pt x="1464538" y="200141"/>
                        <a:pt x="1303251" y="222624"/>
                      </a:cubicBezTo>
                      <a:cubicBezTo>
                        <a:pt x="1141964" y="245107"/>
                        <a:pt x="951261" y="244703"/>
                        <a:pt x="637097" y="222624"/>
                      </a:cubicBezTo>
                      <a:cubicBezTo>
                        <a:pt x="322933" y="200545"/>
                        <a:pt x="260955" y="225382"/>
                        <a:pt x="10913" y="222624"/>
                      </a:cubicBezTo>
                      <a:cubicBezTo>
                        <a:pt x="5011" y="223534"/>
                        <a:pt x="537" y="218275"/>
                        <a:pt x="0" y="211711"/>
                      </a:cubicBezTo>
                      <a:cubicBezTo>
                        <a:pt x="4068" y="146857"/>
                        <a:pt x="-4790" y="104853"/>
                        <a:pt x="0" y="10913"/>
                      </a:cubicBezTo>
                      <a:close/>
                    </a:path>
                    <a:path w="2020287" h="222624" stroke="0" extrusionOk="0">
                      <a:moveTo>
                        <a:pt x="0" y="10913"/>
                      </a:moveTo>
                      <a:cubicBezTo>
                        <a:pt x="258" y="4398"/>
                        <a:pt x="4743" y="276"/>
                        <a:pt x="10913" y="0"/>
                      </a:cubicBezTo>
                      <a:cubicBezTo>
                        <a:pt x="238080" y="33762"/>
                        <a:pt x="511281" y="9809"/>
                        <a:pt x="697051" y="0"/>
                      </a:cubicBezTo>
                      <a:cubicBezTo>
                        <a:pt x="882821" y="-9809"/>
                        <a:pt x="1124710" y="-34773"/>
                        <a:pt x="1403174" y="0"/>
                      </a:cubicBezTo>
                      <a:cubicBezTo>
                        <a:pt x="1681638" y="34773"/>
                        <a:pt x="1736273" y="-21035"/>
                        <a:pt x="2009374" y="0"/>
                      </a:cubicBezTo>
                      <a:cubicBezTo>
                        <a:pt x="2014595" y="-150"/>
                        <a:pt x="2020817" y="5207"/>
                        <a:pt x="2020287" y="10913"/>
                      </a:cubicBezTo>
                      <a:cubicBezTo>
                        <a:pt x="2017474" y="88248"/>
                        <a:pt x="2018227" y="114887"/>
                        <a:pt x="2020287" y="211711"/>
                      </a:cubicBezTo>
                      <a:cubicBezTo>
                        <a:pt x="2020010" y="216706"/>
                        <a:pt x="2014410" y="222068"/>
                        <a:pt x="2009374" y="222624"/>
                      </a:cubicBezTo>
                      <a:cubicBezTo>
                        <a:pt x="1861442" y="208644"/>
                        <a:pt x="1583497" y="214463"/>
                        <a:pt x="1403174" y="222624"/>
                      </a:cubicBezTo>
                      <a:cubicBezTo>
                        <a:pt x="1222851" y="230785"/>
                        <a:pt x="1013064" y="229904"/>
                        <a:pt x="737020" y="222624"/>
                      </a:cubicBezTo>
                      <a:cubicBezTo>
                        <a:pt x="460976" y="215344"/>
                        <a:pt x="280772" y="232866"/>
                        <a:pt x="10913" y="222624"/>
                      </a:cubicBezTo>
                      <a:cubicBezTo>
                        <a:pt x="5042" y="223687"/>
                        <a:pt x="-283" y="217245"/>
                        <a:pt x="0" y="211711"/>
                      </a:cubicBezTo>
                      <a:cubicBezTo>
                        <a:pt x="5626" y="126661"/>
                        <a:pt x="8630" y="56697"/>
                        <a:pt x="0" y="10913"/>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2024747198">
                        <a:prstGeom prst="roundRect">
                          <a:avLst>
                            <a:gd name="adj" fmla="val 4902"/>
                          </a:avLst>
                        </a:prstGeom>
                        <ask:type>
                          <ask:lineSketchFreehand/>
                        </ask:type>
                        <ask:seed>2024747198</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86" name="Search Text">
                  <a:extLst>
                    <a:ext uri="{FF2B5EF4-FFF2-40B4-BE49-F238E27FC236}">
                      <a16:creationId xmlns:a16="http://schemas.microsoft.com/office/drawing/2014/main" id="{E41C8978-02FA-4805-A7F2-C663E2DCAF63}"/>
                    </a:ext>
                  </a:extLst>
                </p:cNvPr>
                <p:cNvSpPr txBox="1"/>
                <p:nvPr/>
              </p:nvSpPr>
              <p:spPr>
                <a:xfrm>
                  <a:off x="1954390" y="4951556"/>
                  <a:ext cx="636984" cy="200055"/>
                </a:xfrm>
                <a:prstGeom prst="rect">
                  <a:avLst/>
                </a:prstGeom>
                <a:noFill/>
              </p:spPr>
              <p:txBody>
                <a:bodyPr wrap="square" rtlCol="0" anchor="ctr">
                  <a:spAutoFit/>
                </a:bodyPr>
                <a:lstStyle/>
                <a:p>
                  <a:r>
                    <a:rPr lang="en-US" sz="700" dirty="0">
                      <a:solidFill>
                        <a:schemeClr val="tx1">
                          <a:lumMod val="75000"/>
                          <a:lumOff val="25000"/>
                          <a:alpha val="35000"/>
                        </a:schemeClr>
                      </a:solidFill>
                    </a:rPr>
                    <a:t>Título…</a:t>
                  </a:r>
                </a:p>
              </p:txBody>
            </p:sp>
          </p:grpSp>
          <p:grpSp>
            <p:nvGrpSpPr>
              <p:cNvPr id="174" name="Search Box 3" descr="Search Box 3">
                <a:extLst>
                  <a:ext uri="{FF2B5EF4-FFF2-40B4-BE49-F238E27FC236}">
                    <a16:creationId xmlns:a16="http://schemas.microsoft.com/office/drawing/2014/main" id="{6E3B3A85-E7D7-4F23-842B-23152972B142}"/>
                  </a:ext>
                </a:extLst>
              </p:cNvPr>
              <p:cNvGrpSpPr/>
              <p:nvPr/>
            </p:nvGrpSpPr>
            <p:grpSpPr>
              <a:xfrm>
                <a:off x="4971368" y="2518054"/>
                <a:ext cx="903653" cy="222624"/>
                <a:chOff x="1954390" y="4940350"/>
                <a:chExt cx="903653" cy="222624"/>
              </a:xfrm>
            </p:grpSpPr>
            <p:sp>
              <p:nvSpPr>
                <p:cNvPr id="183" name="Search Box">
                  <a:extLst>
                    <a:ext uri="{FF2B5EF4-FFF2-40B4-BE49-F238E27FC236}">
                      <a16:creationId xmlns:a16="http://schemas.microsoft.com/office/drawing/2014/main" id="{2BF256AD-AA50-4CE5-B320-682DDCA5381A}"/>
                    </a:ext>
                  </a:extLst>
                </p:cNvPr>
                <p:cNvSpPr/>
                <p:nvPr/>
              </p:nvSpPr>
              <p:spPr>
                <a:xfrm>
                  <a:off x="1963069" y="4940350"/>
                  <a:ext cx="894974" cy="222624"/>
                </a:xfrm>
                <a:custGeom>
                  <a:avLst/>
                  <a:gdLst>
                    <a:gd name="connsiteX0" fmla="*/ 0 w 894974"/>
                    <a:gd name="connsiteY0" fmla="*/ 10913 h 222624"/>
                    <a:gd name="connsiteX1" fmla="*/ 10913 w 894974"/>
                    <a:gd name="connsiteY1" fmla="*/ 0 h 222624"/>
                    <a:gd name="connsiteX2" fmla="*/ 430024 w 894974"/>
                    <a:gd name="connsiteY2" fmla="*/ 0 h 222624"/>
                    <a:gd name="connsiteX3" fmla="*/ 884061 w 894974"/>
                    <a:gd name="connsiteY3" fmla="*/ 0 h 222624"/>
                    <a:gd name="connsiteX4" fmla="*/ 894974 w 894974"/>
                    <a:gd name="connsiteY4" fmla="*/ 10913 h 222624"/>
                    <a:gd name="connsiteX5" fmla="*/ 894974 w 894974"/>
                    <a:gd name="connsiteY5" fmla="*/ 211711 h 222624"/>
                    <a:gd name="connsiteX6" fmla="*/ 884061 w 894974"/>
                    <a:gd name="connsiteY6" fmla="*/ 222624 h 222624"/>
                    <a:gd name="connsiteX7" fmla="*/ 430024 w 894974"/>
                    <a:gd name="connsiteY7" fmla="*/ 222624 h 222624"/>
                    <a:gd name="connsiteX8" fmla="*/ 10913 w 894974"/>
                    <a:gd name="connsiteY8" fmla="*/ 222624 h 222624"/>
                    <a:gd name="connsiteX9" fmla="*/ 0 w 894974"/>
                    <a:gd name="connsiteY9" fmla="*/ 211711 h 222624"/>
                    <a:gd name="connsiteX10" fmla="*/ 0 w 894974"/>
                    <a:gd name="connsiteY10" fmla="*/ 10913 h 222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94974" h="222624" fill="none" extrusionOk="0">
                      <a:moveTo>
                        <a:pt x="0" y="10913"/>
                      </a:moveTo>
                      <a:cubicBezTo>
                        <a:pt x="56" y="4059"/>
                        <a:pt x="4461" y="748"/>
                        <a:pt x="10913" y="0"/>
                      </a:cubicBezTo>
                      <a:cubicBezTo>
                        <a:pt x="122215" y="16954"/>
                        <a:pt x="223860" y="13237"/>
                        <a:pt x="430024" y="0"/>
                      </a:cubicBezTo>
                      <a:cubicBezTo>
                        <a:pt x="636188" y="-13237"/>
                        <a:pt x="762482" y="5243"/>
                        <a:pt x="884061" y="0"/>
                      </a:cubicBezTo>
                      <a:cubicBezTo>
                        <a:pt x="889847" y="64"/>
                        <a:pt x="895036" y="4197"/>
                        <a:pt x="894974" y="10913"/>
                      </a:cubicBezTo>
                      <a:cubicBezTo>
                        <a:pt x="902129" y="56299"/>
                        <a:pt x="892451" y="114524"/>
                        <a:pt x="894974" y="211711"/>
                      </a:cubicBezTo>
                      <a:cubicBezTo>
                        <a:pt x="894767" y="218244"/>
                        <a:pt x="890308" y="222994"/>
                        <a:pt x="884061" y="222624"/>
                      </a:cubicBezTo>
                      <a:cubicBezTo>
                        <a:pt x="722981" y="216251"/>
                        <a:pt x="527620" y="226081"/>
                        <a:pt x="430024" y="222624"/>
                      </a:cubicBezTo>
                      <a:cubicBezTo>
                        <a:pt x="332428" y="219167"/>
                        <a:pt x="187586" y="237624"/>
                        <a:pt x="10913" y="222624"/>
                      </a:cubicBezTo>
                      <a:cubicBezTo>
                        <a:pt x="4899" y="223913"/>
                        <a:pt x="740" y="217518"/>
                        <a:pt x="0" y="211711"/>
                      </a:cubicBezTo>
                      <a:cubicBezTo>
                        <a:pt x="4463" y="165093"/>
                        <a:pt x="-592" y="58313"/>
                        <a:pt x="0" y="10913"/>
                      </a:cubicBezTo>
                      <a:close/>
                    </a:path>
                    <a:path w="894974" h="222624" stroke="0" extrusionOk="0">
                      <a:moveTo>
                        <a:pt x="0" y="10913"/>
                      </a:moveTo>
                      <a:cubicBezTo>
                        <a:pt x="258" y="4398"/>
                        <a:pt x="4743" y="276"/>
                        <a:pt x="10913" y="0"/>
                      </a:cubicBezTo>
                      <a:cubicBezTo>
                        <a:pt x="222543" y="3569"/>
                        <a:pt x="291210" y="-5746"/>
                        <a:pt x="456218" y="0"/>
                      </a:cubicBezTo>
                      <a:cubicBezTo>
                        <a:pt x="621227" y="5746"/>
                        <a:pt x="734042" y="14246"/>
                        <a:pt x="884061" y="0"/>
                      </a:cubicBezTo>
                      <a:cubicBezTo>
                        <a:pt x="891418" y="-372"/>
                        <a:pt x="895531" y="5319"/>
                        <a:pt x="894974" y="10913"/>
                      </a:cubicBezTo>
                      <a:cubicBezTo>
                        <a:pt x="891665" y="103987"/>
                        <a:pt x="885173" y="132243"/>
                        <a:pt x="894974" y="211711"/>
                      </a:cubicBezTo>
                      <a:cubicBezTo>
                        <a:pt x="894603" y="217687"/>
                        <a:pt x="889454" y="223006"/>
                        <a:pt x="884061" y="222624"/>
                      </a:cubicBezTo>
                      <a:cubicBezTo>
                        <a:pt x="667223" y="214401"/>
                        <a:pt x="655465" y="233620"/>
                        <a:pt x="430024" y="222624"/>
                      </a:cubicBezTo>
                      <a:cubicBezTo>
                        <a:pt x="204583" y="211628"/>
                        <a:pt x="136093" y="222165"/>
                        <a:pt x="10913" y="222624"/>
                      </a:cubicBezTo>
                      <a:cubicBezTo>
                        <a:pt x="4592" y="223803"/>
                        <a:pt x="-350" y="217703"/>
                        <a:pt x="0" y="211711"/>
                      </a:cubicBezTo>
                      <a:cubicBezTo>
                        <a:pt x="-1041" y="156857"/>
                        <a:pt x="1307" y="70667"/>
                        <a:pt x="0" y="10913"/>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2024747198">
                        <a:prstGeom prst="roundRect">
                          <a:avLst>
                            <a:gd name="adj" fmla="val 4902"/>
                          </a:avLst>
                        </a:prstGeom>
                        <ask:type>
                          <ask:lineSketchFreehand/>
                        </ask:type>
                        <ask:seed>2024747198</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84" name="Search Text">
                  <a:extLst>
                    <a:ext uri="{FF2B5EF4-FFF2-40B4-BE49-F238E27FC236}">
                      <a16:creationId xmlns:a16="http://schemas.microsoft.com/office/drawing/2014/main" id="{5315EAAB-DCFF-470B-97D6-692E2B8E61AC}"/>
                    </a:ext>
                  </a:extLst>
                </p:cNvPr>
                <p:cNvSpPr txBox="1"/>
                <p:nvPr/>
              </p:nvSpPr>
              <p:spPr>
                <a:xfrm>
                  <a:off x="1954390" y="4951556"/>
                  <a:ext cx="636984" cy="200055"/>
                </a:xfrm>
                <a:prstGeom prst="rect">
                  <a:avLst/>
                </a:prstGeom>
                <a:noFill/>
              </p:spPr>
              <p:txBody>
                <a:bodyPr wrap="square" rtlCol="0" anchor="ctr">
                  <a:spAutoFit/>
                </a:bodyPr>
                <a:lstStyle/>
                <a:p>
                  <a:r>
                    <a:rPr lang="en-US" sz="700" dirty="0">
                      <a:solidFill>
                        <a:schemeClr val="tx1">
                          <a:lumMod val="75000"/>
                          <a:lumOff val="25000"/>
                          <a:alpha val="35000"/>
                        </a:schemeClr>
                      </a:solidFill>
                    </a:rPr>
                    <a:t>Edad…</a:t>
                  </a:r>
                </a:p>
              </p:txBody>
            </p:sp>
          </p:grpSp>
          <p:grpSp>
            <p:nvGrpSpPr>
              <p:cNvPr id="175" name="Search Box 3" descr="Search Box 3">
                <a:extLst>
                  <a:ext uri="{FF2B5EF4-FFF2-40B4-BE49-F238E27FC236}">
                    <a16:creationId xmlns:a16="http://schemas.microsoft.com/office/drawing/2014/main" id="{20D53F1E-B718-486E-AAC0-F67B9D569779}"/>
                  </a:ext>
                </a:extLst>
              </p:cNvPr>
              <p:cNvGrpSpPr/>
              <p:nvPr/>
            </p:nvGrpSpPr>
            <p:grpSpPr>
              <a:xfrm>
                <a:off x="4960853" y="2884932"/>
                <a:ext cx="2028965" cy="222624"/>
                <a:chOff x="1954390" y="4940350"/>
                <a:chExt cx="2028965" cy="222624"/>
              </a:xfrm>
            </p:grpSpPr>
            <p:sp>
              <p:nvSpPr>
                <p:cNvPr id="180" name="Search Box">
                  <a:extLst>
                    <a:ext uri="{FF2B5EF4-FFF2-40B4-BE49-F238E27FC236}">
                      <a16:creationId xmlns:a16="http://schemas.microsoft.com/office/drawing/2014/main" id="{8E6A6BC7-08A6-4DAD-B080-C46C07DD044D}"/>
                    </a:ext>
                  </a:extLst>
                </p:cNvPr>
                <p:cNvSpPr/>
                <p:nvPr/>
              </p:nvSpPr>
              <p:spPr>
                <a:xfrm>
                  <a:off x="1963068" y="4940350"/>
                  <a:ext cx="2020287" cy="222624"/>
                </a:xfrm>
                <a:custGeom>
                  <a:avLst/>
                  <a:gdLst>
                    <a:gd name="connsiteX0" fmla="*/ 0 w 2020287"/>
                    <a:gd name="connsiteY0" fmla="*/ 10913 h 222624"/>
                    <a:gd name="connsiteX1" fmla="*/ 10913 w 2020287"/>
                    <a:gd name="connsiteY1" fmla="*/ 0 h 222624"/>
                    <a:gd name="connsiteX2" fmla="*/ 657082 w 2020287"/>
                    <a:gd name="connsiteY2" fmla="*/ 0 h 222624"/>
                    <a:gd name="connsiteX3" fmla="*/ 1363205 w 2020287"/>
                    <a:gd name="connsiteY3" fmla="*/ 0 h 222624"/>
                    <a:gd name="connsiteX4" fmla="*/ 2009374 w 2020287"/>
                    <a:gd name="connsiteY4" fmla="*/ 0 h 222624"/>
                    <a:gd name="connsiteX5" fmla="*/ 2020287 w 2020287"/>
                    <a:gd name="connsiteY5" fmla="*/ 10913 h 222624"/>
                    <a:gd name="connsiteX6" fmla="*/ 2020287 w 2020287"/>
                    <a:gd name="connsiteY6" fmla="*/ 211711 h 222624"/>
                    <a:gd name="connsiteX7" fmla="*/ 2009374 w 2020287"/>
                    <a:gd name="connsiteY7" fmla="*/ 222624 h 222624"/>
                    <a:gd name="connsiteX8" fmla="*/ 1303251 w 2020287"/>
                    <a:gd name="connsiteY8" fmla="*/ 222624 h 222624"/>
                    <a:gd name="connsiteX9" fmla="*/ 637097 w 2020287"/>
                    <a:gd name="connsiteY9" fmla="*/ 222624 h 222624"/>
                    <a:gd name="connsiteX10" fmla="*/ 10913 w 2020287"/>
                    <a:gd name="connsiteY10" fmla="*/ 222624 h 222624"/>
                    <a:gd name="connsiteX11" fmla="*/ 0 w 2020287"/>
                    <a:gd name="connsiteY11" fmla="*/ 211711 h 222624"/>
                    <a:gd name="connsiteX12" fmla="*/ 0 w 2020287"/>
                    <a:gd name="connsiteY12" fmla="*/ 10913 h 222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20287" h="222624" fill="none" extrusionOk="0">
                      <a:moveTo>
                        <a:pt x="0" y="10913"/>
                      </a:moveTo>
                      <a:cubicBezTo>
                        <a:pt x="27" y="4189"/>
                        <a:pt x="5249" y="747"/>
                        <a:pt x="10913" y="0"/>
                      </a:cubicBezTo>
                      <a:cubicBezTo>
                        <a:pt x="210193" y="-27603"/>
                        <a:pt x="400202" y="-31073"/>
                        <a:pt x="657082" y="0"/>
                      </a:cubicBezTo>
                      <a:cubicBezTo>
                        <a:pt x="913962" y="31073"/>
                        <a:pt x="1131377" y="18262"/>
                        <a:pt x="1363205" y="0"/>
                      </a:cubicBezTo>
                      <a:cubicBezTo>
                        <a:pt x="1595033" y="-18262"/>
                        <a:pt x="1822103" y="-13322"/>
                        <a:pt x="2009374" y="0"/>
                      </a:cubicBezTo>
                      <a:cubicBezTo>
                        <a:pt x="2015194" y="506"/>
                        <a:pt x="2020507" y="5256"/>
                        <a:pt x="2020287" y="10913"/>
                      </a:cubicBezTo>
                      <a:cubicBezTo>
                        <a:pt x="2023175" y="109471"/>
                        <a:pt x="2011454" y="143103"/>
                        <a:pt x="2020287" y="211711"/>
                      </a:cubicBezTo>
                      <a:cubicBezTo>
                        <a:pt x="2021447" y="217523"/>
                        <a:pt x="2015933" y="222492"/>
                        <a:pt x="2009374" y="222624"/>
                      </a:cubicBezTo>
                      <a:cubicBezTo>
                        <a:pt x="1687017" y="238128"/>
                        <a:pt x="1464538" y="200141"/>
                        <a:pt x="1303251" y="222624"/>
                      </a:cubicBezTo>
                      <a:cubicBezTo>
                        <a:pt x="1141964" y="245107"/>
                        <a:pt x="951261" y="244703"/>
                        <a:pt x="637097" y="222624"/>
                      </a:cubicBezTo>
                      <a:cubicBezTo>
                        <a:pt x="322933" y="200545"/>
                        <a:pt x="260955" y="225382"/>
                        <a:pt x="10913" y="222624"/>
                      </a:cubicBezTo>
                      <a:cubicBezTo>
                        <a:pt x="5011" y="223534"/>
                        <a:pt x="537" y="218275"/>
                        <a:pt x="0" y="211711"/>
                      </a:cubicBezTo>
                      <a:cubicBezTo>
                        <a:pt x="4068" y="146857"/>
                        <a:pt x="-4790" y="104853"/>
                        <a:pt x="0" y="10913"/>
                      </a:cubicBezTo>
                      <a:close/>
                    </a:path>
                    <a:path w="2020287" h="222624" stroke="0" extrusionOk="0">
                      <a:moveTo>
                        <a:pt x="0" y="10913"/>
                      </a:moveTo>
                      <a:cubicBezTo>
                        <a:pt x="258" y="4398"/>
                        <a:pt x="4743" y="276"/>
                        <a:pt x="10913" y="0"/>
                      </a:cubicBezTo>
                      <a:cubicBezTo>
                        <a:pt x="238080" y="33762"/>
                        <a:pt x="511281" y="9809"/>
                        <a:pt x="697051" y="0"/>
                      </a:cubicBezTo>
                      <a:cubicBezTo>
                        <a:pt x="882821" y="-9809"/>
                        <a:pt x="1124710" y="-34773"/>
                        <a:pt x="1403174" y="0"/>
                      </a:cubicBezTo>
                      <a:cubicBezTo>
                        <a:pt x="1681638" y="34773"/>
                        <a:pt x="1736273" y="-21035"/>
                        <a:pt x="2009374" y="0"/>
                      </a:cubicBezTo>
                      <a:cubicBezTo>
                        <a:pt x="2014595" y="-150"/>
                        <a:pt x="2020817" y="5207"/>
                        <a:pt x="2020287" y="10913"/>
                      </a:cubicBezTo>
                      <a:cubicBezTo>
                        <a:pt x="2017474" y="88248"/>
                        <a:pt x="2018227" y="114887"/>
                        <a:pt x="2020287" y="211711"/>
                      </a:cubicBezTo>
                      <a:cubicBezTo>
                        <a:pt x="2020010" y="216706"/>
                        <a:pt x="2014410" y="222068"/>
                        <a:pt x="2009374" y="222624"/>
                      </a:cubicBezTo>
                      <a:cubicBezTo>
                        <a:pt x="1861442" y="208644"/>
                        <a:pt x="1583497" y="214463"/>
                        <a:pt x="1403174" y="222624"/>
                      </a:cubicBezTo>
                      <a:cubicBezTo>
                        <a:pt x="1222851" y="230785"/>
                        <a:pt x="1013064" y="229904"/>
                        <a:pt x="737020" y="222624"/>
                      </a:cubicBezTo>
                      <a:cubicBezTo>
                        <a:pt x="460976" y="215344"/>
                        <a:pt x="280772" y="232866"/>
                        <a:pt x="10913" y="222624"/>
                      </a:cubicBezTo>
                      <a:cubicBezTo>
                        <a:pt x="5042" y="223687"/>
                        <a:pt x="-283" y="217245"/>
                        <a:pt x="0" y="211711"/>
                      </a:cubicBezTo>
                      <a:cubicBezTo>
                        <a:pt x="5626" y="126661"/>
                        <a:pt x="8630" y="56697"/>
                        <a:pt x="0" y="10913"/>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2024747198">
                        <a:prstGeom prst="roundRect">
                          <a:avLst>
                            <a:gd name="adj" fmla="val 4902"/>
                          </a:avLst>
                        </a:prstGeom>
                        <ask:type>
                          <ask:lineSketchFreehand/>
                        </ask:type>
                        <ask:seed>2024747198</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pic>
              <p:nvPicPr>
                <p:cNvPr id="181" name="Search Icon" descr="Magnifying glass">
                  <a:extLst>
                    <a:ext uri="{FF2B5EF4-FFF2-40B4-BE49-F238E27FC236}">
                      <a16:creationId xmlns:a16="http://schemas.microsoft.com/office/drawing/2014/main" id="{F8B11566-4585-4C86-A264-F7736346212F}"/>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3759616" y="4983082"/>
                  <a:ext cx="137160" cy="137160"/>
                </a:xfrm>
                <a:prstGeom prst="rect">
                  <a:avLst/>
                </a:prstGeom>
              </p:spPr>
            </p:pic>
            <p:sp>
              <p:nvSpPr>
                <p:cNvPr id="182" name="Search Text">
                  <a:extLst>
                    <a:ext uri="{FF2B5EF4-FFF2-40B4-BE49-F238E27FC236}">
                      <a16:creationId xmlns:a16="http://schemas.microsoft.com/office/drawing/2014/main" id="{A9A44C41-87DA-4DAD-B077-E3B8AB4F4D77}"/>
                    </a:ext>
                  </a:extLst>
                </p:cNvPr>
                <p:cNvSpPr txBox="1"/>
                <p:nvPr/>
              </p:nvSpPr>
              <p:spPr>
                <a:xfrm>
                  <a:off x="1954390" y="4951556"/>
                  <a:ext cx="636984" cy="200055"/>
                </a:xfrm>
                <a:prstGeom prst="rect">
                  <a:avLst/>
                </a:prstGeom>
                <a:noFill/>
              </p:spPr>
              <p:txBody>
                <a:bodyPr wrap="square" rtlCol="0" anchor="ctr">
                  <a:spAutoFit/>
                </a:bodyPr>
                <a:lstStyle/>
                <a:p>
                  <a:r>
                    <a:rPr lang="en-US" sz="700" dirty="0">
                      <a:solidFill>
                        <a:schemeClr val="tx1">
                          <a:lumMod val="75000"/>
                          <a:lumOff val="25000"/>
                          <a:alpha val="35000"/>
                        </a:schemeClr>
                      </a:solidFill>
                    </a:rPr>
                    <a:t>Search…</a:t>
                  </a:r>
                </a:p>
              </p:txBody>
            </p:sp>
          </p:grpSp>
          <p:grpSp>
            <p:nvGrpSpPr>
              <p:cNvPr id="176" name="Search Box 3" descr="Search Box 3">
                <a:extLst>
                  <a:ext uri="{FF2B5EF4-FFF2-40B4-BE49-F238E27FC236}">
                    <a16:creationId xmlns:a16="http://schemas.microsoft.com/office/drawing/2014/main" id="{0060BEBC-41D8-4725-A4DD-0EACF31ACA7A}"/>
                  </a:ext>
                </a:extLst>
              </p:cNvPr>
              <p:cNvGrpSpPr/>
              <p:nvPr/>
            </p:nvGrpSpPr>
            <p:grpSpPr>
              <a:xfrm>
                <a:off x="4971368" y="3245245"/>
                <a:ext cx="2028965" cy="222624"/>
                <a:chOff x="1954390" y="4940350"/>
                <a:chExt cx="2028965" cy="222624"/>
              </a:xfrm>
            </p:grpSpPr>
            <p:sp>
              <p:nvSpPr>
                <p:cNvPr id="177" name="Search Box">
                  <a:extLst>
                    <a:ext uri="{FF2B5EF4-FFF2-40B4-BE49-F238E27FC236}">
                      <a16:creationId xmlns:a16="http://schemas.microsoft.com/office/drawing/2014/main" id="{5D2699BB-435B-451C-AA0F-569F5AA3D0D4}"/>
                    </a:ext>
                  </a:extLst>
                </p:cNvPr>
                <p:cNvSpPr/>
                <p:nvPr/>
              </p:nvSpPr>
              <p:spPr>
                <a:xfrm>
                  <a:off x="1963068" y="4940350"/>
                  <a:ext cx="2020287" cy="222624"/>
                </a:xfrm>
                <a:custGeom>
                  <a:avLst/>
                  <a:gdLst>
                    <a:gd name="connsiteX0" fmla="*/ 0 w 2020287"/>
                    <a:gd name="connsiteY0" fmla="*/ 10913 h 222624"/>
                    <a:gd name="connsiteX1" fmla="*/ 10913 w 2020287"/>
                    <a:gd name="connsiteY1" fmla="*/ 0 h 222624"/>
                    <a:gd name="connsiteX2" fmla="*/ 657082 w 2020287"/>
                    <a:gd name="connsiteY2" fmla="*/ 0 h 222624"/>
                    <a:gd name="connsiteX3" fmla="*/ 1363205 w 2020287"/>
                    <a:gd name="connsiteY3" fmla="*/ 0 h 222624"/>
                    <a:gd name="connsiteX4" fmla="*/ 2009374 w 2020287"/>
                    <a:gd name="connsiteY4" fmla="*/ 0 h 222624"/>
                    <a:gd name="connsiteX5" fmla="*/ 2020287 w 2020287"/>
                    <a:gd name="connsiteY5" fmla="*/ 10913 h 222624"/>
                    <a:gd name="connsiteX6" fmla="*/ 2020287 w 2020287"/>
                    <a:gd name="connsiteY6" fmla="*/ 211711 h 222624"/>
                    <a:gd name="connsiteX7" fmla="*/ 2009374 w 2020287"/>
                    <a:gd name="connsiteY7" fmla="*/ 222624 h 222624"/>
                    <a:gd name="connsiteX8" fmla="*/ 1303251 w 2020287"/>
                    <a:gd name="connsiteY8" fmla="*/ 222624 h 222624"/>
                    <a:gd name="connsiteX9" fmla="*/ 637097 w 2020287"/>
                    <a:gd name="connsiteY9" fmla="*/ 222624 h 222624"/>
                    <a:gd name="connsiteX10" fmla="*/ 10913 w 2020287"/>
                    <a:gd name="connsiteY10" fmla="*/ 222624 h 222624"/>
                    <a:gd name="connsiteX11" fmla="*/ 0 w 2020287"/>
                    <a:gd name="connsiteY11" fmla="*/ 211711 h 222624"/>
                    <a:gd name="connsiteX12" fmla="*/ 0 w 2020287"/>
                    <a:gd name="connsiteY12" fmla="*/ 10913 h 222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20287" h="222624" fill="none" extrusionOk="0">
                      <a:moveTo>
                        <a:pt x="0" y="10913"/>
                      </a:moveTo>
                      <a:cubicBezTo>
                        <a:pt x="27" y="4189"/>
                        <a:pt x="5249" y="747"/>
                        <a:pt x="10913" y="0"/>
                      </a:cubicBezTo>
                      <a:cubicBezTo>
                        <a:pt x="210193" y="-27603"/>
                        <a:pt x="400202" y="-31073"/>
                        <a:pt x="657082" y="0"/>
                      </a:cubicBezTo>
                      <a:cubicBezTo>
                        <a:pt x="913962" y="31073"/>
                        <a:pt x="1131377" y="18262"/>
                        <a:pt x="1363205" y="0"/>
                      </a:cubicBezTo>
                      <a:cubicBezTo>
                        <a:pt x="1595033" y="-18262"/>
                        <a:pt x="1822103" y="-13322"/>
                        <a:pt x="2009374" y="0"/>
                      </a:cubicBezTo>
                      <a:cubicBezTo>
                        <a:pt x="2015194" y="506"/>
                        <a:pt x="2020507" y="5256"/>
                        <a:pt x="2020287" y="10913"/>
                      </a:cubicBezTo>
                      <a:cubicBezTo>
                        <a:pt x="2023175" y="109471"/>
                        <a:pt x="2011454" y="143103"/>
                        <a:pt x="2020287" y="211711"/>
                      </a:cubicBezTo>
                      <a:cubicBezTo>
                        <a:pt x="2021447" y="217523"/>
                        <a:pt x="2015933" y="222492"/>
                        <a:pt x="2009374" y="222624"/>
                      </a:cubicBezTo>
                      <a:cubicBezTo>
                        <a:pt x="1687017" y="238128"/>
                        <a:pt x="1464538" y="200141"/>
                        <a:pt x="1303251" y="222624"/>
                      </a:cubicBezTo>
                      <a:cubicBezTo>
                        <a:pt x="1141964" y="245107"/>
                        <a:pt x="951261" y="244703"/>
                        <a:pt x="637097" y="222624"/>
                      </a:cubicBezTo>
                      <a:cubicBezTo>
                        <a:pt x="322933" y="200545"/>
                        <a:pt x="260955" y="225382"/>
                        <a:pt x="10913" y="222624"/>
                      </a:cubicBezTo>
                      <a:cubicBezTo>
                        <a:pt x="5011" y="223534"/>
                        <a:pt x="537" y="218275"/>
                        <a:pt x="0" y="211711"/>
                      </a:cubicBezTo>
                      <a:cubicBezTo>
                        <a:pt x="4068" y="146857"/>
                        <a:pt x="-4790" y="104853"/>
                        <a:pt x="0" y="10913"/>
                      </a:cubicBezTo>
                      <a:close/>
                    </a:path>
                    <a:path w="2020287" h="222624" stroke="0" extrusionOk="0">
                      <a:moveTo>
                        <a:pt x="0" y="10913"/>
                      </a:moveTo>
                      <a:cubicBezTo>
                        <a:pt x="258" y="4398"/>
                        <a:pt x="4743" y="276"/>
                        <a:pt x="10913" y="0"/>
                      </a:cubicBezTo>
                      <a:cubicBezTo>
                        <a:pt x="238080" y="33762"/>
                        <a:pt x="511281" y="9809"/>
                        <a:pt x="697051" y="0"/>
                      </a:cubicBezTo>
                      <a:cubicBezTo>
                        <a:pt x="882821" y="-9809"/>
                        <a:pt x="1124710" y="-34773"/>
                        <a:pt x="1403174" y="0"/>
                      </a:cubicBezTo>
                      <a:cubicBezTo>
                        <a:pt x="1681638" y="34773"/>
                        <a:pt x="1736273" y="-21035"/>
                        <a:pt x="2009374" y="0"/>
                      </a:cubicBezTo>
                      <a:cubicBezTo>
                        <a:pt x="2014595" y="-150"/>
                        <a:pt x="2020817" y="5207"/>
                        <a:pt x="2020287" y="10913"/>
                      </a:cubicBezTo>
                      <a:cubicBezTo>
                        <a:pt x="2017474" y="88248"/>
                        <a:pt x="2018227" y="114887"/>
                        <a:pt x="2020287" y="211711"/>
                      </a:cubicBezTo>
                      <a:cubicBezTo>
                        <a:pt x="2020010" y="216706"/>
                        <a:pt x="2014410" y="222068"/>
                        <a:pt x="2009374" y="222624"/>
                      </a:cubicBezTo>
                      <a:cubicBezTo>
                        <a:pt x="1861442" y="208644"/>
                        <a:pt x="1583497" y="214463"/>
                        <a:pt x="1403174" y="222624"/>
                      </a:cubicBezTo>
                      <a:cubicBezTo>
                        <a:pt x="1222851" y="230785"/>
                        <a:pt x="1013064" y="229904"/>
                        <a:pt x="737020" y="222624"/>
                      </a:cubicBezTo>
                      <a:cubicBezTo>
                        <a:pt x="460976" y="215344"/>
                        <a:pt x="280772" y="232866"/>
                        <a:pt x="10913" y="222624"/>
                      </a:cubicBezTo>
                      <a:cubicBezTo>
                        <a:pt x="5042" y="223687"/>
                        <a:pt x="-283" y="217245"/>
                        <a:pt x="0" y="211711"/>
                      </a:cubicBezTo>
                      <a:cubicBezTo>
                        <a:pt x="5626" y="126661"/>
                        <a:pt x="8630" y="56697"/>
                        <a:pt x="0" y="10913"/>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2024747198">
                        <a:prstGeom prst="roundRect">
                          <a:avLst>
                            <a:gd name="adj" fmla="val 4902"/>
                          </a:avLst>
                        </a:prstGeom>
                        <ask:type>
                          <ask:lineSketchFreehand/>
                        </ask:type>
                        <ask:seed>2024747198</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pic>
              <p:nvPicPr>
                <p:cNvPr id="178" name="Search Icon" descr="Magnifying glass">
                  <a:extLst>
                    <a:ext uri="{FF2B5EF4-FFF2-40B4-BE49-F238E27FC236}">
                      <a16:creationId xmlns:a16="http://schemas.microsoft.com/office/drawing/2014/main" id="{962898C5-BDED-4C58-AD3E-08BEE7DC3B5F}"/>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3759616" y="4983082"/>
                  <a:ext cx="137160" cy="137160"/>
                </a:xfrm>
                <a:prstGeom prst="rect">
                  <a:avLst/>
                </a:prstGeom>
              </p:spPr>
            </p:pic>
            <p:sp>
              <p:nvSpPr>
                <p:cNvPr id="179" name="Search Text">
                  <a:extLst>
                    <a:ext uri="{FF2B5EF4-FFF2-40B4-BE49-F238E27FC236}">
                      <a16:creationId xmlns:a16="http://schemas.microsoft.com/office/drawing/2014/main" id="{13408D9C-AD41-449A-9061-02A5ABAB574F}"/>
                    </a:ext>
                  </a:extLst>
                </p:cNvPr>
                <p:cNvSpPr txBox="1"/>
                <p:nvPr/>
              </p:nvSpPr>
              <p:spPr>
                <a:xfrm>
                  <a:off x="1954390" y="4951556"/>
                  <a:ext cx="636984" cy="200055"/>
                </a:xfrm>
                <a:prstGeom prst="rect">
                  <a:avLst/>
                </a:prstGeom>
                <a:noFill/>
              </p:spPr>
              <p:txBody>
                <a:bodyPr wrap="square" rtlCol="0" anchor="ctr">
                  <a:spAutoFit/>
                </a:bodyPr>
                <a:lstStyle/>
                <a:p>
                  <a:r>
                    <a:rPr lang="en-US" sz="700" dirty="0">
                      <a:solidFill>
                        <a:schemeClr val="tx1">
                          <a:lumMod val="75000"/>
                          <a:lumOff val="25000"/>
                          <a:alpha val="35000"/>
                        </a:schemeClr>
                      </a:solidFill>
                    </a:rPr>
                    <a:t>Search…</a:t>
                  </a:r>
                </a:p>
              </p:txBody>
            </p:sp>
          </p:grpSp>
        </p:grpSp>
      </p:grpSp>
    </p:spTree>
    <p:extLst>
      <p:ext uri="{BB962C8B-B14F-4D97-AF65-F5344CB8AC3E}">
        <p14:creationId xmlns:p14="http://schemas.microsoft.com/office/powerpoint/2010/main" val="26106847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5000"/>
            <a:lum/>
          </a:blip>
          <a:srcRect/>
          <a:stretch>
            <a:fillRect t="-41000" b="-41000"/>
          </a:stretch>
        </a:blipFill>
        <a:effectLst/>
      </p:bgPr>
    </p:bg>
    <p:spTree>
      <p:nvGrpSpPr>
        <p:cNvPr id="1" name=""/>
        <p:cNvGrpSpPr/>
        <p:nvPr/>
      </p:nvGrpSpPr>
      <p:grpSpPr>
        <a:xfrm>
          <a:off x="0" y="0"/>
          <a:ext cx="0" cy="0"/>
          <a:chOff x="0" y="0"/>
          <a:chExt cx="0" cy="0"/>
        </a:xfrm>
      </p:grpSpPr>
      <p:sp>
        <p:nvSpPr>
          <p:cNvPr id="283" name="Picture Placeholder Background">
            <a:extLst>
              <a:ext uri="{FF2B5EF4-FFF2-40B4-BE49-F238E27FC236}">
                <a16:creationId xmlns:a16="http://schemas.microsoft.com/office/drawing/2014/main" id="{4542FB1C-1C10-427A-A286-0F5624B897A7}"/>
              </a:ext>
            </a:extLst>
          </p:cNvPr>
          <p:cNvSpPr/>
          <p:nvPr/>
        </p:nvSpPr>
        <p:spPr>
          <a:xfrm>
            <a:off x="2346960" y="1327892"/>
            <a:ext cx="7033540" cy="3974713"/>
          </a:xfrm>
          <a:custGeom>
            <a:avLst/>
            <a:gdLst>
              <a:gd name="connsiteX0" fmla="*/ 0 w 7033540"/>
              <a:gd name="connsiteY0" fmla="*/ 49088 h 3974713"/>
              <a:gd name="connsiteX1" fmla="*/ 49088 w 7033540"/>
              <a:gd name="connsiteY1" fmla="*/ 0 h 3974713"/>
              <a:gd name="connsiteX2" fmla="*/ 811978 w 7033540"/>
              <a:gd name="connsiteY2" fmla="*/ 0 h 3974713"/>
              <a:gd name="connsiteX3" fmla="*/ 1436161 w 7033540"/>
              <a:gd name="connsiteY3" fmla="*/ 0 h 3974713"/>
              <a:gd name="connsiteX4" fmla="*/ 2060344 w 7033540"/>
              <a:gd name="connsiteY4" fmla="*/ 0 h 3974713"/>
              <a:gd name="connsiteX5" fmla="*/ 2684526 w 7033540"/>
              <a:gd name="connsiteY5" fmla="*/ 0 h 3974713"/>
              <a:gd name="connsiteX6" fmla="*/ 3239355 w 7033540"/>
              <a:gd name="connsiteY6" fmla="*/ 0 h 3974713"/>
              <a:gd name="connsiteX7" fmla="*/ 4002245 w 7033540"/>
              <a:gd name="connsiteY7" fmla="*/ 0 h 3974713"/>
              <a:gd name="connsiteX8" fmla="*/ 4765136 w 7033540"/>
              <a:gd name="connsiteY8" fmla="*/ 0 h 3974713"/>
              <a:gd name="connsiteX9" fmla="*/ 5597379 w 7033540"/>
              <a:gd name="connsiteY9" fmla="*/ 0 h 3974713"/>
              <a:gd name="connsiteX10" fmla="*/ 6221562 w 7033540"/>
              <a:gd name="connsiteY10" fmla="*/ 0 h 3974713"/>
              <a:gd name="connsiteX11" fmla="*/ 6984452 w 7033540"/>
              <a:gd name="connsiteY11" fmla="*/ 0 h 3974713"/>
              <a:gd name="connsiteX12" fmla="*/ 7033540 w 7033540"/>
              <a:gd name="connsiteY12" fmla="*/ 49088 h 3974713"/>
              <a:gd name="connsiteX13" fmla="*/ 7033540 w 7033540"/>
              <a:gd name="connsiteY13" fmla="*/ 733943 h 3974713"/>
              <a:gd name="connsiteX14" fmla="*/ 7033540 w 7033540"/>
              <a:gd name="connsiteY14" fmla="*/ 1380032 h 3974713"/>
              <a:gd name="connsiteX15" fmla="*/ 7033540 w 7033540"/>
              <a:gd name="connsiteY15" fmla="*/ 2026122 h 3974713"/>
              <a:gd name="connsiteX16" fmla="*/ 7033540 w 7033540"/>
              <a:gd name="connsiteY16" fmla="*/ 2555915 h 3974713"/>
              <a:gd name="connsiteX17" fmla="*/ 7033540 w 7033540"/>
              <a:gd name="connsiteY17" fmla="*/ 3124474 h 3974713"/>
              <a:gd name="connsiteX18" fmla="*/ 7033540 w 7033540"/>
              <a:gd name="connsiteY18" fmla="*/ 3925625 h 3974713"/>
              <a:gd name="connsiteX19" fmla="*/ 6984452 w 7033540"/>
              <a:gd name="connsiteY19" fmla="*/ 3974713 h 3974713"/>
              <a:gd name="connsiteX20" fmla="*/ 6498977 w 7033540"/>
              <a:gd name="connsiteY20" fmla="*/ 3974713 h 3974713"/>
              <a:gd name="connsiteX21" fmla="*/ 6013501 w 7033540"/>
              <a:gd name="connsiteY21" fmla="*/ 3974713 h 3974713"/>
              <a:gd name="connsiteX22" fmla="*/ 5528026 w 7033540"/>
              <a:gd name="connsiteY22" fmla="*/ 3974713 h 3974713"/>
              <a:gd name="connsiteX23" fmla="*/ 4973196 w 7033540"/>
              <a:gd name="connsiteY23" fmla="*/ 3974713 h 3974713"/>
              <a:gd name="connsiteX24" fmla="*/ 4418367 w 7033540"/>
              <a:gd name="connsiteY24" fmla="*/ 3974713 h 3974713"/>
              <a:gd name="connsiteX25" fmla="*/ 3794185 w 7033540"/>
              <a:gd name="connsiteY25" fmla="*/ 3974713 h 3974713"/>
              <a:gd name="connsiteX26" fmla="*/ 3031295 w 7033540"/>
              <a:gd name="connsiteY26" fmla="*/ 3974713 h 3974713"/>
              <a:gd name="connsiteX27" fmla="*/ 2199051 w 7033540"/>
              <a:gd name="connsiteY27" fmla="*/ 3974713 h 3974713"/>
              <a:gd name="connsiteX28" fmla="*/ 1436161 w 7033540"/>
              <a:gd name="connsiteY28" fmla="*/ 3974713 h 3974713"/>
              <a:gd name="connsiteX29" fmla="*/ 742624 w 7033540"/>
              <a:gd name="connsiteY29" fmla="*/ 3974713 h 3974713"/>
              <a:gd name="connsiteX30" fmla="*/ 49088 w 7033540"/>
              <a:gd name="connsiteY30" fmla="*/ 3974713 h 3974713"/>
              <a:gd name="connsiteX31" fmla="*/ 0 w 7033540"/>
              <a:gd name="connsiteY31" fmla="*/ 3925625 h 3974713"/>
              <a:gd name="connsiteX32" fmla="*/ 0 w 7033540"/>
              <a:gd name="connsiteY32" fmla="*/ 3279536 h 3974713"/>
              <a:gd name="connsiteX33" fmla="*/ 0 w 7033540"/>
              <a:gd name="connsiteY33" fmla="*/ 2594681 h 3974713"/>
              <a:gd name="connsiteX34" fmla="*/ 0 w 7033540"/>
              <a:gd name="connsiteY34" fmla="*/ 1871060 h 3974713"/>
              <a:gd name="connsiteX35" fmla="*/ 0 w 7033540"/>
              <a:gd name="connsiteY35" fmla="*/ 1186206 h 3974713"/>
              <a:gd name="connsiteX36" fmla="*/ 0 w 7033540"/>
              <a:gd name="connsiteY36" fmla="*/ 49088 h 3974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7033540" h="3974713" fill="none" extrusionOk="0">
                <a:moveTo>
                  <a:pt x="0" y="49088"/>
                </a:moveTo>
                <a:cubicBezTo>
                  <a:pt x="63" y="19349"/>
                  <a:pt x="25811" y="5341"/>
                  <a:pt x="49088" y="0"/>
                </a:cubicBezTo>
                <a:cubicBezTo>
                  <a:pt x="333023" y="-12340"/>
                  <a:pt x="611028" y="32604"/>
                  <a:pt x="811978" y="0"/>
                </a:cubicBezTo>
                <a:cubicBezTo>
                  <a:pt x="1012928" y="-32604"/>
                  <a:pt x="1228271" y="11936"/>
                  <a:pt x="1436161" y="0"/>
                </a:cubicBezTo>
                <a:cubicBezTo>
                  <a:pt x="1644051" y="-11936"/>
                  <a:pt x="1853745" y="20523"/>
                  <a:pt x="2060344" y="0"/>
                </a:cubicBezTo>
                <a:cubicBezTo>
                  <a:pt x="2266943" y="-20523"/>
                  <a:pt x="2465561" y="-13699"/>
                  <a:pt x="2684526" y="0"/>
                </a:cubicBezTo>
                <a:cubicBezTo>
                  <a:pt x="2903491" y="13699"/>
                  <a:pt x="2998610" y="19210"/>
                  <a:pt x="3239355" y="0"/>
                </a:cubicBezTo>
                <a:cubicBezTo>
                  <a:pt x="3480100" y="-19210"/>
                  <a:pt x="3642847" y="24054"/>
                  <a:pt x="4002245" y="0"/>
                </a:cubicBezTo>
                <a:cubicBezTo>
                  <a:pt x="4361643" y="-24054"/>
                  <a:pt x="4570138" y="14644"/>
                  <a:pt x="4765136" y="0"/>
                </a:cubicBezTo>
                <a:cubicBezTo>
                  <a:pt x="4960134" y="-14644"/>
                  <a:pt x="5275239" y="-26304"/>
                  <a:pt x="5597379" y="0"/>
                </a:cubicBezTo>
                <a:cubicBezTo>
                  <a:pt x="5919519" y="26304"/>
                  <a:pt x="5928596" y="14812"/>
                  <a:pt x="6221562" y="0"/>
                </a:cubicBezTo>
                <a:cubicBezTo>
                  <a:pt x="6514528" y="-14812"/>
                  <a:pt x="6753233" y="-28934"/>
                  <a:pt x="6984452" y="0"/>
                </a:cubicBezTo>
                <a:cubicBezTo>
                  <a:pt x="7010526" y="6070"/>
                  <a:pt x="7036791" y="22660"/>
                  <a:pt x="7033540" y="49088"/>
                </a:cubicBezTo>
                <a:cubicBezTo>
                  <a:pt x="7066855" y="335937"/>
                  <a:pt x="7049949" y="456039"/>
                  <a:pt x="7033540" y="733943"/>
                </a:cubicBezTo>
                <a:cubicBezTo>
                  <a:pt x="7017131" y="1011848"/>
                  <a:pt x="7036292" y="1155908"/>
                  <a:pt x="7033540" y="1380032"/>
                </a:cubicBezTo>
                <a:cubicBezTo>
                  <a:pt x="7030788" y="1604156"/>
                  <a:pt x="7028188" y="1879085"/>
                  <a:pt x="7033540" y="2026122"/>
                </a:cubicBezTo>
                <a:cubicBezTo>
                  <a:pt x="7038893" y="2173159"/>
                  <a:pt x="7052933" y="2405368"/>
                  <a:pt x="7033540" y="2555915"/>
                </a:cubicBezTo>
                <a:cubicBezTo>
                  <a:pt x="7014147" y="2706462"/>
                  <a:pt x="7061522" y="2905421"/>
                  <a:pt x="7033540" y="3124474"/>
                </a:cubicBezTo>
                <a:cubicBezTo>
                  <a:pt x="7005558" y="3343527"/>
                  <a:pt x="7003994" y="3560253"/>
                  <a:pt x="7033540" y="3925625"/>
                </a:cubicBezTo>
                <a:cubicBezTo>
                  <a:pt x="7033678" y="3946426"/>
                  <a:pt x="7008964" y="3971607"/>
                  <a:pt x="6984452" y="3974713"/>
                </a:cubicBezTo>
                <a:cubicBezTo>
                  <a:pt x="6764263" y="3996583"/>
                  <a:pt x="6624162" y="3972314"/>
                  <a:pt x="6498977" y="3974713"/>
                </a:cubicBezTo>
                <a:cubicBezTo>
                  <a:pt x="6373792" y="3977112"/>
                  <a:pt x="6240019" y="3960658"/>
                  <a:pt x="6013501" y="3974713"/>
                </a:cubicBezTo>
                <a:cubicBezTo>
                  <a:pt x="5786983" y="3988768"/>
                  <a:pt x="5755420" y="3959338"/>
                  <a:pt x="5528026" y="3974713"/>
                </a:cubicBezTo>
                <a:cubicBezTo>
                  <a:pt x="5300633" y="3990088"/>
                  <a:pt x="5152554" y="3984942"/>
                  <a:pt x="4973196" y="3974713"/>
                </a:cubicBezTo>
                <a:cubicBezTo>
                  <a:pt x="4793838" y="3964485"/>
                  <a:pt x="4650407" y="3973138"/>
                  <a:pt x="4418367" y="3974713"/>
                </a:cubicBezTo>
                <a:cubicBezTo>
                  <a:pt x="4186327" y="3976288"/>
                  <a:pt x="3922730" y="3966361"/>
                  <a:pt x="3794185" y="3974713"/>
                </a:cubicBezTo>
                <a:cubicBezTo>
                  <a:pt x="3665640" y="3983065"/>
                  <a:pt x="3303599" y="3974608"/>
                  <a:pt x="3031295" y="3974713"/>
                </a:cubicBezTo>
                <a:cubicBezTo>
                  <a:pt x="2758991" y="3974819"/>
                  <a:pt x="2524188" y="3988767"/>
                  <a:pt x="2199051" y="3974713"/>
                </a:cubicBezTo>
                <a:cubicBezTo>
                  <a:pt x="1873914" y="3960659"/>
                  <a:pt x="1647154" y="3993500"/>
                  <a:pt x="1436161" y="3974713"/>
                </a:cubicBezTo>
                <a:cubicBezTo>
                  <a:pt x="1225168" y="3955927"/>
                  <a:pt x="957802" y="3962436"/>
                  <a:pt x="742624" y="3974713"/>
                </a:cubicBezTo>
                <a:cubicBezTo>
                  <a:pt x="527446" y="3986990"/>
                  <a:pt x="327896" y="3980809"/>
                  <a:pt x="49088" y="3974713"/>
                </a:cubicBezTo>
                <a:cubicBezTo>
                  <a:pt x="19676" y="3970968"/>
                  <a:pt x="-80" y="3955584"/>
                  <a:pt x="0" y="3925625"/>
                </a:cubicBezTo>
                <a:cubicBezTo>
                  <a:pt x="3621" y="3610170"/>
                  <a:pt x="14402" y="3479339"/>
                  <a:pt x="0" y="3279536"/>
                </a:cubicBezTo>
                <a:cubicBezTo>
                  <a:pt x="-14402" y="3079733"/>
                  <a:pt x="-12249" y="2785660"/>
                  <a:pt x="0" y="2594681"/>
                </a:cubicBezTo>
                <a:cubicBezTo>
                  <a:pt x="12249" y="2403702"/>
                  <a:pt x="-19392" y="2073066"/>
                  <a:pt x="0" y="1871060"/>
                </a:cubicBezTo>
                <a:cubicBezTo>
                  <a:pt x="19392" y="1669054"/>
                  <a:pt x="34065" y="1478460"/>
                  <a:pt x="0" y="1186206"/>
                </a:cubicBezTo>
                <a:cubicBezTo>
                  <a:pt x="-34065" y="893952"/>
                  <a:pt x="28234" y="491151"/>
                  <a:pt x="0" y="49088"/>
                </a:cubicBezTo>
                <a:close/>
              </a:path>
              <a:path w="7033540" h="3974713" stroke="0" extrusionOk="0">
                <a:moveTo>
                  <a:pt x="0" y="49088"/>
                </a:moveTo>
                <a:cubicBezTo>
                  <a:pt x="-120" y="20203"/>
                  <a:pt x="22224" y="-752"/>
                  <a:pt x="49088" y="0"/>
                </a:cubicBezTo>
                <a:cubicBezTo>
                  <a:pt x="225365" y="19206"/>
                  <a:pt x="356393" y="25135"/>
                  <a:pt x="603917" y="0"/>
                </a:cubicBezTo>
                <a:cubicBezTo>
                  <a:pt x="851441" y="-25135"/>
                  <a:pt x="1011114" y="20624"/>
                  <a:pt x="1297454" y="0"/>
                </a:cubicBezTo>
                <a:cubicBezTo>
                  <a:pt x="1583794" y="-20624"/>
                  <a:pt x="1742452" y="-24511"/>
                  <a:pt x="1921636" y="0"/>
                </a:cubicBezTo>
                <a:cubicBezTo>
                  <a:pt x="2100820" y="24511"/>
                  <a:pt x="2209637" y="12886"/>
                  <a:pt x="2476465" y="0"/>
                </a:cubicBezTo>
                <a:cubicBezTo>
                  <a:pt x="2743293" y="-12886"/>
                  <a:pt x="2833256" y="9724"/>
                  <a:pt x="2961941" y="0"/>
                </a:cubicBezTo>
                <a:cubicBezTo>
                  <a:pt x="3090626" y="-9724"/>
                  <a:pt x="3484330" y="21929"/>
                  <a:pt x="3794185" y="0"/>
                </a:cubicBezTo>
                <a:cubicBezTo>
                  <a:pt x="4104040" y="-21929"/>
                  <a:pt x="4406758" y="-4235"/>
                  <a:pt x="4626428" y="0"/>
                </a:cubicBezTo>
                <a:cubicBezTo>
                  <a:pt x="4846098" y="4235"/>
                  <a:pt x="5122790" y="-27583"/>
                  <a:pt x="5458672" y="0"/>
                </a:cubicBezTo>
                <a:cubicBezTo>
                  <a:pt x="5794554" y="27583"/>
                  <a:pt x="5830517" y="19240"/>
                  <a:pt x="6013501" y="0"/>
                </a:cubicBezTo>
                <a:cubicBezTo>
                  <a:pt x="6196485" y="-19240"/>
                  <a:pt x="6571129" y="-35431"/>
                  <a:pt x="6984452" y="0"/>
                </a:cubicBezTo>
                <a:cubicBezTo>
                  <a:pt x="7009440" y="4555"/>
                  <a:pt x="7031301" y="24942"/>
                  <a:pt x="7033540" y="49088"/>
                </a:cubicBezTo>
                <a:cubicBezTo>
                  <a:pt x="7062912" y="303976"/>
                  <a:pt x="7047263" y="440882"/>
                  <a:pt x="7033540" y="695177"/>
                </a:cubicBezTo>
                <a:cubicBezTo>
                  <a:pt x="7019817" y="949472"/>
                  <a:pt x="7048658" y="1004365"/>
                  <a:pt x="7033540" y="1302502"/>
                </a:cubicBezTo>
                <a:cubicBezTo>
                  <a:pt x="7018422" y="1600640"/>
                  <a:pt x="7056528" y="1769271"/>
                  <a:pt x="7033540" y="1948591"/>
                </a:cubicBezTo>
                <a:cubicBezTo>
                  <a:pt x="7010552" y="2127911"/>
                  <a:pt x="7037483" y="2399945"/>
                  <a:pt x="7033540" y="2517150"/>
                </a:cubicBezTo>
                <a:cubicBezTo>
                  <a:pt x="7029597" y="2634355"/>
                  <a:pt x="7001565" y="2937795"/>
                  <a:pt x="7033540" y="3163239"/>
                </a:cubicBezTo>
                <a:cubicBezTo>
                  <a:pt x="7065515" y="3388683"/>
                  <a:pt x="7011130" y="3741789"/>
                  <a:pt x="7033540" y="3925625"/>
                </a:cubicBezTo>
                <a:cubicBezTo>
                  <a:pt x="7037573" y="3952285"/>
                  <a:pt x="7008723" y="3979311"/>
                  <a:pt x="6984452" y="3974713"/>
                </a:cubicBezTo>
                <a:cubicBezTo>
                  <a:pt x="6680466" y="3946143"/>
                  <a:pt x="6586162" y="3966186"/>
                  <a:pt x="6290916" y="3974713"/>
                </a:cubicBezTo>
                <a:cubicBezTo>
                  <a:pt x="5995670" y="3983240"/>
                  <a:pt x="5747200" y="4007575"/>
                  <a:pt x="5458672" y="3974713"/>
                </a:cubicBezTo>
                <a:cubicBezTo>
                  <a:pt x="5170144" y="3941851"/>
                  <a:pt x="5052384" y="3996123"/>
                  <a:pt x="4903843" y="3974713"/>
                </a:cubicBezTo>
                <a:cubicBezTo>
                  <a:pt x="4755302" y="3953303"/>
                  <a:pt x="4558124" y="3958258"/>
                  <a:pt x="4279660" y="3974713"/>
                </a:cubicBezTo>
                <a:cubicBezTo>
                  <a:pt x="4001196" y="3991168"/>
                  <a:pt x="3860366" y="3953921"/>
                  <a:pt x="3516770" y="3974713"/>
                </a:cubicBezTo>
                <a:cubicBezTo>
                  <a:pt x="3173174" y="3995506"/>
                  <a:pt x="3098386" y="3977748"/>
                  <a:pt x="2823234" y="3974713"/>
                </a:cubicBezTo>
                <a:cubicBezTo>
                  <a:pt x="2548082" y="3971678"/>
                  <a:pt x="2235215" y="4003873"/>
                  <a:pt x="2060344" y="3974713"/>
                </a:cubicBezTo>
                <a:cubicBezTo>
                  <a:pt x="1885473" y="3945554"/>
                  <a:pt x="1487056" y="3958514"/>
                  <a:pt x="1297454" y="3974713"/>
                </a:cubicBezTo>
                <a:cubicBezTo>
                  <a:pt x="1107852" y="3990913"/>
                  <a:pt x="498995" y="3993287"/>
                  <a:pt x="49088" y="3974713"/>
                </a:cubicBezTo>
                <a:cubicBezTo>
                  <a:pt x="28135" y="3972296"/>
                  <a:pt x="2119" y="3952958"/>
                  <a:pt x="0" y="3925625"/>
                </a:cubicBezTo>
                <a:cubicBezTo>
                  <a:pt x="-25300" y="3692990"/>
                  <a:pt x="-15265" y="3558786"/>
                  <a:pt x="0" y="3318301"/>
                </a:cubicBezTo>
                <a:cubicBezTo>
                  <a:pt x="15265" y="3077816"/>
                  <a:pt x="16429" y="2888589"/>
                  <a:pt x="0" y="2749742"/>
                </a:cubicBezTo>
                <a:cubicBezTo>
                  <a:pt x="-16429" y="2610895"/>
                  <a:pt x="-17983" y="2222575"/>
                  <a:pt x="0" y="2064887"/>
                </a:cubicBezTo>
                <a:cubicBezTo>
                  <a:pt x="17983" y="1907200"/>
                  <a:pt x="24766" y="1726801"/>
                  <a:pt x="0" y="1496328"/>
                </a:cubicBezTo>
                <a:cubicBezTo>
                  <a:pt x="-24766" y="1265855"/>
                  <a:pt x="-5871" y="1060486"/>
                  <a:pt x="0" y="889004"/>
                </a:cubicBezTo>
                <a:cubicBezTo>
                  <a:pt x="5871" y="717522"/>
                  <a:pt x="-27845" y="361846"/>
                  <a:pt x="0" y="49088"/>
                </a:cubicBezTo>
                <a:close/>
              </a:path>
            </a:pathLst>
          </a:custGeom>
          <a:solidFill>
            <a:schemeClr val="bg1"/>
          </a:solidFill>
          <a:ln w="9525">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22" name="Microsoft Logo">
            <a:extLst>
              <a:ext uri="{FF2B5EF4-FFF2-40B4-BE49-F238E27FC236}">
                <a16:creationId xmlns:a16="http://schemas.microsoft.com/office/drawing/2014/main" id="{A44454A7-A5D3-4F23-BAD4-0064B6E4120F}"/>
              </a:ext>
              <a:ext uri="{C183D7F6-B498-43B3-948B-1728B52AA6E4}">
                <adec:decorative xmlns:adec="http://schemas.microsoft.com/office/drawing/2017/decorative" val="1"/>
              </a:ext>
            </a:extLst>
          </p:cNvPr>
          <p:cNvGrpSpPr/>
          <p:nvPr/>
        </p:nvGrpSpPr>
        <p:grpSpPr>
          <a:xfrm>
            <a:off x="2569146" y="1498679"/>
            <a:ext cx="805695" cy="109891"/>
            <a:chOff x="5254540" y="2544923"/>
            <a:chExt cx="442627" cy="83962"/>
          </a:xfrm>
        </p:grpSpPr>
        <p:grpSp>
          <p:nvGrpSpPr>
            <p:cNvPr id="145" name="Microsoft Logo Placeholder">
              <a:extLst>
                <a:ext uri="{FF2B5EF4-FFF2-40B4-BE49-F238E27FC236}">
                  <a16:creationId xmlns:a16="http://schemas.microsoft.com/office/drawing/2014/main" id="{DCE4D36F-3285-41E9-BAB8-1375A34BC509}"/>
                </a:ext>
              </a:extLst>
            </p:cNvPr>
            <p:cNvGrpSpPr/>
            <p:nvPr/>
          </p:nvGrpSpPr>
          <p:grpSpPr>
            <a:xfrm>
              <a:off x="5254540" y="2548929"/>
              <a:ext cx="81411" cy="79956"/>
              <a:chOff x="1950533" y="1912092"/>
              <a:chExt cx="144420" cy="141838"/>
            </a:xfrm>
          </p:grpSpPr>
          <p:sp>
            <p:nvSpPr>
              <p:cNvPr id="147" name="Square">
                <a:extLst>
                  <a:ext uri="{FF2B5EF4-FFF2-40B4-BE49-F238E27FC236}">
                    <a16:creationId xmlns:a16="http://schemas.microsoft.com/office/drawing/2014/main" id="{72ADCDC4-7AE2-4267-861B-DFF3C6B65BD5}"/>
                  </a:ext>
                </a:extLst>
              </p:cNvPr>
              <p:cNvSpPr/>
              <p:nvPr/>
            </p:nvSpPr>
            <p:spPr>
              <a:xfrm>
                <a:off x="1952625" y="1913132"/>
                <a:ext cx="141684" cy="140798"/>
              </a:xfrm>
              <a:custGeom>
                <a:avLst/>
                <a:gdLst>
                  <a:gd name="connsiteX0" fmla="*/ 0 w 141684"/>
                  <a:gd name="connsiteY0" fmla="*/ 0 h 140798"/>
                  <a:gd name="connsiteX1" fmla="*/ 141684 w 141684"/>
                  <a:gd name="connsiteY1" fmla="*/ 0 h 140798"/>
                  <a:gd name="connsiteX2" fmla="*/ 141684 w 141684"/>
                  <a:gd name="connsiteY2" fmla="*/ 140798 h 140798"/>
                  <a:gd name="connsiteX3" fmla="*/ 0 w 141684"/>
                  <a:gd name="connsiteY3" fmla="*/ 140798 h 140798"/>
                  <a:gd name="connsiteX4" fmla="*/ 0 w 141684"/>
                  <a:gd name="connsiteY4" fmla="*/ 0 h 140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84" h="140798" fill="none" extrusionOk="0">
                    <a:moveTo>
                      <a:pt x="0" y="0"/>
                    </a:moveTo>
                    <a:cubicBezTo>
                      <a:pt x="45991" y="1878"/>
                      <a:pt x="96569" y="5713"/>
                      <a:pt x="141684" y="0"/>
                    </a:cubicBezTo>
                    <a:cubicBezTo>
                      <a:pt x="138845" y="57765"/>
                      <a:pt x="145173" y="72590"/>
                      <a:pt x="141684" y="140798"/>
                    </a:cubicBezTo>
                    <a:cubicBezTo>
                      <a:pt x="80807" y="141118"/>
                      <a:pt x="31063" y="140290"/>
                      <a:pt x="0" y="140798"/>
                    </a:cubicBezTo>
                    <a:cubicBezTo>
                      <a:pt x="1379" y="91549"/>
                      <a:pt x="-187" y="55626"/>
                      <a:pt x="0" y="0"/>
                    </a:cubicBezTo>
                    <a:close/>
                  </a:path>
                  <a:path w="141684" h="140798" stroke="0" extrusionOk="0">
                    <a:moveTo>
                      <a:pt x="0" y="0"/>
                    </a:moveTo>
                    <a:cubicBezTo>
                      <a:pt x="62393" y="2102"/>
                      <a:pt x="83537" y="-1382"/>
                      <a:pt x="141684" y="0"/>
                    </a:cubicBezTo>
                    <a:cubicBezTo>
                      <a:pt x="135837" y="59974"/>
                      <a:pt x="144028" y="102945"/>
                      <a:pt x="141684" y="140798"/>
                    </a:cubicBezTo>
                    <a:cubicBezTo>
                      <a:pt x="95486" y="144697"/>
                      <a:pt x="42034" y="141879"/>
                      <a:pt x="0" y="140798"/>
                    </a:cubicBezTo>
                    <a:cubicBezTo>
                      <a:pt x="-996" y="102443"/>
                      <a:pt x="5794" y="61365"/>
                      <a:pt x="0" y="0"/>
                    </a:cubicBezTo>
                    <a:close/>
                  </a:path>
                </a:pathLst>
              </a:custGeom>
              <a:solidFill>
                <a:schemeClr val="bg1"/>
              </a:solidFill>
              <a:ln w="6350">
                <a:solidFill>
                  <a:srgbClr val="444446"/>
                </a:solidFill>
                <a:extLst>
                  <a:ext uri="{C807C97D-BFC1-408E-A445-0C87EB9F89A2}">
                    <ask:lineSketchStyleProps xmlns:ask="http://schemas.microsoft.com/office/drawing/2018/sketchyshapes" sd="1927782525">
                      <a:prstGeom prst="rect">
                        <a:avLst/>
                      </a:prstGeom>
                      <ask:type>
                        <ask:lineSketchFreehand/>
                      </ask:type>
                      <ask:seed>1927782525</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cxnSp>
            <p:nvCxnSpPr>
              <p:cNvPr id="148" name="Line 2">
                <a:extLst>
                  <a:ext uri="{FF2B5EF4-FFF2-40B4-BE49-F238E27FC236}">
                    <a16:creationId xmlns:a16="http://schemas.microsoft.com/office/drawing/2014/main" id="{9E613791-6E96-4C9E-B67A-789758BEC329}"/>
                  </a:ext>
                </a:extLst>
              </p:cNvPr>
              <p:cNvCxnSpPr/>
              <p:nvPr/>
            </p:nvCxnSpPr>
            <p:spPr>
              <a:xfrm>
                <a:off x="1950533" y="1912092"/>
                <a:ext cx="143776" cy="141838"/>
              </a:xfrm>
              <a:prstGeom prst="line">
                <a:avLst/>
              </a:prstGeom>
              <a:ln>
                <a:solidFill>
                  <a:srgbClr val="444446"/>
                </a:solidFill>
              </a:ln>
            </p:spPr>
            <p:style>
              <a:lnRef idx="1">
                <a:schemeClr val="accent1"/>
              </a:lnRef>
              <a:fillRef idx="0">
                <a:schemeClr val="accent1"/>
              </a:fillRef>
              <a:effectRef idx="0">
                <a:schemeClr val="accent1"/>
              </a:effectRef>
              <a:fontRef idx="minor">
                <a:schemeClr val="tx1"/>
              </a:fontRef>
            </p:style>
          </p:cxnSp>
          <p:cxnSp>
            <p:nvCxnSpPr>
              <p:cNvPr id="149" name="Line 1">
                <a:extLst>
                  <a:ext uri="{FF2B5EF4-FFF2-40B4-BE49-F238E27FC236}">
                    <a16:creationId xmlns:a16="http://schemas.microsoft.com/office/drawing/2014/main" id="{8F3FE105-9D41-40E2-8DD1-762CC63E7817}"/>
                  </a:ext>
                </a:extLst>
              </p:cNvPr>
              <p:cNvCxnSpPr>
                <a:cxnSpLocks/>
              </p:cNvCxnSpPr>
              <p:nvPr/>
            </p:nvCxnSpPr>
            <p:spPr>
              <a:xfrm flipV="1">
                <a:off x="1951177" y="1912092"/>
                <a:ext cx="143776" cy="141838"/>
              </a:xfrm>
              <a:prstGeom prst="line">
                <a:avLst/>
              </a:prstGeom>
              <a:ln>
                <a:solidFill>
                  <a:srgbClr val="444446"/>
                </a:solidFill>
              </a:ln>
            </p:spPr>
            <p:style>
              <a:lnRef idx="1">
                <a:schemeClr val="accent1"/>
              </a:lnRef>
              <a:fillRef idx="0">
                <a:schemeClr val="accent1"/>
              </a:fillRef>
              <a:effectRef idx="0">
                <a:schemeClr val="accent1"/>
              </a:effectRef>
              <a:fontRef idx="minor">
                <a:schemeClr val="tx1"/>
              </a:fontRef>
            </p:style>
          </p:cxnSp>
        </p:grpSp>
        <p:sp>
          <p:nvSpPr>
            <p:cNvPr id="146" name="Microsoft Text">
              <a:extLst>
                <a:ext uri="{FF2B5EF4-FFF2-40B4-BE49-F238E27FC236}">
                  <a16:creationId xmlns:a16="http://schemas.microsoft.com/office/drawing/2014/main" id="{87C90B58-D905-4137-B666-C57801532FED}"/>
                </a:ext>
              </a:extLst>
            </p:cNvPr>
            <p:cNvSpPr txBox="1"/>
            <p:nvPr/>
          </p:nvSpPr>
          <p:spPr>
            <a:xfrm>
              <a:off x="5376005" y="2544923"/>
              <a:ext cx="321162" cy="71526"/>
            </a:xfrm>
            <a:prstGeom prst="rect">
              <a:avLst/>
            </a:prstGeom>
            <a:noFill/>
          </p:spPr>
          <p:txBody>
            <a:bodyPr wrap="square" lIns="0" tIns="0" rIns="0" bIns="0" rtlCol="0">
              <a:spAutoFit/>
            </a:bodyPr>
            <a:lstStyle/>
            <a:p>
              <a:pPr>
                <a:lnSpc>
                  <a:spcPct val="110000"/>
                </a:lnSpc>
              </a:pPr>
              <a:r>
                <a:rPr lang="en-US" sz="600" dirty="0">
                  <a:solidFill>
                    <a:srgbClr val="676767"/>
                  </a:solidFill>
                  <a:latin typeface="Segoe UI Semibold" panose="020B0702040204020203" pitchFamily="34" charset="0"/>
                  <a:cs typeface="Segoe UI Semibold" panose="020B0702040204020203" pitchFamily="34" charset="0"/>
                </a:rPr>
                <a:t>Ludoteca Tan</a:t>
              </a:r>
            </a:p>
          </p:txBody>
        </p:sp>
      </p:grpSp>
      <p:grpSp>
        <p:nvGrpSpPr>
          <p:cNvPr id="24" name="Add New Profile Picture">
            <a:extLst>
              <a:ext uri="{FF2B5EF4-FFF2-40B4-BE49-F238E27FC236}">
                <a16:creationId xmlns:a16="http://schemas.microsoft.com/office/drawing/2014/main" id="{E9B18E00-DEFC-472F-974F-8781AAB3633D}"/>
              </a:ext>
              <a:ext uri="{C183D7F6-B498-43B3-948B-1728B52AA6E4}">
                <adec:decorative xmlns:adec="http://schemas.microsoft.com/office/drawing/2017/decorative" val="1"/>
              </a:ext>
            </a:extLst>
          </p:cNvPr>
          <p:cNvGrpSpPr/>
          <p:nvPr/>
        </p:nvGrpSpPr>
        <p:grpSpPr>
          <a:xfrm>
            <a:off x="8990174" y="1489882"/>
            <a:ext cx="127988" cy="127988"/>
            <a:chOff x="10123870" y="2538212"/>
            <a:chExt cx="97790" cy="97790"/>
          </a:xfrm>
        </p:grpSpPr>
        <p:sp>
          <p:nvSpPr>
            <p:cNvPr id="139" name="Circle">
              <a:extLst>
                <a:ext uri="{FF2B5EF4-FFF2-40B4-BE49-F238E27FC236}">
                  <a16:creationId xmlns:a16="http://schemas.microsoft.com/office/drawing/2014/main" id="{19932CF5-09A2-41D7-B407-BDDBFEC8EAE1}"/>
                </a:ext>
              </a:extLst>
            </p:cNvPr>
            <p:cNvSpPr/>
            <p:nvPr/>
          </p:nvSpPr>
          <p:spPr>
            <a:xfrm>
              <a:off x="10123870" y="2538212"/>
              <a:ext cx="97790" cy="97790"/>
            </a:xfrm>
            <a:custGeom>
              <a:avLst/>
              <a:gdLst>
                <a:gd name="connsiteX0" fmla="*/ 0 w 97790"/>
                <a:gd name="connsiteY0" fmla="*/ 48895 h 97790"/>
                <a:gd name="connsiteX1" fmla="*/ 48895 w 97790"/>
                <a:gd name="connsiteY1" fmla="*/ 0 h 97790"/>
                <a:gd name="connsiteX2" fmla="*/ 97790 w 97790"/>
                <a:gd name="connsiteY2" fmla="*/ 48895 h 97790"/>
                <a:gd name="connsiteX3" fmla="*/ 48895 w 97790"/>
                <a:gd name="connsiteY3" fmla="*/ 97790 h 97790"/>
                <a:gd name="connsiteX4" fmla="*/ 0 w 97790"/>
                <a:gd name="connsiteY4" fmla="*/ 48895 h 977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90" h="97790" fill="none" extrusionOk="0">
                  <a:moveTo>
                    <a:pt x="0" y="48895"/>
                  </a:moveTo>
                  <a:cubicBezTo>
                    <a:pt x="882" y="25000"/>
                    <a:pt x="17698" y="-1371"/>
                    <a:pt x="48895" y="0"/>
                  </a:cubicBezTo>
                  <a:cubicBezTo>
                    <a:pt x="78196" y="4506"/>
                    <a:pt x="95724" y="19193"/>
                    <a:pt x="97790" y="48895"/>
                  </a:cubicBezTo>
                  <a:cubicBezTo>
                    <a:pt x="98469" y="73463"/>
                    <a:pt x="77110" y="100495"/>
                    <a:pt x="48895" y="97790"/>
                  </a:cubicBezTo>
                  <a:cubicBezTo>
                    <a:pt x="21125" y="94829"/>
                    <a:pt x="407" y="73710"/>
                    <a:pt x="0" y="48895"/>
                  </a:cubicBezTo>
                  <a:close/>
                </a:path>
                <a:path w="97790" h="97790" stroke="0" extrusionOk="0">
                  <a:moveTo>
                    <a:pt x="0" y="48895"/>
                  </a:moveTo>
                  <a:cubicBezTo>
                    <a:pt x="-353" y="16685"/>
                    <a:pt x="23255" y="-4153"/>
                    <a:pt x="48895" y="0"/>
                  </a:cubicBezTo>
                  <a:cubicBezTo>
                    <a:pt x="79513" y="-1195"/>
                    <a:pt x="96488" y="20641"/>
                    <a:pt x="97790" y="48895"/>
                  </a:cubicBezTo>
                  <a:cubicBezTo>
                    <a:pt x="101877" y="72935"/>
                    <a:pt x="74757" y="95846"/>
                    <a:pt x="48895" y="97790"/>
                  </a:cubicBezTo>
                  <a:cubicBezTo>
                    <a:pt x="23962" y="101592"/>
                    <a:pt x="-20" y="79036"/>
                    <a:pt x="0" y="48895"/>
                  </a:cubicBezTo>
                  <a:close/>
                </a:path>
              </a:pathLst>
            </a:custGeom>
            <a:solidFill>
              <a:schemeClr val="bg1"/>
            </a:solidFill>
            <a:ln w="3175">
              <a:solidFill>
                <a:srgbClr val="737373"/>
              </a:solidFill>
              <a:extLst>
                <a:ext uri="{C807C97D-BFC1-408E-A445-0C87EB9F89A2}">
                  <ask:lineSketchStyleProps xmlns:ask="http://schemas.microsoft.com/office/drawing/2018/sketchyshapes" sd="4121754831">
                    <a:prstGeom prst="ellipse">
                      <a:avLst/>
                    </a:prstGeom>
                    <ask:type>
                      <ask:lineSketchCurve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140" name="Add New Profile Picture">
              <a:extLst>
                <a:ext uri="{FF2B5EF4-FFF2-40B4-BE49-F238E27FC236}">
                  <a16:creationId xmlns:a16="http://schemas.microsoft.com/office/drawing/2014/main" id="{FF7F7718-A530-44FB-AF25-6FC46AC67295}"/>
                </a:ext>
              </a:extLst>
            </p:cNvPr>
            <p:cNvGrpSpPr/>
            <p:nvPr/>
          </p:nvGrpSpPr>
          <p:grpSpPr>
            <a:xfrm>
              <a:off x="10134459" y="2547547"/>
              <a:ext cx="73210" cy="60972"/>
              <a:chOff x="9251440" y="-1407160"/>
              <a:chExt cx="919926" cy="766149"/>
            </a:xfrm>
          </p:grpSpPr>
          <p:pic>
            <p:nvPicPr>
              <p:cNvPr id="141" name="Person Icon" descr="User">
                <a:extLst>
                  <a:ext uri="{FF2B5EF4-FFF2-40B4-BE49-F238E27FC236}">
                    <a16:creationId xmlns:a16="http://schemas.microsoft.com/office/drawing/2014/main" id="{5015466A-3954-49A3-AE28-067F444FB845}"/>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17074"/>
              <a:stretch/>
            </p:blipFill>
            <p:spPr>
              <a:xfrm>
                <a:off x="9251440" y="-1407160"/>
                <a:ext cx="914400" cy="758269"/>
              </a:xfrm>
              <a:custGeom>
                <a:avLst/>
                <a:gdLst>
                  <a:gd name="connsiteX0" fmla="*/ 0 w 914400"/>
                  <a:gd name="connsiteY0" fmla="*/ 0 h 758269"/>
                  <a:gd name="connsiteX1" fmla="*/ 914400 w 914400"/>
                  <a:gd name="connsiteY1" fmla="*/ 0 h 758269"/>
                  <a:gd name="connsiteX2" fmla="*/ 914400 w 914400"/>
                  <a:gd name="connsiteY2" fmla="*/ 758269 h 758269"/>
                  <a:gd name="connsiteX3" fmla="*/ 854392 w 914400"/>
                  <a:gd name="connsiteY3" fmla="*/ 758269 h 758269"/>
                  <a:gd name="connsiteX4" fmla="*/ 876500 w 914400"/>
                  <a:gd name="connsiteY4" fmla="*/ 742484 h 758269"/>
                  <a:gd name="connsiteX5" fmla="*/ 911670 w 914400"/>
                  <a:gd name="connsiteY5" fmla="*/ 652566 h 758269"/>
                  <a:gd name="connsiteX6" fmla="*/ 791593 w 914400"/>
                  <a:gd name="connsiteY6" fmla="*/ 525403 h 758269"/>
                  <a:gd name="connsiteX7" fmla="*/ 671516 w 914400"/>
                  <a:gd name="connsiteY7" fmla="*/ 652566 h 758269"/>
                  <a:gd name="connsiteX8" fmla="*/ 706686 w 914400"/>
                  <a:gd name="connsiteY8" fmla="*/ 742484 h 758269"/>
                  <a:gd name="connsiteX9" fmla="*/ 728794 w 914400"/>
                  <a:gd name="connsiteY9" fmla="*/ 758269 h 758269"/>
                  <a:gd name="connsiteX10" fmla="*/ 0 w 914400"/>
                  <a:gd name="connsiteY10" fmla="*/ 758269 h 758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14400" h="758269">
                    <a:moveTo>
                      <a:pt x="0" y="0"/>
                    </a:moveTo>
                    <a:lnTo>
                      <a:pt x="914400" y="0"/>
                    </a:lnTo>
                    <a:lnTo>
                      <a:pt x="914400" y="758269"/>
                    </a:lnTo>
                    <a:lnTo>
                      <a:pt x="854392" y="758269"/>
                    </a:lnTo>
                    <a:lnTo>
                      <a:pt x="876500" y="742484"/>
                    </a:lnTo>
                    <a:cubicBezTo>
                      <a:pt x="898230" y="719472"/>
                      <a:pt x="911670" y="687681"/>
                      <a:pt x="911670" y="652566"/>
                    </a:cubicBezTo>
                    <a:cubicBezTo>
                      <a:pt x="911670" y="582336"/>
                      <a:pt x="857910" y="525403"/>
                      <a:pt x="791593" y="525403"/>
                    </a:cubicBezTo>
                    <a:cubicBezTo>
                      <a:pt x="725276" y="525403"/>
                      <a:pt x="671516" y="582336"/>
                      <a:pt x="671516" y="652566"/>
                    </a:cubicBezTo>
                    <a:cubicBezTo>
                      <a:pt x="671516" y="687681"/>
                      <a:pt x="684956" y="719472"/>
                      <a:pt x="706686" y="742484"/>
                    </a:cubicBezTo>
                    <a:lnTo>
                      <a:pt x="728794" y="758269"/>
                    </a:lnTo>
                    <a:lnTo>
                      <a:pt x="0" y="758269"/>
                    </a:lnTo>
                    <a:close/>
                  </a:path>
                </a:pathLst>
              </a:custGeom>
            </p:spPr>
          </p:pic>
          <p:sp>
            <p:nvSpPr>
              <p:cNvPr id="142" name="Add Button">
                <a:extLst>
                  <a:ext uri="{FF2B5EF4-FFF2-40B4-BE49-F238E27FC236}">
                    <a16:creationId xmlns:a16="http://schemas.microsoft.com/office/drawing/2014/main" id="{AF95170A-DD72-4439-954F-5DB8C02B5392}"/>
                  </a:ext>
                </a:extLst>
              </p:cNvPr>
              <p:cNvSpPr/>
              <p:nvPr/>
            </p:nvSpPr>
            <p:spPr>
              <a:xfrm>
                <a:off x="9916890" y="-895487"/>
                <a:ext cx="254476" cy="254476"/>
              </a:xfrm>
              <a:prstGeom prst="plus">
                <a:avLst>
                  <a:gd name="adj" fmla="val 40191"/>
                </a:avLst>
              </a:prstGeom>
              <a:solidFill>
                <a:srgbClr val="6868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grpSp>
      <p:sp>
        <p:nvSpPr>
          <p:cNvPr id="25" name="Line Separator">
            <a:extLst>
              <a:ext uri="{FF2B5EF4-FFF2-40B4-BE49-F238E27FC236}">
                <a16:creationId xmlns:a16="http://schemas.microsoft.com/office/drawing/2014/main" id="{E2865947-6801-40D3-AFD0-8E3EEDCFD391}"/>
              </a:ext>
              <a:ext uri="{C183D7F6-B498-43B3-948B-1728B52AA6E4}">
                <adec:decorative xmlns:adec="http://schemas.microsoft.com/office/drawing/2017/decorative" val="1"/>
              </a:ext>
            </a:extLst>
          </p:cNvPr>
          <p:cNvSpPr/>
          <p:nvPr/>
        </p:nvSpPr>
        <p:spPr>
          <a:xfrm>
            <a:off x="3379199" y="1496822"/>
            <a:ext cx="10467" cy="112335"/>
          </a:xfrm>
          <a:custGeom>
            <a:avLst/>
            <a:gdLst>
              <a:gd name="connsiteX0" fmla="*/ 0 w 10467"/>
              <a:gd name="connsiteY0" fmla="*/ 0 h 112335"/>
              <a:gd name="connsiteX1" fmla="*/ 10467 w 10467"/>
              <a:gd name="connsiteY1" fmla="*/ 0 h 112335"/>
              <a:gd name="connsiteX2" fmla="*/ 10467 w 10467"/>
              <a:gd name="connsiteY2" fmla="*/ 112335 h 112335"/>
              <a:gd name="connsiteX3" fmla="*/ 0 w 10467"/>
              <a:gd name="connsiteY3" fmla="*/ 112335 h 112335"/>
              <a:gd name="connsiteX4" fmla="*/ 0 w 10467"/>
              <a:gd name="connsiteY4" fmla="*/ 0 h 1123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67" h="112335" fill="none" extrusionOk="0">
                <a:moveTo>
                  <a:pt x="0" y="0"/>
                </a:moveTo>
                <a:cubicBezTo>
                  <a:pt x="4909" y="89"/>
                  <a:pt x="6577" y="415"/>
                  <a:pt x="10467" y="0"/>
                </a:cubicBezTo>
                <a:cubicBezTo>
                  <a:pt x="14490" y="38246"/>
                  <a:pt x="13235" y="80437"/>
                  <a:pt x="10467" y="112335"/>
                </a:cubicBezTo>
                <a:cubicBezTo>
                  <a:pt x="6832" y="111977"/>
                  <a:pt x="4962" y="112623"/>
                  <a:pt x="0" y="112335"/>
                </a:cubicBezTo>
                <a:cubicBezTo>
                  <a:pt x="774" y="58267"/>
                  <a:pt x="831" y="26325"/>
                  <a:pt x="0" y="0"/>
                </a:cubicBezTo>
                <a:close/>
              </a:path>
              <a:path w="10467" h="112335" stroke="0" extrusionOk="0">
                <a:moveTo>
                  <a:pt x="0" y="0"/>
                </a:moveTo>
                <a:cubicBezTo>
                  <a:pt x="2162" y="-159"/>
                  <a:pt x="6268" y="-339"/>
                  <a:pt x="10467" y="0"/>
                </a:cubicBezTo>
                <a:cubicBezTo>
                  <a:pt x="12551" y="52346"/>
                  <a:pt x="11094" y="66209"/>
                  <a:pt x="10467" y="112335"/>
                </a:cubicBezTo>
                <a:cubicBezTo>
                  <a:pt x="7332" y="111838"/>
                  <a:pt x="4584" y="112434"/>
                  <a:pt x="0" y="112335"/>
                </a:cubicBezTo>
                <a:cubicBezTo>
                  <a:pt x="580" y="57731"/>
                  <a:pt x="-1627" y="51440"/>
                  <a:pt x="0" y="0"/>
                </a:cubicBezTo>
                <a:close/>
              </a:path>
            </a:pathLst>
          </a:custGeom>
          <a:solidFill>
            <a:srgbClr val="404040"/>
          </a:solidFill>
          <a:ln>
            <a:solidFill>
              <a:srgbClr val="404040">
                <a:alpha val="0"/>
              </a:srgb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135" name="Dropdown Text">
            <a:extLst>
              <a:ext uri="{FF2B5EF4-FFF2-40B4-BE49-F238E27FC236}">
                <a16:creationId xmlns:a16="http://schemas.microsoft.com/office/drawing/2014/main" id="{02C0850D-2693-4A5F-AFA9-49EAC3E4A37E}"/>
              </a:ext>
            </a:extLst>
          </p:cNvPr>
          <p:cNvSpPr txBox="1"/>
          <p:nvPr/>
        </p:nvSpPr>
        <p:spPr>
          <a:xfrm>
            <a:off x="3541842" y="1504727"/>
            <a:ext cx="314971" cy="96501"/>
          </a:xfrm>
          <a:prstGeom prst="rect">
            <a:avLst/>
          </a:prstGeom>
          <a:noFill/>
        </p:spPr>
        <p:txBody>
          <a:bodyPr wrap="square" lIns="0" tIns="0" rIns="0" bIns="0" rtlCol="0">
            <a:spAutoFit/>
          </a:bodyPr>
          <a:lstStyle/>
          <a:p>
            <a:pPr algn="r">
              <a:lnSpc>
                <a:spcPct val="110000"/>
              </a:lnSpc>
            </a:pPr>
            <a:r>
              <a:rPr lang="en-US" sz="600" b="1" u="sng" dirty="0">
                <a:solidFill>
                  <a:schemeClr val="accent1"/>
                </a:solidFill>
              </a:rPr>
              <a:t>Catálogo</a:t>
            </a:r>
          </a:p>
        </p:txBody>
      </p:sp>
      <p:sp>
        <p:nvSpPr>
          <p:cNvPr id="131" name="Dropdown Text">
            <a:extLst>
              <a:ext uri="{FF2B5EF4-FFF2-40B4-BE49-F238E27FC236}">
                <a16:creationId xmlns:a16="http://schemas.microsoft.com/office/drawing/2014/main" id="{B3DAEB32-AF42-41E8-A220-50B883464D76}"/>
              </a:ext>
            </a:extLst>
          </p:cNvPr>
          <p:cNvSpPr txBox="1"/>
          <p:nvPr/>
        </p:nvSpPr>
        <p:spPr>
          <a:xfrm>
            <a:off x="4016914" y="1504037"/>
            <a:ext cx="363127" cy="96501"/>
          </a:xfrm>
          <a:prstGeom prst="rect">
            <a:avLst/>
          </a:prstGeom>
          <a:noFill/>
        </p:spPr>
        <p:txBody>
          <a:bodyPr wrap="square" lIns="0" tIns="0" rIns="0" bIns="0" rtlCol="0">
            <a:spAutoFit/>
          </a:bodyPr>
          <a:lstStyle/>
          <a:p>
            <a:pPr algn="r">
              <a:lnSpc>
                <a:spcPct val="110000"/>
              </a:lnSpc>
            </a:pPr>
            <a:r>
              <a:rPr lang="en-US" sz="600" dirty="0">
                <a:solidFill>
                  <a:srgbClr val="555555"/>
                </a:solidFill>
              </a:rPr>
              <a:t>Categorías</a:t>
            </a:r>
          </a:p>
        </p:txBody>
      </p:sp>
      <p:sp>
        <p:nvSpPr>
          <p:cNvPr id="127" name="Dropdown Text">
            <a:extLst>
              <a:ext uri="{FF2B5EF4-FFF2-40B4-BE49-F238E27FC236}">
                <a16:creationId xmlns:a16="http://schemas.microsoft.com/office/drawing/2014/main" id="{B47B9EF6-B3BE-4379-9665-F70DA2FD787E}"/>
              </a:ext>
            </a:extLst>
          </p:cNvPr>
          <p:cNvSpPr txBox="1"/>
          <p:nvPr/>
        </p:nvSpPr>
        <p:spPr>
          <a:xfrm>
            <a:off x="4498248" y="1503373"/>
            <a:ext cx="314971" cy="96501"/>
          </a:xfrm>
          <a:prstGeom prst="rect">
            <a:avLst/>
          </a:prstGeom>
          <a:noFill/>
        </p:spPr>
        <p:txBody>
          <a:bodyPr wrap="square" lIns="0" tIns="0" rIns="0" bIns="0" rtlCol="0">
            <a:spAutoFit/>
          </a:bodyPr>
          <a:lstStyle/>
          <a:p>
            <a:pPr algn="r">
              <a:lnSpc>
                <a:spcPct val="110000"/>
              </a:lnSpc>
            </a:pPr>
            <a:r>
              <a:rPr lang="en-US" sz="600" dirty="0">
                <a:solidFill>
                  <a:srgbClr val="555555"/>
                </a:solidFill>
              </a:rPr>
              <a:t>Autores</a:t>
            </a:r>
          </a:p>
        </p:txBody>
      </p:sp>
      <p:sp>
        <p:nvSpPr>
          <p:cNvPr id="32" name="Sign In Text">
            <a:extLst>
              <a:ext uri="{FF2B5EF4-FFF2-40B4-BE49-F238E27FC236}">
                <a16:creationId xmlns:a16="http://schemas.microsoft.com/office/drawing/2014/main" id="{8AFDD6EF-A1F9-409A-9A96-5D0A0BD9348E}"/>
              </a:ext>
            </a:extLst>
          </p:cNvPr>
          <p:cNvSpPr txBox="1"/>
          <p:nvPr/>
        </p:nvSpPr>
        <p:spPr>
          <a:xfrm>
            <a:off x="8746489" y="1511116"/>
            <a:ext cx="210857" cy="96501"/>
          </a:xfrm>
          <a:prstGeom prst="rect">
            <a:avLst/>
          </a:prstGeom>
          <a:noFill/>
        </p:spPr>
        <p:txBody>
          <a:bodyPr wrap="square" lIns="0" tIns="0" rIns="0" bIns="0" rtlCol="0">
            <a:spAutoFit/>
          </a:bodyPr>
          <a:lstStyle/>
          <a:p>
            <a:pPr algn="r">
              <a:lnSpc>
                <a:spcPct val="110000"/>
              </a:lnSpc>
            </a:pPr>
            <a:r>
              <a:rPr lang="en-US" sz="600" dirty="0">
                <a:solidFill>
                  <a:srgbClr val="636363"/>
                </a:solidFill>
              </a:rPr>
              <a:t>Sign In</a:t>
            </a:r>
          </a:p>
        </p:txBody>
      </p:sp>
      <p:grpSp>
        <p:nvGrpSpPr>
          <p:cNvPr id="37" name="Address Bar Header">
            <a:extLst>
              <a:ext uri="{FF2B5EF4-FFF2-40B4-BE49-F238E27FC236}">
                <a16:creationId xmlns:a16="http://schemas.microsoft.com/office/drawing/2014/main" id="{4BECB380-80DA-4009-9198-70155C61AB55}"/>
              </a:ext>
              <a:ext uri="{C183D7F6-B498-43B3-948B-1728B52AA6E4}">
                <adec:decorative xmlns:adec="http://schemas.microsoft.com/office/drawing/2017/decorative" val="1"/>
              </a:ext>
            </a:extLst>
          </p:cNvPr>
          <p:cNvGrpSpPr/>
          <p:nvPr/>
        </p:nvGrpSpPr>
        <p:grpSpPr>
          <a:xfrm>
            <a:off x="2346960" y="1118828"/>
            <a:ext cx="7034949" cy="308834"/>
            <a:chOff x="4967877" y="2266350"/>
            <a:chExt cx="5627420" cy="235966"/>
          </a:xfrm>
        </p:grpSpPr>
        <p:sp>
          <p:nvSpPr>
            <p:cNvPr id="65" name="Address Bar Header Full Background">
              <a:extLst>
                <a:ext uri="{FF2B5EF4-FFF2-40B4-BE49-F238E27FC236}">
                  <a16:creationId xmlns:a16="http://schemas.microsoft.com/office/drawing/2014/main" id="{9E6BE683-2452-40E7-9DF3-43DEE2755F8B}"/>
                </a:ext>
              </a:extLst>
            </p:cNvPr>
            <p:cNvSpPr/>
            <p:nvPr/>
          </p:nvSpPr>
          <p:spPr>
            <a:xfrm>
              <a:off x="4969003" y="2266350"/>
              <a:ext cx="5626294" cy="211612"/>
            </a:xfrm>
            <a:prstGeom prst="rect">
              <a:avLst/>
            </a:prstGeom>
            <a:solidFill>
              <a:srgbClr val="CBCB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66" name="See All Tabs Icon">
              <a:extLst>
                <a:ext uri="{FF2B5EF4-FFF2-40B4-BE49-F238E27FC236}">
                  <a16:creationId xmlns:a16="http://schemas.microsoft.com/office/drawing/2014/main" id="{01FFC974-B104-47CA-B917-3DDE15514369}"/>
                </a:ext>
              </a:extLst>
            </p:cNvPr>
            <p:cNvGrpSpPr/>
            <p:nvPr/>
          </p:nvGrpSpPr>
          <p:grpSpPr>
            <a:xfrm>
              <a:off x="5026608" y="2276890"/>
              <a:ext cx="74136" cy="73515"/>
              <a:chOff x="4561159" y="1229706"/>
              <a:chExt cx="107805" cy="106902"/>
            </a:xfrm>
          </p:grpSpPr>
          <p:pic>
            <p:nvPicPr>
              <p:cNvPr id="103" name="Website Icon 2" descr="Browser window">
                <a:extLst>
                  <a:ext uri="{FF2B5EF4-FFF2-40B4-BE49-F238E27FC236}">
                    <a16:creationId xmlns:a16="http://schemas.microsoft.com/office/drawing/2014/main" id="{CDD5AE88-01E8-4773-A0E9-CBCCEA87C22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561159" y="1229706"/>
                <a:ext cx="91821" cy="91821"/>
              </a:xfrm>
              <a:prstGeom prst="rect">
                <a:avLst/>
              </a:prstGeom>
            </p:spPr>
          </p:pic>
          <p:pic>
            <p:nvPicPr>
              <p:cNvPr id="104" name="Website Icon 1" descr="Browser window">
                <a:extLst>
                  <a:ext uri="{FF2B5EF4-FFF2-40B4-BE49-F238E27FC236}">
                    <a16:creationId xmlns:a16="http://schemas.microsoft.com/office/drawing/2014/main" id="{F28594D3-33B4-45D1-BE20-4A50E1A2260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577143" y="1244787"/>
                <a:ext cx="91821" cy="91821"/>
              </a:xfrm>
              <a:prstGeom prst="rect">
                <a:avLst/>
              </a:prstGeom>
            </p:spPr>
          </p:pic>
          <p:sp>
            <p:nvSpPr>
              <p:cNvPr id="105" name="Rectangle">
                <a:extLst>
                  <a:ext uri="{FF2B5EF4-FFF2-40B4-BE49-F238E27FC236}">
                    <a16:creationId xmlns:a16="http://schemas.microsoft.com/office/drawing/2014/main" id="{EF84B5BE-3663-4C88-91F6-BDC08AE2003E}"/>
                  </a:ext>
                </a:extLst>
              </p:cNvPr>
              <p:cNvSpPr/>
              <p:nvPr/>
            </p:nvSpPr>
            <p:spPr>
              <a:xfrm>
                <a:off x="4589484" y="1274842"/>
                <a:ext cx="64008" cy="36576"/>
              </a:xfrm>
              <a:prstGeom prst="rect">
                <a:avLst/>
              </a:prstGeom>
              <a:solidFill>
                <a:srgbClr val="CBCB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grpSp>
          <p:nvGrpSpPr>
            <p:cNvPr id="67" name="Dropdown Arrow">
              <a:extLst>
                <a:ext uri="{FF2B5EF4-FFF2-40B4-BE49-F238E27FC236}">
                  <a16:creationId xmlns:a16="http://schemas.microsoft.com/office/drawing/2014/main" id="{3745E974-99B6-4DCA-B036-ADA9E68625CF}"/>
                </a:ext>
              </a:extLst>
            </p:cNvPr>
            <p:cNvGrpSpPr/>
            <p:nvPr/>
          </p:nvGrpSpPr>
          <p:grpSpPr>
            <a:xfrm rot="18531467">
              <a:off x="5924692" y="2300805"/>
              <a:ext cx="31986" cy="31986"/>
              <a:chOff x="1411369" y="3109610"/>
              <a:chExt cx="182868" cy="191529"/>
            </a:xfrm>
          </p:grpSpPr>
          <p:cxnSp>
            <p:nvCxnSpPr>
              <p:cNvPr id="101" name="Line 2">
                <a:extLst>
                  <a:ext uri="{FF2B5EF4-FFF2-40B4-BE49-F238E27FC236}">
                    <a16:creationId xmlns:a16="http://schemas.microsoft.com/office/drawing/2014/main" id="{E51A6EC0-1062-45AC-B98B-444D4FE266CF}"/>
                  </a:ext>
                </a:extLst>
              </p:cNvPr>
              <p:cNvCxnSpPr>
                <a:cxnSpLocks/>
              </p:cNvCxnSpPr>
              <p:nvPr/>
            </p:nvCxnSpPr>
            <p:spPr>
              <a:xfrm rot="19092243">
                <a:off x="1484509" y="3191411"/>
                <a:ext cx="109728" cy="109728"/>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cxnSp>
            <p:nvCxnSpPr>
              <p:cNvPr id="102" name="Line 1">
                <a:extLst>
                  <a:ext uri="{FF2B5EF4-FFF2-40B4-BE49-F238E27FC236}">
                    <a16:creationId xmlns:a16="http://schemas.microsoft.com/office/drawing/2014/main" id="{F69772E0-39E0-409B-8F02-E33C6BBA39F6}"/>
                  </a:ext>
                </a:extLst>
              </p:cNvPr>
              <p:cNvCxnSpPr>
                <a:cxnSpLocks/>
              </p:cNvCxnSpPr>
              <p:nvPr/>
            </p:nvCxnSpPr>
            <p:spPr>
              <a:xfrm rot="19092243" flipV="1">
                <a:off x="1411369" y="3109610"/>
                <a:ext cx="109728" cy="109729"/>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grpSp>
        <p:sp>
          <p:nvSpPr>
            <p:cNvPr id="68" name="Address Bar Header Background">
              <a:extLst>
                <a:ext uri="{FF2B5EF4-FFF2-40B4-BE49-F238E27FC236}">
                  <a16:creationId xmlns:a16="http://schemas.microsoft.com/office/drawing/2014/main" id="{019A767D-5679-4F18-ADAC-F3D42416F142}"/>
                </a:ext>
              </a:extLst>
            </p:cNvPr>
            <p:cNvSpPr/>
            <p:nvPr/>
          </p:nvSpPr>
          <p:spPr>
            <a:xfrm>
              <a:off x="4967877" y="2352880"/>
              <a:ext cx="5627420" cy="146768"/>
            </a:xfrm>
            <a:custGeom>
              <a:avLst/>
              <a:gdLst>
                <a:gd name="connsiteX0" fmla="*/ 0 w 5627420"/>
                <a:gd name="connsiteY0" fmla="*/ 0 h 146768"/>
                <a:gd name="connsiteX1" fmla="*/ 512720 w 5627420"/>
                <a:gd name="connsiteY1" fmla="*/ 0 h 146768"/>
                <a:gd name="connsiteX2" fmla="*/ 1081715 w 5627420"/>
                <a:gd name="connsiteY2" fmla="*/ 0 h 146768"/>
                <a:gd name="connsiteX3" fmla="*/ 1594436 w 5627420"/>
                <a:gd name="connsiteY3" fmla="*/ 0 h 146768"/>
                <a:gd name="connsiteX4" fmla="*/ 2275979 w 5627420"/>
                <a:gd name="connsiteY4" fmla="*/ 0 h 146768"/>
                <a:gd name="connsiteX5" fmla="*/ 2901248 w 5627420"/>
                <a:gd name="connsiteY5" fmla="*/ 0 h 146768"/>
                <a:gd name="connsiteX6" fmla="*/ 3526517 w 5627420"/>
                <a:gd name="connsiteY6" fmla="*/ 0 h 146768"/>
                <a:gd name="connsiteX7" fmla="*/ 4264334 w 5627420"/>
                <a:gd name="connsiteY7" fmla="*/ 0 h 146768"/>
                <a:gd name="connsiteX8" fmla="*/ 4945877 w 5627420"/>
                <a:gd name="connsiteY8" fmla="*/ 0 h 146768"/>
                <a:gd name="connsiteX9" fmla="*/ 5627420 w 5627420"/>
                <a:gd name="connsiteY9" fmla="*/ 0 h 146768"/>
                <a:gd name="connsiteX10" fmla="*/ 5627420 w 5627420"/>
                <a:gd name="connsiteY10" fmla="*/ 146768 h 146768"/>
                <a:gd name="connsiteX11" fmla="*/ 5170974 w 5627420"/>
                <a:gd name="connsiteY11" fmla="*/ 146768 h 146768"/>
                <a:gd name="connsiteX12" fmla="*/ 4658253 w 5627420"/>
                <a:gd name="connsiteY12" fmla="*/ 146768 h 146768"/>
                <a:gd name="connsiteX13" fmla="*/ 3976710 w 5627420"/>
                <a:gd name="connsiteY13" fmla="*/ 146768 h 146768"/>
                <a:gd name="connsiteX14" fmla="*/ 3238893 w 5627420"/>
                <a:gd name="connsiteY14" fmla="*/ 146768 h 146768"/>
                <a:gd name="connsiteX15" fmla="*/ 2669898 w 5627420"/>
                <a:gd name="connsiteY15" fmla="*/ 146768 h 146768"/>
                <a:gd name="connsiteX16" fmla="*/ 1932081 w 5627420"/>
                <a:gd name="connsiteY16" fmla="*/ 146768 h 146768"/>
                <a:gd name="connsiteX17" fmla="*/ 1419360 w 5627420"/>
                <a:gd name="connsiteY17" fmla="*/ 146768 h 146768"/>
                <a:gd name="connsiteX18" fmla="*/ 962914 w 5627420"/>
                <a:gd name="connsiteY18" fmla="*/ 146768 h 146768"/>
                <a:gd name="connsiteX19" fmla="*/ 0 w 5627420"/>
                <a:gd name="connsiteY19" fmla="*/ 146768 h 146768"/>
                <a:gd name="connsiteX20" fmla="*/ 0 w 5627420"/>
                <a:gd name="connsiteY20" fmla="*/ 0 h 146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27420" h="146768" fill="none" extrusionOk="0">
                  <a:moveTo>
                    <a:pt x="0" y="0"/>
                  </a:moveTo>
                  <a:cubicBezTo>
                    <a:pt x="249004" y="-1518"/>
                    <a:pt x="369933" y="24895"/>
                    <a:pt x="512720" y="0"/>
                  </a:cubicBezTo>
                  <a:cubicBezTo>
                    <a:pt x="655507" y="-24895"/>
                    <a:pt x="917099" y="-26932"/>
                    <a:pt x="1081715" y="0"/>
                  </a:cubicBezTo>
                  <a:cubicBezTo>
                    <a:pt x="1246332" y="26932"/>
                    <a:pt x="1459231" y="14574"/>
                    <a:pt x="1594436" y="0"/>
                  </a:cubicBezTo>
                  <a:cubicBezTo>
                    <a:pt x="1729641" y="-14574"/>
                    <a:pt x="2019947" y="33269"/>
                    <a:pt x="2275979" y="0"/>
                  </a:cubicBezTo>
                  <a:cubicBezTo>
                    <a:pt x="2532011" y="-33269"/>
                    <a:pt x="2704934" y="-21465"/>
                    <a:pt x="2901248" y="0"/>
                  </a:cubicBezTo>
                  <a:cubicBezTo>
                    <a:pt x="3097562" y="21465"/>
                    <a:pt x="3311969" y="-14914"/>
                    <a:pt x="3526517" y="0"/>
                  </a:cubicBezTo>
                  <a:cubicBezTo>
                    <a:pt x="3741065" y="14914"/>
                    <a:pt x="4103870" y="22641"/>
                    <a:pt x="4264334" y="0"/>
                  </a:cubicBezTo>
                  <a:cubicBezTo>
                    <a:pt x="4424798" y="-22641"/>
                    <a:pt x="4673412" y="27773"/>
                    <a:pt x="4945877" y="0"/>
                  </a:cubicBezTo>
                  <a:cubicBezTo>
                    <a:pt x="5218342" y="-27773"/>
                    <a:pt x="5317845" y="6109"/>
                    <a:pt x="5627420" y="0"/>
                  </a:cubicBezTo>
                  <a:cubicBezTo>
                    <a:pt x="5623180" y="66055"/>
                    <a:pt x="5631525" y="98292"/>
                    <a:pt x="5627420" y="146768"/>
                  </a:cubicBezTo>
                  <a:cubicBezTo>
                    <a:pt x="5424231" y="134960"/>
                    <a:pt x="5370779" y="128768"/>
                    <a:pt x="5170974" y="146768"/>
                  </a:cubicBezTo>
                  <a:cubicBezTo>
                    <a:pt x="4971169" y="164768"/>
                    <a:pt x="4784240" y="141638"/>
                    <a:pt x="4658253" y="146768"/>
                  </a:cubicBezTo>
                  <a:cubicBezTo>
                    <a:pt x="4532266" y="151898"/>
                    <a:pt x="4188252" y="139505"/>
                    <a:pt x="3976710" y="146768"/>
                  </a:cubicBezTo>
                  <a:cubicBezTo>
                    <a:pt x="3765168" y="154031"/>
                    <a:pt x="3388640" y="132812"/>
                    <a:pt x="3238893" y="146768"/>
                  </a:cubicBezTo>
                  <a:cubicBezTo>
                    <a:pt x="3089146" y="160724"/>
                    <a:pt x="2895701" y="162165"/>
                    <a:pt x="2669898" y="146768"/>
                  </a:cubicBezTo>
                  <a:cubicBezTo>
                    <a:pt x="2444096" y="131371"/>
                    <a:pt x="2085787" y="148627"/>
                    <a:pt x="1932081" y="146768"/>
                  </a:cubicBezTo>
                  <a:cubicBezTo>
                    <a:pt x="1778375" y="144909"/>
                    <a:pt x="1647417" y="126622"/>
                    <a:pt x="1419360" y="146768"/>
                  </a:cubicBezTo>
                  <a:cubicBezTo>
                    <a:pt x="1191303" y="166914"/>
                    <a:pt x="1058203" y="136907"/>
                    <a:pt x="962914" y="146768"/>
                  </a:cubicBezTo>
                  <a:cubicBezTo>
                    <a:pt x="867625" y="156629"/>
                    <a:pt x="280791" y="185533"/>
                    <a:pt x="0" y="146768"/>
                  </a:cubicBezTo>
                  <a:cubicBezTo>
                    <a:pt x="-5920" y="97231"/>
                    <a:pt x="-6953" y="33004"/>
                    <a:pt x="0" y="0"/>
                  </a:cubicBezTo>
                  <a:close/>
                </a:path>
                <a:path w="5627420" h="146768" stroke="0" extrusionOk="0">
                  <a:moveTo>
                    <a:pt x="0" y="0"/>
                  </a:moveTo>
                  <a:cubicBezTo>
                    <a:pt x="219799" y="22732"/>
                    <a:pt x="399250" y="22392"/>
                    <a:pt x="568995" y="0"/>
                  </a:cubicBezTo>
                  <a:cubicBezTo>
                    <a:pt x="738741" y="-22392"/>
                    <a:pt x="809811" y="-12522"/>
                    <a:pt x="1025441" y="0"/>
                  </a:cubicBezTo>
                  <a:cubicBezTo>
                    <a:pt x="1241071" y="12522"/>
                    <a:pt x="1501468" y="6168"/>
                    <a:pt x="1763258" y="0"/>
                  </a:cubicBezTo>
                  <a:cubicBezTo>
                    <a:pt x="2025048" y="-6168"/>
                    <a:pt x="2147962" y="21157"/>
                    <a:pt x="2332253" y="0"/>
                  </a:cubicBezTo>
                  <a:cubicBezTo>
                    <a:pt x="2516545" y="-21157"/>
                    <a:pt x="2699162" y="-19468"/>
                    <a:pt x="2901248" y="0"/>
                  </a:cubicBezTo>
                  <a:cubicBezTo>
                    <a:pt x="3103334" y="19468"/>
                    <a:pt x="3436627" y="8008"/>
                    <a:pt x="3639065" y="0"/>
                  </a:cubicBezTo>
                  <a:cubicBezTo>
                    <a:pt x="3841503" y="-8008"/>
                    <a:pt x="3900542" y="-13209"/>
                    <a:pt x="4151785" y="0"/>
                  </a:cubicBezTo>
                  <a:cubicBezTo>
                    <a:pt x="4403028" y="13209"/>
                    <a:pt x="4555611" y="-18469"/>
                    <a:pt x="4889603" y="0"/>
                  </a:cubicBezTo>
                  <a:cubicBezTo>
                    <a:pt x="5223595" y="18469"/>
                    <a:pt x="5344184" y="25114"/>
                    <a:pt x="5627420" y="0"/>
                  </a:cubicBezTo>
                  <a:cubicBezTo>
                    <a:pt x="5621987" y="34083"/>
                    <a:pt x="5633571" y="114997"/>
                    <a:pt x="5627420" y="146768"/>
                  </a:cubicBezTo>
                  <a:cubicBezTo>
                    <a:pt x="5485846" y="154451"/>
                    <a:pt x="5129258" y="124247"/>
                    <a:pt x="5002151" y="146768"/>
                  </a:cubicBezTo>
                  <a:cubicBezTo>
                    <a:pt x="4875044" y="169289"/>
                    <a:pt x="4609723" y="139235"/>
                    <a:pt x="4433156" y="146768"/>
                  </a:cubicBezTo>
                  <a:cubicBezTo>
                    <a:pt x="4256589" y="154301"/>
                    <a:pt x="4018811" y="166889"/>
                    <a:pt x="3695339" y="146768"/>
                  </a:cubicBezTo>
                  <a:cubicBezTo>
                    <a:pt x="3371867" y="126647"/>
                    <a:pt x="3151833" y="176136"/>
                    <a:pt x="2957522" y="146768"/>
                  </a:cubicBezTo>
                  <a:cubicBezTo>
                    <a:pt x="2763211" y="117400"/>
                    <a:pt x="2585222" y="168669"/>
                    <a:pt x="2444801" y="146768"/>
                  </a:cubicBezTo>
                  <a:cubicBezTo>
                    <a:pt x="2304380" y="124867"/>
                    <a:pt x="2058163" y="173937"/>
                    <a:pt x="1819532" y="146768"/>
                  </a:cubicBezTo>
                  <a:cubicBezTo>
                    <a:pt x="1580901" y="119599"/>
                    <a:pt x="1244896" y="150463"/>
                    <a:pt x="1081715" y="146768"/>
                  </a:cubicBezTo>
                  <a:cubicBezTo>
                    <a:pt x="918534" y="143073"/>
                    <a:pt x="432362" y="152062"/>
                    <a:pt x="0" y="146768"/>
                  </a:cubicBezTo>
                  <a:cubicBezTo>
                    <a:pt x="-5267" y="109840"/>
                    <a:pt x="-6821" y="65565"/>
                    <a:pt x="0" y="0"/>
                  </a:cubicBezTo>
                  <a:close/>
                </a:path>
              </a:pathLst>
            </a:custGeom>
            <a:solidFill>
              <a:srgbClr val="F2F2F2"/>
            </a:solidFill>
            <a:ln>
              <a:solidFill>
                <a:srgbClr val="CBCBCB">
                  <a:alpha val="0"/>
                </a:srgb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69" name="Address Bar Background">
              <a:extLst>
                <a:ext uri="{FF2B5EF4-FFF2-40B4-BE49-F238E27FC236}">
                  <a16:creationId xmlns:a16="http://schemas.microsoft.com/office/drawing/2014/main" id="{57D53262-BC9A-431A-B4A4-B0F34CAAE0B4}"/>
                </a:ext>
              </a:extLst>
            </p:cNvPr>
            <p:cNvSpPr/>
            <p:nvPr/>
          </p:nvSpPr>
          <p:spPr>
            <a:xfrm>
              <a:off x="5514057" y="2383243"/>
              <a:ext cx="4593820" cy="84902"/>
            </a:xfrm>
            <a:custGeom>
              <a:avLst/>
              <a:gdLst>
                <a:gd name="connsiteX0" fmla="*/ 0 w 4593820"/>
                <a:gd name="connsiteY0" fmla="*/ 0 h 84902"/>
                <a:gd name="connsiteX1" fmla="*/ 610322 w 4593820"/>
                <a:gd name="connsiteY1" fmla="*/ 0 h 84902"/>
                <a:gd name="connsiteX2" fmla="*/ 1128767 w 4593820"/>
                <a:gd name="connsiteY2" fmla="*/ 0 h 84902"/>
                <a:gd name="connsiteX3" fmla="*/ 1693151 w 4593820"/>
                <a:gd name="connsiteY3" fmla="*/ 0 h 84902"/>
                <a:gd name="connsiteX4" fmla="*/ 2395349 w 4593820"/>
                <a:gd name="connsiteY4" fmla="*/ 0 h 84902"/>
                <a:gd name="connsiteX5" fmla="*/ 3005671 w 4593820"/>
                <a:gd name="connsiteY5" fmla="*/ 0 h 84902"/>
                <a:gd name="connsiteX6" fmla="*/ 3570054 w 4593820"/>
                <a:gd name="connsiteY6" fmla="*/ 0 h 84902"/>
                <a:gd name="connsiteX7" fmla="*/ 4593820 w 4593820"/>
                <a:gd name="connsiteY7" fmla="*/ 0 h 84902"/>
                <a:gd name="connsiteX8" fmla="*/ 4593820 w 4593820"/>
                <a:gd name="connsiteY8" fmla="*/ 84902 h 84902"/>
                <a:gd name="connsiteX9" fmla="*/ 3937560 w 4593820"/>
                <a:gd name="connsiteY9" fmla="*/ 84902 h 84902"/>
                <a:gd name="connsiteX10" fmla="*/ 3373176 w 4593820"/>
                <a:gd name="connsiteY10" fmla="*/ 84902 h 84902"/>
                <a:gd name="connsiteX11" fmla="*/ 2625040 w 4593820"/>
                <a:gd name="connsiteY11" fmla="*/ 84902 h 84902"/>
                <a:gd name="connsiteX12" fmla="*/ 2014718 w 4593820"/>
                <a:gd name="connsiteY12" fmla="*/ 84902 h 84902"/>
                <a:gd name="connsiteX13" fmla="*/ 1496273 w 4593820"/>
                <a:gd name="connsiteY13" fmla="*/ 84902 h 84902"/>
                <a:gd name="connsiteX14" fmla="*/ 794075 w 4593820"/>
                <a:gd name="connsiteY14" fmla="*/ 84902 h 84902"/>
                <a:gd name="connsiteX15" fmla="*/ 0 w 4593820"/>
                <a:gd name="connsiteY15" fmla="*/ 84902 h 84902"/>
                <a:gd name="connsiteX16" fmla="*/ 0 w 4593820"/>
                <a:gd name="connsiteY16" fmla="*/ 0 h 84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93820" h="84902" fill="none" extrusionOk="0">
                  <a:moveTo>
                    <a:pt x="0" y="0"/>
                  </a:moveTo>
                  <a:cubicBezTo>
                    <a:pt x="184146" y="-15199"/>
                    <a:pt x="392840" y="-9586"/>
                    <a:pt x="610322" y="0"/>
                  </a:cubicBezTo>
                  <a:cubicBezTo>
                    <a:pt x="827804" y="9586"/>
                    <a:pt x="877715" y="8006"/>
                    <a:pt x="1128767" y="0"/>
                  </a:cubicBezTo>
                  <a:cubicBezTo>
                    <a:pt x="1379819" y="-8006"/>
                    <a:pt x="1481566" y="-27595"/>
                    <a:pt x="1693151" y="0"/>
                  </a:cubicBezTo>
                  <a:cubicBezTo>
                    <a:pt x="1904736" y="27595"/>
                    <a:pt x="2128721" y="-18005"/>
                    <a:pt x="2395349" y="0"/>
                  </a:cubicBezTo>
                  <a:cubicBezTo>
                    <a:pt x="2661977" y="18005"/>
                    <a:pt x="2745811" y="-11627"/>
                    <a:pt x="3005671" y="0"/>
                  </a:cubicBezTo>
                  <a:cubicBezTo>
                    <a:pt x="3265531" y="11627"/>
                    <a:pt x="3296113" y="17939"/>
                    <a:pt x="3570054" y="0"/>
                  </a:cubicBezTo>
                  <a:cubicBezTo>
                    <a:pt x="3843995" y="-17939"/>
                    <a:pt x="4190444" y="-20063"/>
                    <a:pt x="4593820" y="0"/>
                  </a:cubicBezTo>
                  <a:cubicBezTo>
                    <a:pt x="4593258" y="27104"/>
                    <a:pt x="4593224" y="55244"/>
                    <a:pt x="4593820" y="84902"/>
                  </a:cubicBezTo>
                  <a:cubicBezTo>
                    <a:pt x="4343477" y="110163"/>
                    <a:pt x="4152282" y="66973"/>
                    <a:pt x="3937560" y="84902"/>
                  </a:cubicBezTo>
                  <a:cubicBezTo>
                    <a:pt x="3722838" y="102831"/>
                    <a:pt x="3526748" y="100677"/>
                    <a:pt x="3373176" y="84902"/>
                  </a:cubicBezTo>
                  <a:cubicBezTo>
                    <a:pt x="3219604" y="69127"/>
                    <a:pt x="2936887" y="83060"/>
                    <a:pt x="2625040" y="84902"/>
                  </a:cubicBezTo>
                  <a:cubicBezTo>
                    <a:pt x="2313193" y="86744"/>
                    <a:pt x="2196676" y="90569"/>
                    <a:pt x="2014718" y="84902"/>
                  </a:cubicBezTo>
                  <a:cubicBezTo>
                    <a:pt x="1832760" y="79235"/>
                    <a:pt x="1665481" y="70062"/>
                    <a:pt x="1496273" y="84902"/>
                  </a:cubicBezTo>
                  <a:cubicBezTo>
                    <a:pt x="1327065" y="99742"/>
                    <a:pt x="1136994" y="86637"/>
                    <a:pt x="794075" y="84902"/>
                  </a:cubicBezTo>
                  <a:cubicBezTo>
                    <a:pt x="451156" y="83167"/>
                    <a:pt x="348460" y="48584"/>
                    <a:pt x="0" y="84902"/>
                  </a:cubicBezTo>
                  <a:cubicBezTo>
                    <a:pt x="337" y="52542"/>
                    <a:pt x="582" y="27801"/>
                    <a:pt x="0" y="0"/>
                  </a:cubicBezTo>
                  <a:close/>
                </a:path>
                <a:path w="4593820" h="84902" stroke="0" extrusionOk="0">
                  <a:moveTo>
                    <a:pt x="0" y="0"/>
                  </a:moveTo>
                  <a:cubicBezTo>
                    <a:pt x="243663" y="28465"/>
                    <a:pt x="434584" y="-20020"/>
                    <a:pt x="610322" y="0"/>
                  </a:cubicBezTo>
                  <a:cubicBezTo>
                    <a:pt x="786060" y="20020"/>
                    <a:pt x="988612" y="-632"/>
                    <a:pt x="1128767" y="0"/>
                  </a:cubicBezTo>
                  <a:cubicBezTo>
                    <a:pt x="1268922" y="632"/>
                    <a:pt x="1523113" y="26936"/>
                    <a:pt x="1876904" y="0"/>
                  </a:cubicBezTo>
                  <a:cubicBezTo>
                    <a:pt x="2230695" y="-26936"/>
                    <a:pt x="2199136" y="-21321"/>
                    <a:pt x="2487225" y="0"/>
                  </a:cubicBezTo>
                  <a:cubicBezTo>
                    <a:pt x="2775314" y="21321"/>
                    <a:pt x="2851493" y="-14744"/>
                    <a:pt x="3097547" y="0"/>
                  </a:cubicBezTo>
                  <a:cubicBezTo>
                    <a:pt x="3343601" y="14744"/>
                    <a:pt x="3566286" y="-17111"/>
                    <a:pt x="3845684" y="0"/>
                  </a:cubicBezTo>
                  <a:cubicBezTo>
                    <a:pt x="4125082" y="17111"/>
                    <a:pt x="4414169" y="23994"/>
                    <a:pt x="4593820" y="0"/>
                  </a:cubicBezTo>
                  <a:cubicBezTo>
                    <a:pt x="4591812" y="40259"/>
                    <a:pt x="4592030" y="47653"/>
                    <a:pt x="4593820" y="84902"/>
                  </a:cubicBezTo>
                  <a:cubicBezTo>
                    <a:pt x="4347807" y="99919"/>
                    <a:pt x="4303994" y="93382"/>
                    <a:pt x="4029436" y="84902"/>
                  </a:cubicBezTo>
                  <a:cubicBezTo>
                    <a:pt x="3754878" y="76422"/>
                    <a:pt x="3660223" y="76217"/>
                    <a:pt x="3373176" y="84902"/>
                  </a:cubicBezTo>
                  <a:cubicBezTo>
                    <a:pt x="3086129" y="93587"/>
                    <a:pt x="3028669" y="102103"/>
                    <a:pt x="2716916" y="84902"/>
                  </a:cubicBezTo>
                  <a:cubicBezTo>
                    <a:pt x="2405163" y="67701"/>
                    <a:pt x="2405885" y="105789"/>
                    <a:pt x="2106595" y="84902"/>
                  </a:cubicBezTo>
                  <a:cubicBezTo>
                    <a:pt x="1807305" y="64015"/>
                    <a:pt x="1529418" y="90463"/>
                    <a:pt x="1358458" y="84902"/>
                  </a:cubicBezTo>
                  <a:cubicBezTo>
                    <a:pt x="1187498" y="79341"/>
                    <a:pt x="793412" y="68774"/>
                    <a:pt x="610322" y="84902"/>
                  </a:cubicBezTo>
                  <a:cubicBezTo>
                    <a:pt x="427232" y="101030"/>
                    <a:pt x="224841" y="113789"/>
                    <a:pt x="0" y="84902"/>
                  </a:cubicBezTo>
                  <a:cubicBezTo>
                    <a:pt x="1504" y="64811"/>
                    <a:pt x="2191" y="23288"/>
                    <a:pt x="0" y="0"/>
                  </a:cubicBezTo>
                  <a:close/>
                </a:path>
              </a:pathLst>
            </a:custGeom>
            <a:solidFill>
              <a:srgbClr val="FFFFFF"/>
            </a:solidFill>
            <a:ln w="12700">
              <a:solidFill>
                <a:srgbClr val="CBCBCB">
                  <a:alpha val="0"/>
                </a:srgb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70" name="Right Arrow">
              <a:extLst>
                <a:ext uri="{FF2B5EF4-FFF2-40B4-BE49-F238E27FC236}">
                  <a16:creationId xmlns:a16="http://schemas.microsoft.com/office/drawing/2014/main" id="{D21BA288-79BD-449B-9B17-7819D04A5874}"/>
                </a:ext>
              </a:extLst>
            </p:cNvPr>
            <p:cNvGrpSpPr/>
            <p:nvPr/>
          </p:nvGrpSpPr>
          <p:grpSpPr>
            <a:xfrm>
              <a:off x="5128197" y="2407559"/>
              <a:ext cx="55827" cy="39983"/>
              <a:chOff x="5128197" y="2407559"/>
              <a:chExt cx="55827" cy="39983"/>
            </a:xfrm>
          </p:grpSpPr>
          <p:grpSp>
            <p:nvGrpSpPr>
              <p:cNvPr id="97" name="Right Arrow">
                <a:extLst>
                  <a:ext uri="{FF2B5EF4-FFF2-40B4-BE49-F238E27FC236}">
                    <a16:creationId xmlns:a16="http://schemas.microsoft.com/office/drawing/2014/main" id="{C47A941B-7249-47CC-A544-92676852A732}"/>
                  </a:ext>
                </a:extLst>
              </p:cNvPr>
              <p:cNvGrpSpPr/>
              <p:nvPr/>
            </p:nvGrpSpPr>
            <p:grpSpPr>
              <a:xfrm rot="13370064">
                <a:off x="5144041" y="2407559"/>
                <a:ext cx="39983" cy="39983"/>
                <a:chOff x="1411369" y="3109610"/>
                <a:chExt cx="182868" cy="191529"/>
              </a:xfrm>
            </p:grpSpPr>
            <p:cxnSp>
              <p:nvCxnSpPr>
                <p:cNvPr id="99" name="Line 2">
                  <a:extLst>
                    <a:ext uri="{FF2B5EF4-FFF2-40B4-BE49-F238E27FC236}">
                      <a16:creationId xmlns:a16="http://schemas.microsoft.com/office/drawing/2014/main" id="{01376430-001A-4957-B940-D9D1568D575D}"/>
                    </a:ext>
                  </a:extLst>
                </p:cNvPr>
                <p:cNvCxnSpPr>
                  <a:cxnSpLocks/>
                </p:cNvCxnSpPr>
                <p:nvPr/>
              </p:nvCxnSpPr>
              <p:spPr>
                <a:xfrm rot="19092243">
                  <a:off x="1484509" y="3191411"/>
                  <a:ext cx="109728" cy="109728"/>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cxnSp>
              <p:nvCxnSpPr>
                <p:cNvPr id="100" name="Line 1">
                  <a:extLst>
                    <a:ext uri="{FF2B5EF4-FFF2-40B4-BE49-F238E27FC236}">
                      <a16:creationId xmlns:a16="http://schemas.microsoft.com/office/drawing/2014/main" id="{1D1B81BB-DD02-4F0D-9E47-B7AC72716ACC}"/>
                    </a:ext>
                  </a:extLst>
                </p:cNvPr>
                <p:cNvCxnSpPr>
                  <a:cxnSpLocks/>
                </p:cNvCxnSpPr>
                <p:nvPr/>
              </p:nvCxnSpPr>
              <p:spPr>
                <a:xfrm rot="19092243" flipV="1">
                  <a:off x="1411369" y="3109610"/>
                  <a:ext cx="109728" cy="109729"/>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grpSp>
          <p:cxnSp>
            <p:nvCxnSpPr>
              <p:cNvPr id="98" name="Right Arrow">
                <a:extLst>
                  <a:ext uri="{FF2B5EF4-FFF2-40B4-BE49-F238E27FC236}">
                    <a16:creationId xmlns:a16="http://schemas.microsoft.com/office/drawing/2014/main" id="{F86CC399-7345-4A34-8824-F7964D4837E4}"/>
                  </a:ext>
                </a:extLst>
              </p:cNvPr>
              <p:cNvCxnSpPr>
                <a:cxnSpLocks/>
              </p:cNvCxnSpPr>
              <p:nvPr/>
            </p:nvCxnSpPr>
            <p:spPr>
              <a:xfrm>
                <a:off x="5128197" y="2427402"/>
                <a:ext cx="47979" cy="0"/>
              </a:xfrm>
              <a:prstGeom prst="line">
                <a:avLst/>
              </a:prstGeom>
              <a:ln w="6350">
                <a:solidFill>
                  <a:srgbClr val="090909"/>
                </a:solidFill>
              </a:ln>
            </p:spPr>
            <p:style>
              <a:lnRef idx="1">
                <a:schemeClr val="accent1"/>
              </a:lnRef>
              <a:fillRef idx="0">
                <a:schemeClr val="accent1"/>
              </a:fillRef>
              <a:effectRef idx="0">
                <a:schemeClr val="accent1"/>
              </a:effectRef>
              <a:fontRef idx="minor">
                <a:schemeClr val="tx1"/>
              </a:fontRef>
            </p:style>
          </p:cxnSp>
        </p:grpSp>
        <p:grpSp>
          <p:nvGrpSpPr>
            <p:cNvPr id="71" name="Left Arrow">
              <a:extLst>
                <a:ext uri="{FF2B5EF4-FFF2-40B4-BE49-F238E27FC236}">
                  <a16:creationId xmlns:a16="http://schemas.microsoft.com/office/drawing/2014/main" id="{6532175E-4AFD-42E3-8CD2-BB1BAA1BE0E4}"/>
                </a:ext>
              </a:extLst>
            </p:cNvPr>
            <p:cNvGrpSpPr/>
            <p:nvPr/>
          </p:nvGrpSpPr>
          <p:grpSpPr>
            <a:xfrm>
              <a:off x="5004663" y="2407440"/>
              <a:ext cx="56124" cy="39983"/>
              <a:chOff x="5004663" y="2407440"/>
              <a:chExt cx="56124" cy="39983"/>
            </a:xfrm>
          </p:grpSpPr>
          <p:grpSp>
            <p:nvGrpSpPr>
              <p:cNvPr id="93" name="Left Arrow">
                <a:extLst>
                  <a:ext uri="{FF2B5EF4-FFF2-40B4-BE49-F238E27FC236}">
                    <a16:creationId xmlns:a16="http://schemas.microsoft.com/office/drawing/2014/main" id="{211C60F8-0F37-43DE-B883-E6B75167C9F0}"/>
                  </a:ext>
                </a:extLst>
              </p:cNvPr>
              <p:cNvGrpSpPr/>
              <p:nvPr/>
            </p:nvGrpSpPr>
            <p:grpSpPr>
              <a:xfrm rot="8229936" flipH="1">
                <a:off x="5004663" y="2407440"/>
                <a:ext cx="39983" cy="39983"/>
                <a:chOff x="1411369" y="3109610"/>
                <a:chExt cx="182868" cy="191529"/>
              </a:xfrm>
            </p:grpSpPr>
            <p:cxnSp>
              <p:nvCxnSpPr>
                <p:cNvPr id="95" name="Line 2">
                  <a:extLst>
                    <a:ext uri="{FF2B5EF4-FFF2-40B4-BE49-F238E27FC236}">
                      <a16:creationId xmlns:a16="http://schemas.microsoft.com/office/drawing/2014/main" id="{EEB2FBA6-BADB-4F6D-A3F5-396BC1620921}"/>
                    </a:ext>
                  </a:extLst>
                </p:cNvPr>
                <p:cNvCxnSpPr>
                  <a:cxnSpLocks/>
                </p:cNvCxnSpPr>
                <p:nvPr/>
              </p:nvCxnSpPr>
              <p:spPr>
                <a:xfrm rot="19092243">
                  <a:off x="1484509" y="3191411"/>
                  <a:ext cx="109728" cy="109728"/>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cxnSp>
              <p:nvCxnSpPr>
                <p:cNvPr id="96" name="Line 1">
                  <a:extLst>
                    <a:ext uri="{FF2B5EF4-FFF2-40B4-BE49-F238E27FC236}">
                      <a16:creationId xmlns:a16="http://schemas.microsoft.com/office/drawing/2014/main" id="{A8916512-347A-4F57-8486-288B72BFF314}"/>
                    </a:ext>
                  </a:extLst>
                </p:cNvPr>
                <p:cNvCxnSpPr>
                  <a:cxnSpLocks/>
                </p:cNvCxnSpPr>
                <p:nvPr/>
              </p:nvCxnSpPr>
              <p:spPr>
                <a:xfrm rot="19092243" flipV="1">
                  <a:off x="1411369" y="3109610"/>
                  <a:ext cx="109728" cy="109729"/>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grpSp>
          <p:cxnSp>
            <p:nvCxnSpPr>
              <p:cNvPr id="94" name="Left Arrow">
                <a:extLst>
                  <a:ext uri="{FF2B5EF4-FFF2-40B4-BE49-F238E27FC236}">
                    <a16:creationId xmlns:a16="http://schemas.microsoft.com/office/drawing/2014/main" id="{75FBB3A1-E111-4A84-8300-B9D32217F93F}"/>
                  </a:ext>
                </a:extLst>
              </p:cNvPr>
              <p:cNvCxnSpPr>
                <a:cxnSpLocks/>
              </p:cNvCxnSpPr>
              <p:nvPr/>
            </p:nvCxnSpPr>
            <p:spPr>
              <a:xfrm>
                <a:off x="5012808" y="2427402"/>
                <a:ext cx="47979" cy="0"/>
              </a:xfrm>
              <a:prstGeom prst="line">
                <a:avLst/>
              </a:prstGeom>
              <a:ln w="6350">
                <a:solidFill>
                  <a:srgbClr val="090909"/>
                </a:solidFill>
              </a:ln>
            </p:spPr>
            <p:style>
              <a:lnRef idx="1">
                <a:schemeClr val="accent1"/>
              </a:lnRef>
              <a:fillRef idx="0">
                <a:schemeClr val="accent1"/>
              </a:fillRef>
              <a:effectRef idx="0">
                <a:schemeClr val="accent1"/>
              </a:effectRef>
              <a:fontRef idx="minor">
                <a:schemeClr val="tx1"/>
              </a:fontRef>
            </p:style>
          </p:cxnSp>
        </p:grpSp>
        <p:pic>
          <p:nvPicPr>
            <p:cNvPr id="72" name="Search Address Bar Icon" descr="Magnifying glass">
              <a:extLst>
                <a:ext uri="{FF2B5EF4-FFF2-40B4-BE49-F238E27FC236}">
                  <a16:creationId xmlns:a16="http://schemas.microsoft.com/office/drawing/2014/main" id="{0E5FD816-5B1E-4D09-A02A-EA0F18F4272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flipH="1">
              <a:off x="5539664" y="2402166"/>
              <a:ext cx="48632" cy="48632"/>
            </a:xfrm>
            <a:prstGeom prst="rect">
              <a:avLst/>
            </a:prstGeom>
          </p:spPr>
        </p:pic>
        <p:sp>
          <p:nvSpPr>
            <p:cNvPr id="73" name="Search Address Bar Text">
              <a:extLst>
                <a:ext uri="{FF2B5EF4-FFF2-40B4-BE49-F238E27FC236}">
                  <a16:creationId xmlns:a16="http://schemas.microsoft.com/office/drawing/2014/main" id="{54795C5F-4F79-44C6-A5B4-93D208BE0C71}"/>
                </a:ext>
              </a:extLst>
            </p:cNvPr>
            <p:cNvSpPr txBox="1"/>
            <p:nvPr/>
          </p:nvSpPr>
          <p:spPr>
            <a:xfrm>
              <a:off x="5529550" y="2361221"/>
              <a:ext cx="1335040" cy="141095"/>
            </a:xfrm>
            <a:prstGeom prst="rect">
              <a:avLst/>
            </a:prstGeom>
            <a:noFill/>
          </p:spPr>
          <p:txBody>
            <a:bodyPr wrap="square" rtlCol="0">
              <a:spAutoFit/>
            </a:bodyPr>
            <a:lstStyle/>
            <a:p>
              <a:r>
                <a:rPr lang="en-US" sz="600" dirty="0">
                  <a:solidFill>
                    <a:srgbClr val="AEAEAE"/>
                  </a:solidFill>
                </a:rPr>
                <a:t>Search or enter web address</a:t>
              </a:r>
            </a:p>
          </p:txBody>
        </p:sp>
        <p:pic>
          <p:nvPicPr>
            <p:cNvPr id="74" name="Refresh Button" descr="Refresh">
              <a:extLst>
                <a:ext uri="{FF2B5EF4-FFF2-40B4-BE49-F238E27FC236}">
                  <a16:creationId xmlns:a16="http://schemas.microsoft.com/office/drawing/2014/main" id="{1A1BB3E3-606B-4ACB-BD88-9D8D62E0D9F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rot="17611513">
              <a:off x="5247646" y="2397778"/>
              <a:ext cx="59306" cy="59306"/>
            </a:xfrm>
            <a:prstGeom prst="rect">
              <a:avLst/>
            </a:prstGeom>
          </p:spPr>
        </p:pic>
        <p:pic>
          <p:nvPicPr>
            <p:cNvPr id="75" name="Home Button" descr="Home">
              <a:extLst>
                <a:ext uri="{FF2B5EF4-FFF2-40B4-BE49-F238E27FC236}">
                  <a16:creationId xmlns:a16="http://schemas.microsoft.com/office/drawing/2014/main" id="{18C97FBE-5DB0-49F7-8B61-0FFBDA66853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371550" y="2399299"/>
              <a:ext cx="59306" cy="59306"/>
            </a:xfrm>
            <a:prstGeom prst="rect">
              <a:avLst/>
            </a:prstGeom>
          </p:spPr>
        </p:pic>
        <p:grpSp>
          <p:nvGrpSpPr>
            <p:cNvPr id="76" name="Address Bar Settings Button">
              <a:extLst>
                <a:ext uri="{FF2B5EF4-FFF2-40B4-BE49-F238E27FC236}">
                  <a16:creationId xmlns:a16="http://schemas.microsoft.com/office/drawing/2014/main" id="{B8A4772C-A365-4654-AD13-238C3D0B98B7}"/>
                </a:ext>
              </a:extLst>
            </p:cNvPr>
            <p:cNvGrpSpPr/>
            <p:nvPr/>
          </p:nvGrpSpPr>
          <p:grpSpPr>
            <a:xfrm>
              <a:off x="10462995" y="2419434"/>
              <a:ext cx="64798" cy="15993"/>
              <a:chOff x="10790691" y="1400190"/>
              <a:chExt cx="74096" cy="18288"/>
            </a:xfrm>
          </p:grpSpPr>
          <p:sp>
            <p:nvSpPr>
              <p:cNvPr id="90" name="Circle">
                <a:extLst>
                  <a:ext uri="{FF2B5EF4-FFF2-40B4-BE49-F238E27FC236}">
                    <a16:creationId xmlns:a16="http://schemas.microsoft.com/office/drawing/2014/main" id="{5BB4F9E4-4CF9-4D4A-90C5-18C02A3D9BEF}"/>
                  </a:ext>
                </a:extLst>
              </p:cNvPr>
              <p:cNvSpPr/>
              <p:nvPr/>
            </p:nvSpPr>
            <p:spPr>
              <a:xfrm>
                <a:off x="10846499" y="1400190"/>
                <a:ext cx="18288" cy="18288"/>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91" name="Circle">
                <a:extLst>
                  <a:ext uri="{FF2B5EF4-FFF2-40B4-BE49-F238E27FC236}">
                    <a16:creationId xmlns:a16="http://schemas.microsoft.com/office/drawing/2014/main" id="{939E0F05-3CF7-4420-8459-D7EB61C4D58F}"/>
                  </a:ext>
                </a:extLst>
              </p:cNvPr>
              <p:cNvSpPr/>
              <p:nvPr/>
            </p:nvSpPr>
            <p:spPr>
              <a:xfrm>
                <a:off x="10818595" y="1400190"/>
                <a:ext cx="18288" cy="18288"/>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92" name="Circle">
                <a:extLst>
                  <a:ext uri="{FF2B5EF4-FFF2-40B4-BE49-F238E27FC236}">
                    <a16:creationId xmlns:a16="http://schemas.microsoft.com/office/drawing/2014/main" id="{8DB2D6BB-01F4-4630-B465-55F2288921BF}"/>
                  </a:ext>
                </a:extLst>
              </p:cNvPr>
              <p:cNvSpPr/>
              <p:nvPr/>
            </p:nvSpPr>
            <p:spPr>
              <a:xfrm>
                <a:off x="10790691" y="1400190"/>
                <a:ext cx="18288" cy="18288"/>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grpSp>
          <p:nvGrpSpPr>
            <p:cNvPr id="77" name="Add Button">
              <a:extLst>
                <a:ext uri="{FF2B5EF4-FFF2-40B4-BE49-F238E27FC236}">
                  <a16:creationId xmlns:a16="http://schemas.microsoft.com/office/drawing/2014/main" id="{56C0AD75-CE95-4551-934B-0B5CC78783BB}"/>
                </a:ext>
              </a:extLst>
            </p:cNvPr>
            <p:cNvGrpSpPr/>
            <p:nvPr/>
          </p:nvGrpSpPr>
          <p:grpSpPr>
            <a:xfrm>
              <a:off x="5822685" y="2296671"/>
              <a:ext cx="39983" cy="39983"/>
              <a:chOff x="5822685" y="2296671"/>
              <a:chExt cx="39983" cy="39983"/>
            </a:xfrm>
          </p:grpSpPr>
          <p:cxnSp>
            <p:nvCxnSpPr>
              <p:cNvPr id="88" name="Line 2">
                <a:extLst>
                  <a:ext uri="{FF2B5EF4-FFF2-40B4-BE49-F238E27FC236}">
                    <a16:creationId xmlns:a16="http://schemas.microsoft.com/office/drawing/2014/main" id="{621DAAD6-DB0C-439C-B01F-C7538210A6D8}"/>
                  </a:ext>
                </a:extLst>
              </p:cNvPr>
              <p:cNvCxnSpPr>
                <a:cxnSpLocks/>
              </p:cNvCxnSpPr>
              <p:nvPr/>
            </p:nvCxnSpPr>
            <p:spPr>
              <a:xfrm>
                <a:off x="5822685" y="2315861"/>
                <a:ext cx="39983" cy="0"/>
              </a:xfrm>
              <a:prstGeom prst="line">
                <a:avLst/>
              </a:prstGeom>
              <a:ln w="6350">
                <a:solidFill>
                  <a:srgbClr val="090909"/>
                </a:solidFill>
              </a:ln>
            </p:spPr>
            <p:style>
              <a:lnRef idx="1">
                <a:schemeClr val="accent1"/>
              </a:lnRef>
              <a:fillRef idx="0">
                <a:schemeClr val="accent1"/>
              </a:fillRef>
              <a:effectRef idx="0">
                <a:schemeClr val="accent1"/>
              </a:effectRef>
              <a:fontRef idx="minor">
                <a:schemeClr val="tx1"/>
              </a:fontRef>
            </p:style>
          </p:cxnSp>
          <p:cxnSp>
            <p:nvCxnSpPr>
              <p:cNvPr id="89" name="Line 1">
                <a:extLst>
                  <a:ext uri="{FF2B5EF4-FFF2-40B4-BE49-F238E27FC236}">
                    <a16:creationId xmlns:a16="http://schemas.microsoft.com/office/drawing/2014/main" id="{8C009A98-4C11-4888-8223-0340134BB502}"/>
                  </a:ext>
                </a:extLst>
              </p:cNvPr>
              <p:cNvCxnSpPr>
                <a:cxnSpLocks/>
              </p:cNvCxnSpPr>
              <p:nvPr/>
            </p:nvCxnSpPr>
            <p:spPr>
              <a:xfrm rot="16200000">
                <a:off x="5821643" y="2316663"/>
                <a:ext cx="39983" cy="0"/>
              </a:xfrm>
              <a:prstGeom prst="line">
                <a:avLst/>
              </a:prstGeom>
              <a:ln w="6350">
                <a:solidFill>
                  <a:srgbClr val="090909"/>
                </a:solidFill>
              </a:ln>
            </p:spPr>
            <p:style>
              <a:lnRef idx="1">
                <a:schemeClr val="accent1"/>
              </a:lnRef>
              <a:fillRef idx="0">
                <a:schemeClr val="accent1"/>
              </a:fillRef>
              <a:effectRef idx="0">
                <a:schemeClr val="accent1"/>
              </a:effectRef>
              <a:fontRef idx="minor">
                <a:schemeClr val="tx1"/>
              </a:fontRef>
            </p:style>
          </p:cxnSp>
        </p:grpSp>
        <p:pic>
          <p:nvPicPr>
            <p:cNvPr id="78" name="Close Button" descr="Close">
              <a:extLst>
                <a:ext uri="{FF2B5EF4-FFF2-40B4-BE49-F238E27FC236}">
                  <a16:creationId xmlns:a16="http://schemas.microsoft.com/office/drawing/2014/main" id="{189E734E-7908-4B78-9D80-7B2E006F0B84}"/>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0465079" y="2296563"/>
              <a:ext cx="44638" cy="44638"/>
            </a:xfrm>
            <a:prstGeom prst="rect">
              <a:avLst/>
            </a:prstGeom>
          </p:spPr>
        </p:pic>
        <p:sp>
          <p:nvSpPr>
            <p:cNvPr id="79" name="Maximize Button">
              <a:extLst>
                <a:ext uri="{FF2B5EF4-FFF2-40B4-BE49-F238E27FC236}">
                  <a16:creationId xmlns:a16="http://schemas.microsoft.com/office/drawing/2014/main" id="{E83BB36F-4126-43B0-9F5D-97FF80C9DB76}"/>
                </a:ext>
              </a:extLst>
            </p:cNvPr>
            <p:cNvSpPr/>
            <p:nvPr/>
          </p:nvSpPr>
          <p:spPr>
            <a:xfrm>
              <a:off x="10328833" y="2301847"/>
              <a:ext cx="31986" cy="31986"/>
            </a:xfrm>
            <a:prstGeom prst="rect">
              <a:avLst/>
            </a:prstGeom>
            <a:noFill/>
            <a:ln w="6350">
              <a:solidFill>
                <a:srgbClr val="0909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cxnSp>
          <p:nvCxnSpPr>
            <p:cNvPr id="80" name="Minimize Button">
              <a:extLst>
                <a:ext uri="{FF2B5EF4-FFF2-40B4-BE49-F238E27FC236}">
                  <a16:creationId xmlns:a16="http://schemas.microsoft.com/office/drawing/2014/main" id="{7284EE8A-1983-4132-8CC3-DC5459F0BAAA}"/>
                </a:ext>
              </a:extLst>
            </p:cNvPr>
            <p:cNvCxnSpPr>
              <a:cxnSpLocks/>
            </p:cNvCxnSpPr>
            <p:nvPr/>
          </p:nvCxnSpPr>
          <p:spPr>
            <a:xfrm>
              <a:off x="10190145" y="2316798"/>
              <a:ext cx="31986" cy="0"/>
            </a:xfrm>
            <a:prstGeom prst="line">
              <a:avLst/>
            </a:prstGeom>
            <a:ln w="6350">
              <a:solidFill>
                <a:srgbClr val="000000"/>
              </a:solidFill>
            </a:ln>
          </p:spPr>
          <p:style>
            <a:lnRef idx="1">
              <a:schemeClr val="accent1"/>
            </a:lnRef>
            <a:fillRef idx="0">
              <a:schemeClr val="accent1"/>
            </a:fillRef>
            <a:effectRef idx="0">
              <a:schemeClr val="accent1"/>
            </a:effectRef>
            <a:fontRef idx="minor">
              <a:schemeClr val="tx1"/>
            </a:fontRef>
          </p:style>
        </p:cxnSp>
        <p:sp>
          <p:nvSpPr>
            <p:cNvPr id="81" name="Webpage Small Title Background">
              <a:extLst>
                <a:ext uri="{FF2B5EF4-FFF2-40B4-BE49-F238E27FC236}">
                  <a16:creationId xmlns:a16="http://schemas.microsoft.com/office/drawing/2014/main" id="{C6BD03DA-F595-484B-BC3B-E69358BCB1C7}"/>
                </a:ext>
              </a:extLst>
            </p:cNvPr>
            <p:cNvSpPr/>
            <p:nvPr/>
          </p:nvSpPr>
          <p:spPr>
            <a:xfrm>
              <a:off x="5167332" y="2270515"/>
              <a:ext cx="622646" cy="104134"/>
            </a:xfrm>
            <a:custGeom>
              <a:avLst/>
              <a:gdLst>
                <a:gd name="connsiteX0" fmla="*/ 0 w 622646"/>
                <a:gd name="connsiteY0" fmla="*/ 0 h 104134"/>
                <a:gd name="connsiteX1" fmla="*/ 622646 w 622646"/>
                <a:gd name="connsiteY1" fmla="*/ 0 h 104134"/>
                <a:gd name="connsiteX2" fmla="*/ 622646 w 622646"/>
                <a:gd name="connsiteY2" fmla="*/ 104134 h 104134"/>
                <a:gd name="connsiteX3" fmla="*/ 0 w 622646"/>
                <a:gd name="connsiteY3" fmla="*/ 104134 h 104134"/>
                <a:gd name="connsiteX4" fmla="*/ 0 w 622646"/>
                <a:gd name="connsiteY4" fmla="*/ 0 h 104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646" h="104134" fill="none" extrusionOk="0">
                  <a:moveTo>
                    <a:pt x="0" y="0"/>
                  </a:moveTo>
                  <a:cubicBezTo>
                    <a:pt x="303527" y="-11224"/>
                    <a:pt x="347830" y="-2420"/>
                    <a:pt x="622646" y="0"/>
                  </a:cubicBezTo>
                  <a:cubicBezTo>
                    <a:pt x="617543" y="49713"/>
                    <a:pt x="627647" y="70936"/>
                    <a:pt x="622646" y="104134"/>
                  </a:cubicBezTo>
                  <a:cubicBezTo>
                    <a:pt x="427445" y="95508"/>
                    <a:pt x="185225" y="129744"/>
                    <a:pt x="0" y="104134"/>
                  </a:cubicBezTo>
                  <a:cubicBezTo>
                    <a:pt x="-1595" y="70651"/>
                    <a:pt x="3854" y="34322"/>
                    <a:pt x="0" y="0"/>
                  </a:cubicBezTo>
                  <a:close/>
                </a:path>
                <a:path w="622646" h="104134" stroke="0" extrusionOk="0">
                  <a:moveTo>
                    <a:pt x="0" y="0"/>
                  </a:moveTo>
                  <a:cubicBezTo>
                    <a:pt x="270705" y="-8460"/>
                    <a:pt x="453983" y="-12708"/>
                    <a:pt x="622646" y="0"/>
                  </a:cubicBezTo>
                  <a:cubicBezTo>
                    <a:pt x="619928" y="35983"/>
                    <a:pt x="619772" y="62275"/>
                    <a:pt x="622646" y="104134"/>
                  </a:cubicBezTo>
                  <a:cubicBezTo>
                    <a:pt x="357335" y="87148"/>
                    <a:pt x="268814" y="119323"/>
                    <a:pt x="0" y="104134"/>
                  </a:cubicBezTo>
                  <a:cubicBezTo>
                    <a:pt x="933" y="57310"/>
                    <a:pt x="-398" y="29390"/>
                    <a:pt x="0" y="0"/>
                  </a:cubicBezTo>
                  <a:close/>
                </a:path>
              </a:pathLst>
            </a:custGeom>
            <a:solidFill>
              <a:srgbClr val="F2F2F2"/>
            </a:solidFill>
            <a:ln>
              <a:solidFill>
                <a:srgbClr val="CBCBCB">
                  <a:alpha val="0"/>
                </a:srgb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pic>
          <p:nvPicPr>
            <p:cNvPr id="82" name="Webpage Close Icon" descr="Close">
              <a:extLst>
                <a:ext uri="{FF2B5EF4-FFF2-40B4-BE49-F238E27FC236}">
                  <a16:creationId xmlns:a16="http://schemas.microsoft.com/office/drawing/2014/main" id="{B3E5BC63-6802-4251-80E1-6193C6515D98}"/>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717383" y="2296983"/>
              <a:ext cx="44638" cy="44638"/>
            </a:xfrm>
            <a:prstGeom prst="rect">
              <a:avLst/>
            </a:prstGeom>
          </p:spPr>
        </p:pic>
        <p:sp>
          <p:nvSpPr>
            <p:cNvPr id="83" name="Webpage Name">
              <a:extLst>
                <a:ext uri="{FF2B5EF4-FFF2-40B4-BE49-F238E27FC236}">
                  <a16:creationId xmlns:a16="http://schemas.microsoft.com/office/drawing/2014/main" id="{8CE6A56A-9099-43E9-9D8F-F724F443FA0E}"/>
                </a:ext>
              </a:extLst>
            </p:cNvPr>
            <p:cNvSpPr txBox="1"/>
            <p:nvPr/>
          </p:nvSpPr>
          <p:spPr>
            <a:xfrm>
              <a:off x="5272180" y="2289186"/>
              <a:ext cx="138919" cy="70547"/>
            </a:xfrm>
            <a:prstGeom prst="rect">
              <a:avLst/>
            </a:prstGeom>
            <a:noFill/>
          </p:spPr>
          <p:txBody>
            <a:bodyPr wrap="square" lIns="0" tIns="0" rIns="0" bIns="0" rtlCol="0">
              <a:spAutoFit/>
            </a:bodyPr>
            <a:lstStyle/>
            <a:p>
              <a:r>
                <a:rPr lang="en-US" sz="600" dirty="0">
                  <a:solidFill>
                    <a:srgbClr val="555555"/>
                  </a:solidFill>
                </a:rPr>
                <a:t>Start</a:t>
              </a:r>
            </a:p>
          </p:txBody>
        </p:sp>
        <p:grpSp>
          <p:nvGrpSpPr>
            <p:cNvPr id="84" name="Website Icon Placeholder">
              <a:extLst>
                <a:ext uri="{FF2B5EF4-FFF2-40B4-BE49-F238E27FC236}">
                  <a16:creationId xmlns:a16="http://schemas.microsoft.com/office/drawing/2014/main" id="{7169783A-1AF3-4E36-87CD-6ABF21A42455}"/>
                </a:ext>
              </a:extLst>
            </p:cNvPr>
            <p:cNvGrpSpPr/>
            <p:nvPr/>
          </p:nvGrpSpPr>
          <p:grpSpPr>
            <a:xfrm>
              <a:off x="5204508" y="2295596"/>
              <a:ext cx="41452" cy="40711"/>
              <a:chOff x="1950533" y="1912092"/>
              <a:chExt cx="144420" cy="141838"/>
            </a:xfrm>
          </p:grpSpPr>
          <p:sp>
            <p:nvSpPr>
              <p:cNvPr id="85" name="Square">
                <a:extLst>
                  <a:ext uri="{FF2B5EF4-FFF2-40B4-BE49-F238E27FC236}">
                    <a16:creationId xmlns:a16="http://schemas.microsoft.com/office/drawing/2014/main" id="{E3E89627-5711-4D04-8C07-70CE59D00BAA}"/>
                  </a:ext>
                </a:extLst>
              </p:cNvPr>
              <p:cNvSpPr/>
              <p:nvPr/>
            </p:nvSpPr>
            <p:spPr>
              <a:xfrm>
                <a:off x="1952625" y="1913132"/>
                <a:ext cx="141684" cy="140798"/>
              </a:xfrm>
              <a:custGeom>
                <a:avLst/>
                <a:gdLst>
                  <a:gd name="connsiteX0" fmla="*/ 0 w 141684"/>
                  <a:gd name="connsiteY0" fmla="*/ 0 h 140798"/>
                  <a:gd name="connsiteX1" fmla="*/ 141684 w 141684"/>
                  <a:gd name="connsiteY1" fmla="*/ 0 h 140798"/>
                  <a:gd name="connsiteX2" fmla="*/ 141684 w 141684"/>
                  <a:gd name="connsiteY2" fmla="*/ 140798 h 140798"/>
                  <a:gd name="connsiteX3" fmla="*/ 0 w 141684"/>
                  <a:gd name="connsiteY3" fmla="*/ 140798 h 140798"/>
                  <a:gd name="connsiteX4" fmla="*/ 0 w 141684"/>
                  <a:gd name="connsiteY4" fmla="*/ 0 h 140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84" h="140798" fill="none" extrusionOk="0">
                    <a:moveTo>
                      <a:pt x="0" y="0"/>
                    </a:moveTo>
                    <a:cubicBezTo>
                      <a:pt x="45991" y="1878"/>
                      <a:pt x="96569" y="5713"/>
                      <a:pt x="141684" y="0"/>
                    </a:cubicBezTo>
                    <a:cubicBezTo>
                      <a:pt x="138845" y="57765"/>
                      <a:pt x="145173" y="72590"/>
                      <a:pt x="141684" y="140798"/>
                    </a:cubicBezTo>
                    <a:cubicBezTo>
                      <a:pt x="80807" y="141118"/>
                      <a:pt x="31063" y="140290"/>
                      <a:pt x="0" y="140798"/>
                    </a:cubicBezTo>
                    <a:cubicBezTo>
                      <a:pt x="1379" y="91549"/>
                      <a:pt x="-187" y="55626"/>
                      <a:pt x="0" y="0"/>
                    </a:cubicBezTo>
                    <a:close/>
                  </a:path>
                  <a:path w="141684" h="140798" stroke="0" extrusionOk="0">
                    <a:moveTo>
                      <a:pt x="0" y="0"/>
                    </a:moveTo>
                    <a:cubicBezTo>
                      <a:pt x="62393" y="2102"/>
                      <a:pt x="83537" y="-1382"/>
                      <a:pt x="141684" y="0"/>
                    </a:cubicBezTo>
                    <a:cubicBezTo>
                      <a:pt x="135837" y="59974"/>
                      <a:pt x="144028" y="102945"/>
                      <a:pt x="141684" y="140798"/>
                    </a:cubicBezTo>
                    <a:cubicBezTo>
                      <a:pt x="95486" y="144697"/>
                      <a:pt x="42034" y="141879"/>
                      <a:pt x="0" y="140798"/>
                    </a:cubicBezTo>
                    <a:cubicBezTo>
                      <a:pt x="-996" y="102443"/>
                      <a:pt x="5794" y="61365"/>
                      <a:pt x="0" y="0"/>
                    </a:cubicBezTo>
                    <a:close/>
                  </a:path>
                </a:pathLst>
              </a:custGeom>
              <a:solidFill>
                <a:srgbClr val="F2F2F2"/>
              </a:solidFill>
              <a:ln w="3175">
                <a:solidFill>
                  <a:srgbClr val="444446"/>
                </a:solidFill>
                <a:extLst>
                  <a:ext uri="{C807C97D-BFC1-408E-A445-0C87EB9F89A2}">
                    <ask:lineSketchStyleProps xmlns:ask="http://schemas.microsoft.com/office/drawing/2018/sketchyshapes" sd="1927782525">
                      <a:prstGeom prst="rect">
                        <a:avLst/>
                      </a:prstGeom>
                      <ask:type>
                        <ask:lineSketchFreehand/>
                      </ask:type>
                      <ask:seed>1927782525</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cxnSp>
            <p:nvCxnSpPr>
              <p:cNvPr id="86" name="Line 2">
                <a:extLst>
                  <a:ext uri="{FF2B5EF4-FFF2-40B4-BE49-F238E27FC236}">
                    <a16:creationId xmlns:a16="http://schemas.microsoft.com/office/drawing/2014/main" id="{1A34705F-6FC3-40A2-B7F3-05F0F652D070}"/>
                  </a:ext>
                </a:extLst>
              </p:cNvPr>
              <p:cNvCxnSpPr/>
              <p:nvPr/>
            </p:nvCxnSpPr>
            <p:spPr>
              <a:xfrm>
                <a:off x="1950533" y="1912092"/>
                <a:ext cx="143776" cy="141838"/>
              </a:xfrm>
              <a:prstGeom prst="line">
                <a:avLst/>
              </a:prstGeom>
              <a:ln w="3175">
                <a:solidFill>
                  <a:srgbClr val="444446"/>
                </a:solidFill>
              </a:ln>
            </p:spPr>
            <p:style>
              <a:lnRef idx="1">
                <a:schemeClr val="accent1"/>
              </a:lnRef>
              <a:fillRef idx="0">
                <a:schemeClr val="accent1"/>
              </a:fillRef>
              <a:effectRef idx="0">
                <a:schemeClr val="accent1"/>
              </a:effectRef>
              <a:fontRef idx="minor">
                <a:schemeClr val="tx1"/>
              </a:fontRef>
            </p:style>
          </p:cxnSp>
          <p:cxnSp>
            <p:nvCxnSpPr>
              <p:cNvPr id="87" name="Line 1">
                <a:extLst>
                  <a:ext uri="{FF2B5EF4-FFF2-40B4-BE49-F238E27FC236}">
                    <a16:creationId xmlns:a16="http://schemas.microsoft.com/office/drawing/2014/main" id="{192426E2-F262-4B22-A115-FB17EC8CAA42}"/>
                  </a:ext>
                </a:extLst>
              </p:cNvPr>
              <p:cNvCxnSpPr>
                <a:cxnSpLocks/>
              </p:cNvCxnSpPr>
              <p:nvPr/>
            </p:nvCxnSpPr>
            <p:spPr>
              <a:xfrm flipV="1">
                <a:off x="1951177" y="1912092"/>
                <a:ext cx="143776" cy="141838"/>
              </a:xfrm>
              <a:prstGeom prst="line">
                <a:avLst/>
              </a:prstGeom>
              <a:ln w="3175">
                <a:solidFill>
                  <a:srgbClr val="444446"/>
                </a:solidFill>
              </a:ln>
            </p:spPr>
            <p:style>
              <a:lnRef idx="1">
                <a:schemeClr val="accent1"/>
              </a:lnRef>
              <a:fillRef idx="0">
                <a:schemeClr val="accent1"/>
              </a:fillRef>
              <a:effectRef idx="0">
                <a:schemeClr val="accent1"/>
              </a:effectRef>
              <a:fontRef idx="minor">
                <a:schemeClr val="tx1"/>
              </a:fontRef>
            </p:style>
          </p:cxnSp>
        </p:grpSp>
      </p:grpSp>
      <p:sp>
        <p:nvSpPr>
          <p:cNvPr id="48" name="Third Header Background">
            <a:extLst>
              <a:ext uri="{FF2B5EF4-FFF2-40B4-BE49-F238E27FC236}">
                <a16:creationId xmlns:a16="http://schemas.microsoft.com/office/drawing/2014/main" id="{D4E17992-B44B-4295-8D5A-1CADD0DC4E70}"/>
              </a:ext>
            </a:extLst>
          </p:cNvPr>
          <p:cNvSpPr/>
          <p:nvPr/>
        </p:nvSpPr>
        <p:spPr>
          <a:xfrm>
            <a:off x="2418887" y="1744635"/>
            <a:ext cx="6783885" cy="623863"/>
          </a:xfrm>
          <a:custGeom>
            <a:avLst/>
            <a:gdLst>
              <a:gd name="connsiteX0" fmla="*/ 0 w 6783885"/>
              <a:gd name="connsiteY0" fmla="*/ 0 h 623863"/>
              <a:gd name="connsiteX1" fmla="*/ 678389 w 6783885"/>
              <a:gd name="connsiteY1" fmla="*/ 0 h 623863"/>
              <a:gd name="connsiteX2" fmla="*/ 1356777 w 6783885"/>
              <a:gd name="connsiteY2" fmla="*/ 0 h 623863"/>
              <a:gd name="connsiteX3" fmla="*/ 2035166 w 6783885"/>
              <a:gd name="connsiteY3" fmla="*/ 0 h 623863"/>
              <a:gd name="connsiteX4" fmla="*/ 2849232 w 6783885"/>
              <a:gd name="connsiteY4" fmla="*/ 0 h 623863"/>
              <a:gd name="connsiteX5" fmla="*/ 3595459 w 6783885"/>
              <a:gd name="connsiteY5" fmla="*/ 0 h 623863"/>
              <a:gd name="connsiteX6" fmla="*/ 4070331 w 6783885"/>
              <a:gd name="connsiteY6" fmla="*/ 0 h 623863"/>
              <a:gd name="connsiteX7" fmla="*/ 4680881 w 6783885"/>
              <a:gd name="connsiteY7" fmla="*/ 0 h 623863"/>
              <a:gd name="connsiteX8" fmla="*/ 5494947 w 6783885"/>
              <a:gd name="connsiteY8" fmla="*/ 0 h 623863"/>
              <a:gd name="connsiteX9" fmla="*/ 6173335 w 6783885"/>
              <a:gd name="connsiteY9" fmla="*/ 0 h 623863"/>
              <a:gd name="connsiteX10" fmla="*/ 6783885 w 6783885"/>
              <a:gd name="connsiteY10" fmla="*/ 0 h 623863"/>
              <a:gd name="connsiteX11" fmla="*/ 6783885 w 6783885"/>
              <a:gd name="connsiteY11" fmla="*/ 623863 h 623863"/>
              <a:gd name="connsiteX12" fmla="*/ 6241174 w 6783885"/>
              <a:gd name="connsiteY12" fmla="*/ 623863 h 623863"/>
              <a:gd name="connsiteX13" fmla="*/ 5427108 w 6783885"/>
              <a:gd name="connsiteY13" fmla="*/ 623863 h 623863"/>
              <a:gd name="connsiteX14" fmla="*/ 4884397 w 6783885"/>
              <a:gd name="connsiteY14" fmla="*/ 623863 h 623863"/>
              <a:gd name="connsiteX15" fmla="*/ 4409525 w 6783885"/>
              <a:gd name="connsiteY15" fmla="*/ 623863 h 623863"/>
              <a:gd name="connsiteX16" fmla="*/ 3934653 w 6783885"/>
              <a:gd name="connsiteY16" fmla="*/ 623863 h 623863"/>
              <a:gd name="connsiteX17" fmla="*/ 3188426 w 6783885"/>
              <a:gd name="connsiteY17" fmla="*/ 623863 h 623863"/>
              <a:gd name="connsiteX18" fmla="*/ 2713554 w 6783885"/>
              <a:gd name="connsiteY18" fmla="*/ 623863 h 623863"/>
              <a:gd name="connsiteX19" fmla="*/ 2035165 w 6783885"/>
              <a:gd name="connsiteY19" fmla="*/ 623863 h 623863"/>
              <a:gd name="connsiteX20" fmla="*/ 1492455 w 6783885"/>
              <a:gd name="connsiteY20" fmla="*/ 623863 h 623863"/>
              <a:gd name="connsiteX21" fmla="*/ 814066 w 6783885"/>
              <a:gd name="connsiteY21" fmla="*/ 623863 h 623863"/>
              <a:gd name="connsiteX22" fmla="*/ 0 w 6783885"/>
              <a:gd name="connsiteY22" fmla="*/ 623863 h 623863"/>
              <a:gd name="connsiteX23" fmla="*/ 0 w 6783885"/>
              <a:gd name="connsiteY23" fmla="*/ 0 h 623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783885" h="623863" fill="none" extrusionOk="0">
                <a:moveTo>
                  <a:pt x="0" y="0"/>
                </a:moveTo>
                <a:cubicBezTo>
                  <a:pt x="328811" y="10609"/>
                  <a:pt x="472996" y="-8980"/>
                  <a:pt x="678389" y="0"/>
                </a:cubicBezTo>
                <a:cubicBezTo>
                  <a:pt x="883782" y="8980"/>
                  <a:pt x="1149530" y="5659"/>
                  <a:pt x="1356777" y="0"/>
                </a:cubicBezTo>
                <a:cubicBezTo>
                  <a:pt x="1564024" y="-5659"/>
                  <a:pt x="1814433" y="-33363"/>
                  <a:pt x="2035166" y="0"/>
                </a:cubicBezTo>
                <a:cubicBezTo>
                  <a:pt x="2255899" y="33363"/>
                  <a:pt x="2556269" y="35808"/>
                  <a:pt x="2849232" y="0"/>
                </a:cubicBezTo>
                <a:cubicBezTo>
                  <a:pt x="3142195" y="-35808"/>
                  <a:pt x="3295739" y="18504"/>
                  <a:pt x="3595459" y="0"/>
                </a:cubicBezTo>
                <a:cubicBezTo>
                  <a:pt x="3895179" y="-18504"/>
                  <a:pt x="3971406" y="14670"/>
                  <a:pt x="4070331" y="0"/>
                </a:cubicBezTo>
                <a:cubicBezTo>
                  <a:pt x="4169256" y="-14670"/>
                  <a:pt x="4501280" y="-29606"/>
                  <a:pt x="4680881" y="0"/>
                </a:cubicBezTo>
                <a:cubicBezTo>
                  <a:pt x="4860482" y="29606"/>
                  <a:pt x="5291714" y="-39654"/>
                  <a:pt x="5494947" y="0"/>
                </a:cubicBezTo>
                <a:cubicBezTo>
                  <a:pt x="5698180" y="39654"/>
                  <a:pt x="5947299" y="10721"/>
                  <a:pt x="6173335" y="0"/>
                </a:cubicBezTo>
                <a:cubicBezTo>
                  <a:pt x="6399371" y="-10721"/>
                  <a:pt x="6618235" y="16484"/>
                  <a:pt x="6783885" y="0"/>
                </a:cubicBezTo>
                <a:cubicBezTo>
                  <a:pt x="6760853" y="223939"/>
                  <a:pt x="6788490" y="338404"/>
                  <a:pt x="6783885" y="623863"/>
                </a:cubicBezTo>
                <a:cubicBezTo>
                  <a:pt x="6539207" y="624269"/>
                  <a:pt x="6432377" y="624845"/>
                  <a:pt x="6241174" y="623863"/>
                </a:cubicBezTo>
                <a:cubicBezTo>
                  <a:pt x="6049971" y="622881"/>
                  <a:pt x="5612935" y="632908"/>
                  <a:pt x="5427108" y="623863"/>
                </a:cubicBezTo>
                <a:cubicBezTo>
                  <a:pt x="5241281" y="614818"/>
                  <a:pt x="5149612" y="629695"/>
                  <a:pt x="4884397" y="623863"/>
                </a:cubicBezTo>
                <a:cubicBezTo>
                  <a:pt x="4619182" y="618031"/>
                  <a:pt x="4562974" y="614210"/>
                  <a:pt x="4409525" y="623863"/>
                </a:cubicBezTo>
                <a:cubicBezTo>
                  <a:pt x="4256076" y="633516"/>
                  <a:pt x="4128984" y="622158"/>
                  <a:pt x="3934653" y="623863"/>
                </a:cubicBezTo>
                <a:cubicBezTo>
                  <a:pt x="3740322" y="625568"/>
                  <a:pt x="3341732" y="659516"/>
                  <a:pt x="3188426" y="623863"/>
                </a:cubicBezTo>
                <a:cubicBezTo>
                  <a:pt x="3035120" y="588210"/>
                  <a:pt x="2826271" y="642275"/>
                  <a:pt x="2713554" y="623863"/>
                </a:cubicBezTo>
                <a:cubicBezTo>
                  <a:pt x="2600837" y="605451"/>
                  <a:pt x="2266616" y="624361"/>
                  <a:pt x="2035165" y="623863"/>
                </a:cubicBezTo>
                <a:cubicBezTo>
                  <a:pt x="1803714" y="623365"/>
                  <a:pt x="1652649" y="632576"/>
                  <a:pt x="1492455" y="623863"/>
                </a:cubicBezTo>
                <a:cubicBezTo>
                  <a:pt x="1332261" y="615151"/>
                  <a:pt x="1065804" y="602184"/>
                  <a:pt x="814066" y="623863"/>
                </a:cubicBezTo>
                <a:cubicBezTo>
                  <a:pt x="562328" y="645542"/>
                  <a:pt x="400181" y="661481"/>
                  <a:pt x="0" y="623863"/>
                </a:cubicBezTo>
                <a:cubicBezTo>
                  <a:pt x="-20382" y="494728"/>
                  <a:pt x="24480" y="307350"/>
                  <a:pt x="0" y="0"/>
                </a:cubicBezTo>
                <a:close/>
              </a:path>
              <a:path w="6783885" h="623863" stroke="0" extrusionOk="0">
                <a:moveTo>
                  <a:pt x="0" y="0"/>
                </a:moveTo>
                <a:cubicBezTo>
                  <a:pt x="143963" y="25505"/>
                  <a:pt x="379677" y="21635"/>
                  <a:pt x="610550" y="0"/>
                </a:cubicBezTo>
                <a:cubicBezTo>
                  <a:pt x="841423" y="-21635"/>
                  <a:pt x="861832" y="14614"/>
                  <a:pt x="1085422" y="0"/>
                </a:cubicBezTo>
                <a:cubicBezTo>
                  <a:pt x="1309012" y="-14614"/>
                  <a:pt x="1676101" y="20278"/>
                  <a:pt x="1899488" y="0"/>
                </a:cubicBezTo>
                <a:cubicBezTo>
                  <a:pt x="2122875" y="-20278"/>
                  <a:pt x="2235007" y="-25322"/>
                  <a:pt x="2510037" y="0"/>
                </a:cubicBezTo>
                <a:cubicBezTo>
                  <a:pt x="2785067" y="25322"/>
                  <a:pt x="2859216" y="-27920"/>
                  <a:pt x="3120587" y="0"/>
                </a:cubicBezTo>
                <a:cubicBezTo>
                  <a:pt x="3381958" y="27920"/>
                  <a:pt x="3710543" y="-29662"/>
                  <a:pt x="3934653" y="0"/>
                </a:cubicBezTo>
                <a:cubicBezTo>
                  <a:pt x="4158763" y="29662"/>
                  <a:pt x="4217987" y="-18278"/>
                  <a:pt x="4477364" y="0"/>
                </a:cubicBezTo>
                <a:cubicBezTo>
                  <a:pt x="4736741" y="18278"/>
                  <a:pt x="5077582" y="34711"/>
                  <a:pt x="5291430" y="0"/>
                </a:cubicBezTo>
                <a:cubicBezTo>
                  <a:pt x="5505278" y="-34711"/>
                  <a:pt x="5869164" y="11553"/>
                  <a:pt x="6105497" y="0"/>
                </a:cubicBezTo>
                <a:cubicBezTo>
                  <a:pt x="6341830" y="-11553"/>
                  <a:pt x="6592693" y="-27390"/>
                  <a:pt x="6783885" y="0"/>
                </a:cubicBezTo>
                <a:cubicBezTo>
                  <a:pt x="6776762" y="284428"/>
                  <a:pt x="6796924" y="431751"/>
                  <a:pt x="6783885" y="623863"/>
                </a:cubicBezTo>
                <a:cubicBezTo>
                  <a:pt x="6589253" y="609648"/>
                  <a:pt x="6295589" y="593351"/>
                  <a:pt x="6037658" y="623863"/>
                </a:cubicBezTo>
                <a:cubicBezTo>
                  <a:pt x="5779727" y="654375"/>
                  <a:pt x="5452743" y="630881"/>
                  <a:pt x="5223591" y="623863"/>
                </a:cubicBezTo>
                <a:cubicBezTo>
                  <a:pt x="4994439" y="616845"/>
                  <a:pt x="4728528" y="658251"/>
                  <a:pt x="4409525" y="623863"/>
                </a:cubicBezTo>
                <a:cubicBezTo>
                  <a:pt x="4090522" y="589475"/>
                  <a:pt x="4057475" y="642621"/>
                  <a:pt x="3866814" y="623863"/>
                </a:cubicBezTo>
                <a:cubicBezTo>
                  <a:pt x="3676153" y="605105"/>
                  <a:pt x="3358210" y="635520"/>
                  <a:pt x="3188426" y="623863"/>
                </a:cubicBezTo>
                <a:cubicBezTo>
                  <a:pt x="3018642" y="612206"/>
                  <a:pt x="2647111" y="662823"/>
                  <a:pt x="2374360" y="623863"/>
                </a:cubicBezTo>
                <a:cubicBezTo>
                  <a:pt x="2101609" y="584903"/>
                  <a:pt x="1958383" y="605791"/>
                  <a:pt x="1695971" y="623863"/>
                </a:cubicBezTo>
                <a:cubicBezTo>
                  <a:pt x="1433559" y="641935"/>
                  <a:pt x="1318856" y="613287"/>
                  <a:pt x="1221099" y="623863"/>
                </a:cubicBezTo>
                <a:cubicBezTo>
                  <a:pt x="1123342" y="634439"/>
                  <a:pt x="916358" y="626426"/>
                  <a:pt x="678388" y="623863"/>
                </a:cubicBezTo>
                <a:cubicBezTo>
                  <a:pt x="440418" y="621300"/>
                  <a:pt x="210895" y="646776"/>
                  <a:pt x="0" y="623863"/>
                </a:cubicBezTo>
                <a:cubicBezTo>
                  <a:pt x="-9890" y="367373"/>
                  <a:pt x="22094" y="285599"/>
                  <a:pt x="0" y="0"/>
                </a:cubicBezTo>
                <a:close/>
              </a:path>
            </a:pathLst>
          </a:custGeom>
          <a:solidFill>
            <a:srgbClr val="F2F2F2"/>
          </a:solidFill>
          <a:ln>
            <a:solidFill>
              <a:srgbClr val="F2F2F2">
                <a:alpha val="0"/>
              </a:srgb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49" name="Search Bar">
            <a:extLst>
              <a:ext uri="{FF2B5EF4-FFF2-40B4-BE49-F238E27FC236}">
                <a16:creationId xmlns:a16="http://schemas.microsoft.com/office/drawing/2014/main" id="{BB320D3E-A254-4FC6-B80E-4AB1F5993F43}"/>
              </a:ext>
            </a:extLst>
          </p:cNvPr>
          <p:cNvGrpSpPr/>
          <p:nvPr/>
        </p:nvGrpSpPr>
        <p:grpSpPr>
          <a:xfrm>
            <a:off x="2729547" y="1963042"/>
            <a:ext cx="1414694" cy="184665"/>
            <a:chOff x="5212327" y="3743941"/>
            <a:chExt cx="1012165" cy="141094"/>
          </a:xfrm>
        </p:grpSpPr>
        <p:sp>
          <p:nvSpPr>
            <p:cNvPr id="62" name="Search Placeholder">
              <a:extLst>
                <a:ext uri="{FF2B5EF4-FFF2-40B4-BE49-F238E27FC236}">
                  <a16:creationId xmlns:a16="http://schemas.microsoft.com/office/drawing/2014/main" id="{AFADFD08-E621-41F1-8CAA-171ADED2D325}"/>
                </a:ext>
              </a:extLst>
            </p:cNvPr>
            <p:cNvSpPr/>
            <p:nvPr/>
          </p:nvSpPr>
          <p:spPr>
            <a:xfrm>
              <a:off x="5255834" y="3757383"/>
              <a:ext cx="968658" cy="123904"/>
            </a:xfrm>
            <a:custGeom>
              <a:avLst/>
              <a:gdLst>
                <a:gd name="connsiteX0" fmla="*/ 0 w 968658"/>
                <a:gd name="connsiteY0" fmla="*/ 6074 h 123904"/>
                <a:gd name="connsiteX1" fmla="*/ 6074 w 968658"/>
                <a:gd name="connsiteY1" fmla="*/ 0 h 123904"/>
                <a:gd name="connsiteX2" fmla="*/ 465199 w 968658"/>
                <a:gd name="connsiteY2" fmla="*/ 0 h 123904"/>
                <a:gd name="connsiteX3" fmla="*/ 962584 w 968658"/>
                <a:gd name="connsiteY3" fmla="*/ 0 h 123904"/>
                <a:gd name="connsiteX4" fmla="*/ 968658 w 968658"/>
                <a:gd name="connsiteY4" fmla="*/ 6074 h 123904"/>
                <a:gd name="connsiteX5" fmla="*/ 968658 w 968658"/>
                <a:gd name="connsiteY5" fmla="*/ 117830 h 123904"/>
                <a:gd name="connsiteX6" fmla="*/ 962584 w 968658"/>
                <a:gd name="connsiteY6" fmla="*/ 123904 h 123904"/>
                <a:gd name="connsiteX7" fmla="*/ 465199 w 968658"/>
                <a:gd name="connsiteY7" fmla="*/ 123904 h 123904"/>
                <a:gd name="connsiteX8" fmla="*/ 6074 w 968658"/>
                <a:gd name="connsiteY8" fmla="*/ 123904 h 123904"/>
                <a:gd name="connsiteX9" fmla="*/ 0 w 968658"/>
                <a:gd name="connsiteY9" fmla="*/ 117830 h 123904"/>
                <a:gd name="connsiteX10" fmla="*/ 0 w 968658"/>
                <a:gd name="connsiteY10" fmla="*/ 6074 h 123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68658" h="123904" fill="none" extrusionOk="0">
                  <a:moveTo>
                    <a:pt x="0" y="6074"/>
                  </a:moveTo>
                  <a:cubicBezTo>
                    <a:pt x="38" y="2164"/>
                    <a:pt x="2365" y="623"/>
                    <a:pt x="6074" y="0"/>
                  </a:cubicBezTo>
                  <a:cubicBezTo>
                    <a:pt x="101799" y="-19685"/>
                    <a:pt x="319782" y="-9293"/>
                    <a:pt x="465199" y="0"/>
                  </a:cubicBezTo>
                  <a:cubicBezTo>
                    <a:pt x="610617" y="9293"/>
                    <a:pt x="745944" y="20619"/>
                    <a:pt x="962584" y="0"/>
                  </a:cubicBezTo>
                  <a:cubicBezTo>
                    <a:pt x="965498" y="118"/>
                    <a:pt x="968714" y="2100"/>
                    <a:pt x="968658" y="6074"/>
                  </a:cubicBezTo>
                  <a:cubicBezTo>
                    <a:pt x="970374" y="56560"/>
                    <a:pt x="970993" y="75727"/>
                    <a:pt x="968658" y="117830"/>
                  </a:cubicBezTo>
                  <a:cubicBezTo>
                    <a:pt x="968477" y="121627"/>
                    <a:pt x="966320" y="124545"/>
                    <a:pt x="962584" y="123904"/>
                  </a:cubicBezTo>
                  <a:cubicBezTo>
                    <a:pt x="792466" y="105696"/>
                    <a:pt x="690087" y="117019"/>
                    <a:pt x="465199" y="123904"/>
                  </a:cubicBezTo>
                  <a:cubicBezTo>
                    <a:pt x="240311" y="130789"/>
                    <a:pt x="131875" y="140167"/>
                    <a:pt x="6074" y="123904"/>
                  </a:cubicBezTo>
                  <a:cubicBezTo>
                    <a:pt x="2721" y="124066"/>
                    <a:pt x="337" y="121084"/>
                    <a:pt x="0" y="117830"/>
                  </a:cubicBezTo>
                  <a:cubicBezTo>
                    <a:pt x="4986" y="83946"/>
                    <a:pt x="610" y="52854"/>
                    <a:pt x="0" y="6074"/>
                  </a:cubicBezTo>
                  <a:close/>
                </a:path>
                <a:path w="968658" h="123904" stroke="0" extrusionOk="0">
                  <a:moveTo>
                    <a:pt x="0" y="6074"/>
                  </a:moveTo>
                  <a:cubicBezTo>
                    <a:pt x="352" y="2054"/>
                    <a:pt x="2431" y="555"/>
                    <a:pt x="6074" y="0"/>
                  </a:cubicBezTo>
                  <a:cubicBezTo>
                    <a:pt x="141916" y="23477"/>
                    <a:pt x="385077" y="11993"/>
                    <a:pt x="493894" y="0"/>
                  </a:cubicBezTo>
                  <a:cubicBezTo>
                    <a:pt x="602711" y="-11993"/>
                    <a:pt x="793366" y="23139"/>
                    <a:pt x="962584" y="0"/>
                  </a:cubicBezTo>
                  <a:cubicBezTo>
                    <a:pt x="966521" y="-163"/>
                    <a:pt x="968849" y="2867"/>
                    <a:pt x="968658" y="6074"/>
                  </a:cubicBezTo>
                  <a:cubicBezTo>
                    <a:pt x="969259" y="31334"/>
                    <a:pt x="970774" y="75197"/>
                    <a:pt x="968658" y="117830"/>
                  </a:cubicBezTo>
                  <a:cubicBezTo>
                    <a:pt x="968256" y="121129"/>
                    <a:pt x="965666" y="124068"/>
                    <a:pt x="962584" y="123904"/>
                  </a:cubicBezTo>
                  <a:cubicBezTo>
                    <a:pt x="808315" y="134252"/>
                    <a:pt x="638291" y="127241"/>
                    <a:pt x="465199" y="123904"/>
                  </a:cubicBezTo>
                  <a:cubicBezTo>
                    <a:pt x="292108" y="120567"/>
                    <a:pt x="180128" y="139354"/>
                    <a:pt x="6074" y="123904"/>
                  </a:cubicBezTo>
                  <a:cubicBezTo>
                    <a:pt x="2588" y="124430"/>
                    <a:pt x="-802" y="121104"/>
                    <a:pt x="0" y="117830"/>
                  </a:cubicBezTo>
                  <a:cubicBezTo>
                    <a:pt x="3768" y="70301"/>
                    <a:pt x="4070" y="32202"/>
                    <a:pt x="0" y="6074"/>
                  </a:cubicBezTo>
                  <a:close/>
                </a:path>
              </a:pathLst>
            </a:custGeom>
            <a:solidFill>
              <a:schemeClr val="bg1"/>
            </a:solidFill>
            <a:ln w="9525">
              <a:solidFill>
                <a:srgbClr val="666666"/>
              </a:solidFill>
              <a:extLst>
                <a:ext uri="{C807C97D-BFC1-408E-A445-0C87EB9F89A2}">
                  <ask:lineSketchStyleProps xmlns:ask="http://schemas.microsoft.com/office/drawing/2018/sketchyshapes" sd="2024747198">
                    <a:prstGeom prst="roundRect">
                      <a:avLst>
                        <a:gd name="adj" fmla="val 4902"/>
                      </a:avLst>
                    </a:prstGeom>
                    <ask:type>
                      <ask:lineSketchFreehand/>
                    </ask:type>
                    <ask:seed>2024747198</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64" name="Search Text">
              <a:extLst>
                <a:ext uri="{FF2B5EF4-FFF2-40B4-BE49-F238E27FC236}">
                  <a16:creationId xmlns:a16="http://schemas.microsoft.com/office/drawing/2014/main" id="{9B54EC15-03AB-4C8D-8C2A-CC4CF01B90B8}"/>
                </a:ext>
              </a:extLst>
            </p:cNvPr>
            <p:cNvSpPr txBox="1"/>
            <p:nvPr/>
          </p:nvSpPr>
          <p:spPr>
            <a:xfrm>
              <a:off x="5212327" y="3743941"/>
              <a:ext cx="457951" cy="141094"/>
            </a:xfrm>
            <a:prstGeom prst="rect">
              <a:avLst/>
            </a:prstGeom>
            <a:noFill/>
          </p:spPr>
          <p:txBody>
            <a:bodyPr wrap="square" rtlCol="0">
              <a:spAutoFit/>
            </a:bodyPr>
            <a:lstStyle/>
            <a:p>
              <a:r>
                <a:rPr lang="en-US" sz="600" dirty="0">
                  <a:solidFill>
                    <a:srgbClr val="7D7D7D"/>
                  </a:solidFill>
                </a:rPr>
                <a:t>Título …</a:t>
              </a:r>
            </a:p>
          </p:txBody>
        </p:sp>
      </p:grpSp>
      <p:grpSp>
        <p:nvGrpSpPr>
          <p:cNvPr id="205" name="Search Bar">
            <a:extLst>
              <a:ext uri="{FF2B5EF4-FFF2-40B4-BE49-F238E27FC236}">
                <a16:creationId xmlns:a16="http://schemas.microsoft.com/office/drawing/2014/main" id="{4806B40A-FC81-44D2-8035-B1E773584EF3}"/>
              </a:ext>
            </a:extLst>
          </p:cNvPr>
          <p:cNvGrpSpPr/>
          <p:nvPr/>
        </p:nvGrpSpPr>
        <p:grpSpPr>
          <a:xfrm>
            <a:off x="4319232" y="1980635"/>
            <a:ext cx="1414694" cy="184665"/>
            <a:chOff x="5212327" y="3743941"/>
            <a:chExt cx="1012165" cy="141094"/>
          </a:xfrm>
        </p:grpSpPr>
        <p:sp>
          <p:nvSpPr>
            <p:cNvPr id="206" name="Search Placeholder">
              <a:extLst>
                <a:ext uri="{FF2B5EF4-FFF2-40B4-BE49-F238E27FC236}">
                  <a16:creationId xmlns:a16="http://schemas.microsoft.com/office/drawing/2014/main" id="{A195443A-7DC0-4D81-BFCB-C0E571012E43}"/>
                </a:ext>
              </a:extLst>
            </p:cNvPr>
            <p:cNvSpPr/>
            <p:nvPr/>
          </p:nvSpPr>
          <p:spPr>
            <a:xfrm>
              <a:off x="5255834" y="3757383"/>
              <a:ext cx="968658" cy="123904"/>
            </a:xfrm>
            <a:custGeom>
              <a:avLst/>
              <a:gdLst>
                <a:gd name="connsiteX0" fmla="*/ 0 w 968658"/>
                <a:gd name="connsiteY0" fmla="*/ 6074 h 123904"/>
                <a:gd name="connsiteX1" fmla="*/ 6074 w 968658"/>
                <a:gd name="connsiteY1" fmla="*/ 0 h 123904"/>
                <a:gd name="connsiteX2" fmla="*/ 465199 w 968658"/>
                <a:gd name="connsiteY2" fmla="*/ 0 h 123904"/>
                <a:gd name="connsiteX3" fmla="*/ 962584 w 968658"/>
                <a:gd name="connsiteY3" fmla="*/ 0 h 123904"/>
                <a:gd name="connsiteX4" fmla="*/ 968658 w 968658"/>
                <a:gd name="connsiteY4" fmla="*/ 6074 h 123904"/>
                <a:gd name="connsiteX5" fmla="*/ 968658 w 968658"/>
                <a:gd name="connsiteY5" fmla="*/ 117830 h 123904"/>
                <a:gd name="connsiteX6" fmla="*/ 962584 w 968658"/>
                <a:gd name="connsiteY6" fmla="*/ 123904 h 123904"/>
                <a:gd name="connsiteX7" fmla="*/ 465199 w 968658"/>
                <a:gd name="connsiteY7" fmla="*/ 123904 h 123904"/>
                <a:gd name="connsiteX8" fmla="*/ 6074 w 968658"/>
                <a:gd name="connsiteY8" fmla="*/ 123904 h 123904"/>
                <a:gd name="connsiteX9" fmla="*/ 0 w 968658"/>
                <a:gd name="connsiteY9" fmla="*/ 117830 h 123904"/>
                <a:gd name="connsiteX10" fmla="*/ 0 w 968658"/>
                <a:gd name="connsiteY10" fmla="*/ 6074 h 123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68658" h="123904" fill="none" extrusionOk="0">
                  <a:moveTo>
                    <a:pt x="0" y="6074"/>
                  </a:moveTo>
                  <a:cubicBezTo>
                    <a:pt x="38" y="2164"/>
                    <a:pt x="2365" y="623"/>
                    <a:pt x="6074" y="0"/>
                  </a:cubicBezTo>
                  <a:cubicBezTo>
                    <a:pt x="101799" y="-19685"/>
                    <a:pt x="319782" y="-9293"/>
                    <a:pt x="465199" y="0"/>
                  </a:cubicBezTo>
                  <a:cubicBezTo>
                    <a:pt x="610617" y="9293"/>
                    <a:pt x="745944" y="20619"/>
                    <a:pt x="962584" y="0"/>
                  </a:cubicBezTo>
                  <a:cubicBezTo>
                    <a:pt x="965498" y="118"/>
                    <a:pt x="968714" y="2100"/>
                    <a:pt x="968658" y="6074"/>
                  </a:cubicBezTo>
                  <a:cubicBezTo>
                    <a:pt x="970374" y="56560"/>
                    <a:pt x="970993" y="75727"/>
                    <a:pt x="968658" y="117830"/>
                  </a:cubicBezTo>
                  <a:cubicBezTo>
                    <a:pt x="968477" y="121627"/>
                    <a:pt x="966320" y="124545"/>
                    <a:pt x="962584" y="123904"/>
                  </a:cubicBezTo>
                  <a:cubicBezTo>
                    <a:pt x="792466" y="105696"/>
                    <a:pt x="690087" y="117019"/>
                    <a:pt x="465199" y="123904"/>
                  </a:cubicBezTo>
                  <a:cubicBezTo>
                    <a:pt x="240311" y="130789"/>
                    <a:pt x="131875" y="140167"/>
                    <a:pt x="6074" y="123904"/>
                  </a:cubicBezTo>
                  <a:cubicBezTo>
                    <a:pt x="2721" y="124066"/>
                    <a:pt x="337" y="121084"/>
                    <a:pt x="0" y="117830"/>
                  </a:cubicBezTo>
                  <a:cubicBezTo>
                    <a:pt x="4986" y="83946"/>
                    <a:pt x="610" y="52854"/>
                    <a:pt x="0" y="6074"/>
                  </a:cubicBezTo>
                  <a:close/>
                </a:path>
                <a:path w="968658" h="123904" stroke="0" extrusionOk="0">
                  <a:moveTo>
                    <a:pt x="0" y="6074"/>
                  </a:moveTo>
                  <a:cubicBezTo>
                    <a:pt x="352" y="2054"/>
                    <a:pt x="2431" y="555"/>
                    <a:pt x="6074" y="0"/>
                  </a:cubicBezTo>
                  <a:cubicBezTo>
                    <a:pt x="141916" y="23477"/>
                    <a:pt x="385077" y="11993"/>
                    <a:pt x="493894" y="0"/>
                  </a:cubicBezTo>
                  <a:cubicBezTo>
                    <a:pt x="602711" y="-11993"/>
                    <a:pt x="793366" y="23139"/>
                    <a:pt x="962584" y="0"/>
                  </a:cubicBezTo>
                  <a:cubicBezTo>
                    <a:pt x="966521" y="-163"/>
                    <a:pt x="968849" y="2867"/>
                    <a:pt x="968658" y="6074"/>
                  </a:cubicBezTo>
                  <a:cubicBezTo>
                    <a:pt x="969259" y="31334"/>
                    <a:pt x="970774" y="75197"/>
                    <a:pt x="968658" y="117830"/>
                  </a:cubicBezTo>
                  <a:cubicBezTo>
                    <a:pt x="968256" y="121129"/>
                    <a:pt x="965666" y="124068"/>
                    <a:pt x="962584" y="123904"/>
                  </a:cubicBezTo>
                  <a:cubicBezTo>
                    <a:pt x="808315" y="134252"/>
                    <a:pt x="638291" y="127241"/>
                    <a:pt x="465199" y="123904"/>
                  </a:cubicBezTo>
                  <a:cubicBezTo>
                    <a:pt x="292108" y="120567"/>
                    <a:pt x="180128" y="139354"/>
                    <a:pt x="6074" y="123904"/>
                  </a:cubicBezTo>
                  <a:cubicBezTo>
                    <a:pt x="2588" y="124430"/>
                    <a:pt x="-802" y="121104"/>
                    <a:pt x="0" y="117830"/>
                  </a:cubicBezTo>
                  <a:cubicBezTo>
                    <a:pt x="3768" y="70301"/>
                    <a:pt x="4070" y="32202"/>
                    <a:pt x="0" y="6074"/>
                  </a:cubicBezTo>
                  <a:close/>
                </a:path>
              </a:pathLst>
            </a:custGeom>
            <a:solidFill>
              <a:schemeClr val="bg1"/>
            </a:solidFill>
            <a:ln w="9525">
              <a:solidFill>
                <a:srgbClr val="666666"/>
              </a:solidFill>
              <a:extLst>
                <a:ext uri="{C807C97D-BFC1-408E-A445-0C87EB9F89A2}">
                  <ask:lineSketchStyleProps xmlns:ask="http://schemas.microsoft.com/office/drawing/2018/sketchyshapes" sd="2024747198">
                    <a:prstGeom prst="roundRect">
                      <a:avLst>
                        <a:gd name="adj" fmla="val 4902"/>
                      </a:avLst>
                    </a:prstGeom>
                    <ask:type>
                      <ask:lineSketchFreehand/>
                    </ask:type>
                    <ask:seed>2024747198</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pic>
          <p:nvPicPr>
            <p:cNvPr id="207" name="Search Icon" descr="Magnifying glass">
              <a:extLst>
                <a:ext uri="{FF2B5EF4-FFF2-40B4-BE49-F238E27FC236}">
                  <a16:creationId xmlns:a16="http://schemas.microsoft.com/office/drawing/2014/main" id="{BFD1C85B-E891-4D22-815F-00B5AD88F00B}"/>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117979" y="3780953"/>
              <a:ext cx="76572" cy="76572"/>
            </a:xfrm>
            <a:prstGeom prst="rect">
              <a:avLst/>
            </a:prstGeom>
          </p:spPr>
        </p:pic>
        <p:sp>
          <p:nvSpPr>
            <p:cNvPr id="208" name="Search Text">
              <a:extLst>
                <a:ext uri="{FF2B5EF4-FFF2-40B4-BE49-F238E27FC236}">
                  <a16:creationId xmlns:a16="http://schemas.microsoft.com/office/drawing/2014/main" id="{B21199B6-31BC-45C4-9330-6F9F13D09B14}"/>
                </a:ext>
              </a:extLst>
            </p:cNvPr>
            <p:cNvSpPr txBox="1"/>
            <p:nvPr/>
          </p:nvSpPr>
          <p:spPr>
            <a:xfrm>
              <a:off x="5212327" y="3743941"/>
              <a:ext cx="457951" cy="141094"/>
            </a:xfrm>
            <a:prstGeom prst="rect">
              <a:avLst/>
            </a:prstGeom>
            <a:noFill/>
          </p:spPr>
          <p:txBody>
            <a:bodyPr wrap="square" rtlCol="0">
              <a:spAutoFit/>
            </a:bodyPr>
            <a:lstStyle/>
            <a:p>
              <a:r>
                <a:rPr lang="en-US" sz="600" dirty="0">
                  <a:solidFill>
                    <a:srgbClr val="7D7D7D"/>
                  </a:solidFill>
                </a:rPr>
                <a:t>Categoría …</a:t>
              </a:r>
            </a:p>
          </p:txBody>
        </p:sp>
      </p:grpSp>
      <p:sp>
        <p:nvSpPr>
          <p:cNvPr id="209" name="Outline Button">
            <a:extLst>
              <a:ext uri="{FF2B5EF4-FFF2-40B4-BE49-F238E27FC236}">
                <a16:creationId xmlns:a16="http://schemas.microsoft.com/office/drawing/2014/main" id="{50CE9CED-4B56-44B9-89D1-1B7246206C59}"/>
              </a:ext>
            </a:extLst>
          </p:cNvPr>
          <p:cNvSpPr/>
          <p:nvPr/>
        </p:nvSpPr>
        <p:spPr>
          <a:xfrm>
            <a:off x="7560443" y="1958380"/>
            <a:ext cx="720000" cy="236196"/>
          </a:xfrm>
          <a:custGeom>
            <a:avLst/>
            <a:gdLst>
              <a:gd name="connsiteX0" fmla="*/ 0 w 720000"/>
              <a:gd name="connsiteY0" fmla="*/ 14840 h 236196"/>
              <a:gd name="connsiteX1" fmla="*/ 14840 w 720000"/>
              <a:gd name="connsiteY1" fmla="*/ 0 h 236196"/>
              <a:gd name="connsiteX2" fmla="*/ 705160 w 720000"/>
              <a:gd name="connsiteY2" fmla="*/ 0 h 236196"/>
              <a:gd name="connsiteX3" fmla="*/ 720000 w 720000"/>
              <a:gd name="connsiteY3" fmla="*/ 14840 h 236196"/>
              <a:gd name="connsiteX4" fmla="*/ 720000 w 720000"/>
              <a:gd name="connsiteY4" fmla="*/ 221356 h 236196"/>
              <a:gd name="connsiteX5" fmla="*/ 705160 w 720000"/>
              <a:gd name="connsiteY5" fmla="*/ 236196 h 236196"/>
              <a:gd name="connsiteX6" fmla="*/ 14840 w 720000"/>
              <a:gd name="connsiteY6" fmla="*/ 236196 h 236196"/>
              <a:gd name="connsiteX7" fmla="*/ 0 w 720000"/>
              <a:gd name="connsiteY7" fmla="*/ 221356 h 236196"/>
              <a:gd name="connsiteX8" fmla="*/ 0 w 720000"/>
              <a:gd name="connsiteY8" fmla="*/ 14840 h 236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00" h="236196" extrusionOk="0">
                <a:moveTo>
                  <a:pt x="0" y="14840"/>
                </a:moveTo>
                <a:cubicBezTo>
                  <a:pt x="-1153" y="5933"/>
                  <a:pt x="5044" y="600"/>
                  <a:pt x="14840" y="0"/>
                </a:cubicBezTo>
                <a:cubicBezTo>
                  <a:pt x="330390" y="22283"/>
                  <a:pt x="439945" y="8081"/>
                  <a:pt x="705160" y="0"/>
                </a:cubicBezTo>
                <a:cubicBezTo>
                  <a:pt x="711808" y="-1178"/>
                  <a:pt x="719417" y="7840"/>
                  <a:pt x="720000" y="14840"/>
                </a:cubicBezTo>
                <a:cubicBezTo>
                  <a:pt x="718987" y="76361"/>
                  <a:pt x="709819" y="175746"/>
                  <a:pt x="720000" y="221356"/>
                </a:cubicBezTo>
                <a:cubicBezTo>
                  <a:pt x="720542" y="228436"/>
                  <a:pt x="712319" y="236037"/>
                  <a:pt x="705160" y="236196"/>
                </a:cubicBezTo>
                <a:cubicBezTo>
                  <a:pt x="361831" y="210999"/>
                  <a:pt x="359229" y="227049"/>
                  <a:pt x="14840" y="236196"/>
                </a:cubicBezTo>
                <a:cubicBezTo>
                  <a:pt x="6268" y="236817"/>
                  <a:pt x="-215" y="229302"/>
                  <a:pt x="0" y="221356"/>
                </a:cubicBezTo>
                <a:cubicBezTo>
                  <a:pt x="592" y="165953"/>
                  <a:pt x="1703" y="100342"/>
                  <a:pt x="0" y="14840"/>
                </a:cubicBezTo>
                <a:close/>
              </a:path>
            </a:pathLst>
          </a:custGeom>
          <a:noFill/>
          <a:ln>
            <a:solidFill>
              <a:schemeClr val="tx1">
                <a:lumMod val="75000"/>
                <a:lumOff val="25000"/>
              </a:schemeClr>
            </a:solidFill>
            <a:extLst>
              <a:ext uri="{C807C97D-BFC1-408E-A445-0C87EB9F89A2}">
                <ask:lineSketchStyleProps xmlns:ask="http://schemas.microsoft.com/office/drawing/2018/sketchyshapes" sd="1219033472">
                  <a:prstGeom prst="roundRect">
                    <a:avLst>
                      <a:gd name="adj" fmla="val 6283"/>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spc="20" dirty="0">
                <a:solidFill>
                  <a:schemeClr val="tx1">
                    <a:lumMod val="75000"/>
                    <a:lumOff val="25000"/>
                  </a:schemeClr>
                </a:solidFill>
              </a:rPr>
              <a:t>Limpiar</a:t>
            </a:r>
          </a:p>
        </p:txBody>
      </p:sp>
      <p:grpSp>
        <p:nvGrpSpPr>
          <p:cNvPr id="285" name="Group 284">
            <a:extLst>
              <a:ext uri="{FF2B5EF4-FFF2-40B4-BE49-F238E27FC236}">
                <a16:creationId xmlns:a16="http://schemas.microsoft.com/office/drawing/2014/main" id="{98CC89B4-4928-4B2B-8463-D5CF1184973F}"/>
              </a:ext>
            </a:extLst>
          </p:cNvPr>
          <p:cNvGrpSpPr/>
          <p:nvPr/>
        </p:nvGrpSpPr>
        <p:grpSpPr>
          <a:xfrm>
            <a:off x="2542299" y="2391645"/>
            <a:ext cx="6661948" cy="2268000"/>
            <a:chOff x="2542299" y="2818365"/>
            <a:chExt cx="6661948" cy="2268000"/>
          </a:xfrm>
        </p:grpSpPr>
        <p:grpSp>
          <p:nvGrpSpPr>
            <p:cNvPr id="39" name="Scroll Bar">
              <a:extLst>
                <a:ext uri="{FF2B5EF4-FFF2-40B4-BE49-F238E27FC236}">
                  <a16:creationId xmlns:a16="http://schemas.microsoft.com/office/drawing/2014/main" id="{59E63D07-8FCB-4D95-BE29-A71FE1B10461}"/>
                </a:ext>
                <a:ext uri="{C183D7F6-B498-43B3-948B-1728B52AA6E4}">
                  <adec:decorative xmlns:adec="http://schemas.microsoft.com/office/drawing/2017/decorative" val="1"/>
                </a:ext>
              </a:extLst>
            </p:cNvPr>
            <p:cNvGrpSpPr/>
            <p:nvPr/>
          </p:nvGrpSpPr>
          <p:grpSpPr>
            <a:xfrm>
              <a:off x="9134541" y="2818365"/>
              <a:ext cx="69706" cy="2268000"/>
              <a:chOff x="10502264" y="2493396"/>
              <a:chExt cx="53259" cy="3757867"/>
            </a:xfrm>
          </p:grpSpPr>
          <p:sp>
            <p:nvSpPr>
              <p:cNvPr id="44" name="Scroll Bar Area">
                <a:extLst>
                  <a:ext uri="{FF2B5EF4-FFF2-40B4-BE49-F238E27FC236}">
                    <a16:creationId xmlns:a16="http://schemas.microsoft.com/office/drawing/2014/main" id="{A5BA7489-53D0-49C4-9007-6339043A0700}"/>
                  </a:ext>
                </a:extLst>
              </p:cNvPr>
              <p:cNvSpPr/>
              <p:nvPr/>
            </p:nvSpPr>
            <p:spPr>
              <a:xfrm>
                <a:off x="10502264" y="2493396"/>
                <a:ext cx="52133" cy="3757867"/>
              </a:xfrm>
              <a:custGeom>
                <a:avLst/>
                <a:gdLst>
                  <a:gd name="connsiteX0" fmla="*/ 0 w 52133"/>
                  <a:gd name="connsiteY0" fmla="*/ 0 h 3757867"/>
                  <a:gd name="connsiteX1" fmla="*/ 52133 w 52133"/>
                  <a:gd name="connsiteY1" fmla="*/ 0 h 3757867"/>
                  <a:gd name="connsiteX2" fmla="*/ 52133 w 52133"/>
                  <a:gd name="connsiteY2" fmla="*/ 663890 h 3757867"/>
                  <a:gd name="connsiteX3" fmla="*/ 52133 w 52133"/>
                  <a:gd name="connsiteY3" fmla="*/ 1177465 h 3757867"/>
                  <a:gd name="connsiteX4" fmla="*/ 52133 w 52133"/>
                  <a:gd name="connsiteY4" fmla="*/ 1728619 h 3757867"/>
                  <a:gd name="connsiteX5" fmla="*/ 52133 w 52133"/>
                  <a:gd name="connsiteY5" fmla="*/ 2430087 h 3757867"/>
                  <a:gd name="connsiteX6" fmla="*/ 52133 w 52133"/>
                  <a:gd name="connsiteY6" fmla="*/ 3056398 h 3757867"/>
                  <a:gd name="connsiteX7" fmla="*/ 52133 w 52133"/>
                  <a:gd name="connsiteY7" fmla="*/ 3757867 h 3757867"/>
                  <a:gd name="connsiteX8" fmla="*/ 0 w 52133"/>
                  <a:gd name="connsiteY8" fmla="*/ 3757867 h 3757867"/>
                  <a:gd name="connsiteX9" fmla="*/ 0 w 52133"/>
                  <a:gd name="connsiteY9" fmla="*/ 3244292 h 3757867"/>
                  <a:gd name="connsiteX10" fmla="*/ 0 w 52133"/>
                  <a:gd name="connsiteY10" fmla="*/ 2542823 h 3757867"/>
                  <a:gd name="connsiteX11" fmla="*/ 0 w 52133"/>
                  <a:gd name="connsiteY11" fmla="*/ 1878934 h 3757867"/>
                  <a:gd name="connsiteX12" fmla="*/ 0 w 52133"/>
                  <a:gd name="connsiteY12" fmla="*/ 1365358 h 3757867"/>
                  <a:gd name="connsiteX13" fmla="*/ 0 w 52133"/>
                  <a:gd name="connsiteY13" fmla="*/ 776626 h 3757867"/>
                  <a:gd name="connsiteX14" fmla="*/ 0 w 52133"/>
                  <a:gd name="connsiteY14" fmla="*/ 0 h 3757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2133" h="3757867" fill="none" extrusionOk="0">
                    <a:moveTo>
                      <a:pt x="0" y="0"/>
                    </a:moveTo>
                    <a:cubicBezTo>
                      <a:pt x="15372" y="-917"/>
                      <a:pt x="27543" y="166"/>
                      <a:pt x="52133" y="0"/>
                    </a:cubicBezTo>
                    <a:cubicBezTo>
                      <a:pt x="70609" y="317402"/>
                      <a:pt x="70474" y="506721"/>
                      <a:pt x="52133" y="663890"/>
                    </a:cubicBezTo>
                    <a:cubicBezTo>
                      <a:pt x="33793" y="821059"/>
                      <a:pt x="43239" y="978111"/>
                      <a:pt x="52133" y="1177465"/>
                    </a:cubicBezTo>
                    <a:cubicBezTo>
                      <a:pt x="61027" y="1376820"/>
                      <a:pt x="58789" y="1612221"/>
                      <a:pt x="52133" y="1728619"/>
                    </a:cubicBezTo>
                    <a:cubicBezTo>
                      <a:pt x="45477" y="1845017"/>
                      <a:pt x="34569" y="2206769"/>
                      <a:pt x="52133" y="2430087"/>
                    </a:cubicBezTo>
                    <a:cubicBezTo>
                      <a:pt x="69697" y="2653405"/>
                      <a:pt x="60432" y="2890557"/>
                      <a:pt x="52133" y="3056398"/>
                    </a:cubicBezTo>
                    <a:cubicBezTo>
                      <a:pt x="43834" y="3222239"/>
                      <a:pt x="85356" y="3461122"/>
                      <a:pt x="52133" y="3757867"/>
                    </a:cubicBezTo>
                    <a:cubicBezTo>
                      <a:pt x="26436" y="3757303"/>
                      <a:pt x="23000" y="3759501"/>
                      <a:pt x="0" y="3757867"/>
                    </a:cubicBezTo>
                    <a:cubicBezTo>
                      <a:pt x="9218" y="3607307"/>
                      <a:pt x="24510" y="3359381"/>
                      <a:pt x="0" y="3244292"/>
                    </a:cubicBezTo>
                    <a:cubicBezTo>
                      <a:pt x="-24510" y="3129203"/>
                      <a:pt x="-28228" y="2774839"/>
                      <a:pt x="0" y="2542823"/>
                    </a:cubicBezTo>
                    <a:cubicBezTo>
                      <a:pt x="28228" y="2310807"/>
                      <a:pt x="2008" y="2193040"/>
                      <a:pt x="0" y="1878934"/>
                    </a:cubicBezTo>
                    <a:cubicBezTo>
                      <a:pt x="-2008" y="1564828"/>
                      <a:pt x="-5095" y="1619517"/>
                      <a:pt x="0" y="1365358"/>
                    </a:cubicBezTo>
                    <a:cubicBezTo>
                      <a:pt x="5095" y="1111199"/>
                      <a:pt x="17219" y="1041579"/>
                      <a:pt x="0" y="776626"/>
                    </a:cubicBezTo>
                    <a:cubicBezTo>
                      <a:pt x="-17219" y="511673"/>
                      <a:pt x="-27132" y="308248"/>
                      <a:pt x="0" y="0"/>
                    </a:cubicBezTo>
                    <a:close/>
                  </a:path>
                  <a:path w="52133" h="3757867" stroke="0" extrusionOk="0">
                    <a:moveTo>
                      <a:pt x="0" y="0"/>
                    </a:moveTo>
                    <a:cubicBezTo>
                      <a:pt x="21915" y="-657"/>
                      <a:pt x="39437" y="2072"/>
                      <a:pt x="52133" y="0"/>
                    </a:cubicBezTo>
                    <a:cubicBezTo>
                      <a:pt x="76900" y="243369"/>
                      <a:pt x="72699" y="381867"/>
                      <a:pt x="52133" y="513575"/>
                    </a:cubicBezTo>
                    <a:cubicBezTo>
                      <a:pt x="31567" y="645283"/>
                      <a:pt x="30661" y="981540"/>
                      <a:pt x="52133" y="1215044"/>
                    </a:cubicBezTo>
                    <a:cubicBezTo>
                      <a:pt x="73605" y="1448548"/>
                      <a:pt x="31276" y="1689708"/>
                      <a:pt x="52133" y="1841355"/>
                    </a:cubicBezTo>
                    <a:cubicBezTo>
                      <a:pt x="72990" y="1993002"/>
                      <a:pt x="76796" y="2154769"/>
                      <a:pt x="52133" y="2392509"/>
                    </a:cubicBezTo>
                    <a:cubicBezTo>
                      <a:pt x="27470" y="2630249"/>
                      <a:pt x="31890" y="2698274"/>
                      <a:pt x="52133" y="2943662"/>
                    </a:cubicBezTo>
                    <a:cubicBezTo>
                      <a:pt x="72376" y="3189050"/>
                      <a:pt x="46300" y="3551294"/>
                      <a:pt x="52133" y="3757867"/>
                    </a:cubicBezTo>
                    <a:cubicBezTo>
                      <a:pt x="29010" y="3759904"/>
                      <a:pt x="13548" y="3757558"/>
                      <a:pt x="0" y="3757867"/>
                    </a:cubicBezTo>
                    <a:cubicBezTo>
                      <a:pt x="-9942" y="3621751"/>
                      <a:pt x="-14842" y="3384448"/>
                      <a:pt x="0" y="3244292"/>
                    </a:cubicBezTo>
                    <a:cubicBezTo>
                      <a:pt x="14842" y="3104136"/>
                      <a:pt x="-1457" y="2885807"/>
                      <a:pt x="0" y="2655559"/>
                    </a:cubicBezTo>
                    <a:cubicBezTo>
                      <a:pt x="1457" y="2425311"/>
                      <a:pt x="22671" y="2282539"/>
                      <a:pt x="0" y="2066827"/>
                    </a:cubicBezTo>
                    <a:cubicBezTo>
                      <a:pt x="-22671" y="1851115"/>
                      <a:pt x="-11701" y="1707769"/>
                      <a:pt x="0" y="1402937"/>
                    </a:cubicBezTo>
                    <a:cubicBezTo>
                      <a:pt x="11701" y="1098105"/>
                      <a:pt x="-17168" y="1027286"/>
                      <a:pt x="0" y="814205"/>
                    </a:cubicBezTo>
                    <a:cubicBezTo>
                      <a:pt x="17168" y="601124"/>
                      <a:pt x="-18960" y="213816"/>
                      <a:pt x="0" y="0"/>
                    </a:cubicBezTo>
                    <a:close/>
                  </a:path>
                </a:pathLst>
              </a:custGeom>
              <a:solidFill>
                <a:srgbClr val="E4E4E4"/>
              </a:solidFill>
              <a:ln w="3175">
                <a:no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45" name="Scroll Bar">
                <a:extLst>
                  <a:ext uri="{FF2B5EF4-FFF2-40B4-BE49-F238E27FC236}">
                    <a16:creationId xmlns:a16="http://schemas.microsoft.com/office/drawing/2014/main" id="{0DDF885B-0D70-47A8-B7DC-67960A63C5D5}"/>
                  </a:ext>
                </a:extLst>
              </p:cNvPr>
              <p:cNvSpPr/>
              <p:nvPr/>
            </p:nvSpPr>
            <p:spPr>
              <a:xfrm>
                <a:off x="10503390" y="2557074"/>
                <a:ext cx="52133" cy="747379"/>
              </a:xfrm>
              <a:custGeom>
                <a:avLst/>
                <a:gdLst>
                  <a:gd name="connsiteX0" fmla="*/ 0 w 52133"/>
                  <a:gd name="connsiteY0" fmla="*/ 0 h 747379"/>
                  <a:gd name="connsiteX1" fmla="*/ 52133 w 52133"/>
                  <a:gd name="connsiteY1" fmla="*/ 0 h 747379"/>
                  <a:gd name="connsiteX2" fmla="*/ 52133 w 52133"/>
                  <a:gd name="connsiteY2" fmla="*/ 358742 h 747379"/>
                  <a:gd name="connsiteX3" fmla="*/ 52133 w 52133"/>
                  <a:gd name="connsiteY3" fmla="*/ 747379 h 747379"/>
                  <a:gd name="connsiteX4" fmla="*/ 0 w 52133"/>
                  <a:gd name="connsiteY4" fmla="*/ 747379 h 747379"/>
                  <a:gd name="connsiteX5" fmla="*/ 0 w 52133"/>
                  <a:gd name="connsiteY5" fmla="*/ 381163 h 747379"/>
                  <a:gd name="connsiteX6" fmla="*/ 0 w 52133"/>
                  <a:gd name="connsiteY6" fmla="*/ 0 h 747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133" h="747379" fill="none" extrusionOk="0">
                    <a:moveTo>
                      <a:pt x="0" y="0"/>
                    </a:moveTo>
                    <a:cubicBezTo>
                      <a:pt x="15514" y="-9"/>
                      <a:pt x="39696" y="1574"/>
                      <a:pt x="52133" y="0"/>
                    </a:cubicBezTo>
                    <a:cubicBezTo>
                      <a:pt x="43868" y="94976"/>
                      <a:pt x="35619" y="202427"/>
                      <a:pt x="52133" y="358742"/>
                    </a:cubicBezTo>
                    <a:cubicBezTo>
                      <a:pt x="68647" y="515057"/>
                      <a:pt x="40261" y="627803"/>
                      <a:pt x="52133" y="747379"/>
                    </a:cubicBezTo>
                    <a:cubicBezTo>
                      <a:pt x="40366" y="749383"/>
                      <a:pt x="13905" y="749142"/>
                      <a:pt x="0" y="747379"/>
                    </a:cubicBezTo>
                    <a:cubicBezTo>
                      <a:pt x="-3795" y="651179"/>
                      <a:pt x="-8281" y="541977"/>
                      <a:pt x="0" y="381163"/>
                    </a:cubicBezTo>
                    <a:cubicBezTo>
                      <a:pt x="8281" y="220349"/>
                      <a:pt x="2958" y="134261"/>
                      <a:pt x="0" y="0"/>
                    </a:cubicBezTo>
                    <a:close/>
                  </a:path>
                  <a:path w="52133" h="747379" stroke="0" extrusionOk="0">
                    <a:moveTo>
                      <a:pt x="0" y="0"/>
                    </a:moveTo>
                    <a:cubicBezTo>
                      <a:pt x="21915" y="-657"/>
                      <a:pt x="39437" y="2072"/>
                      <a:pt x="52133" y="0"/>
                    </a:cubicBezTo>
                    <a:cubicBezTo>
                      <a:pt x="44811" y="79153"/>
                      <a:pt x="39733" y="222964"/>
                      <a:pt x="52133" y="351268"/>
                    </a:cubicBezTo>
                    <a:cubicBezTo>
                      <a:pt x="64533" y="479572"/>
                      <a:pt x="53646" y="558458"/>
                      <a:pt x="52133" y="747379"/>
                    </a:cubicBezTo>
                    <a:cubicBezTo>
                      <a:pt x="32839" y="746562"/>
                      <a:pt x="18810" y="747174"/>
                      <a:pt x="0" y="747379"/>
                    </a:cubicBezTo>
                    <a:cubicBezTo>
                      <a:pt x="11735" y="603052"/>
                      <a:pt x="-1673" y="530707"/>
                      <a:pt x="0" y="381163"/>
                    </a:cubicBezTo>
                    <a:cubicBezTo>
                      <a:pt x="1673" y="231619"/>
                      <a:pt x="-18569" y="91634"/>
                      <a:pt x="0" y="0"/>
                    </a:cubicBezTo>
                    <a:close/>
                  </a:path>
                </a:pathLst>
              </a:custGeom>
              <a:solidFill>
                <a:srgbClr val="C1C1C1"/>
              </a:solidFill>
              <a:ln>
                <a:solidFill>
                  <a:srgbClr val="C1C1C1">
                    <a:alpha val="0"/>
                  </a:srgb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46" name="Up Arrow">
                <a:extLst>
                  <a:ext uri="{FF2B5EF4-FFF2-40B4-BE49-F238E27FC236}">
                    <a16:creationId xmlns:a16="http://schemas.microsoft.com/office/drawing/2014/main" id="{E2B59EC9-D4FF-4964-A7A0-5F71E225D196}"/>
                  </a:ext>
                </a:extLst>
              </p:cNvPr>
              <p:cNvSpPr/>
              <p:nvPr/>
            </p:nvSpPr>
            <p:spPr>
              <a:xfrm>
                <a:off x="10518055" y="2519137"/>
                <a:ext cx="23990" cy="15993"/>
              </a:xfrm>
              <a:prstGeom prst="triangle">
                <a:avLst/>
              </a:prstGeom>
              <a:solidFill>
                <a:srgbClr val="BCBC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47" name="Down Arrow">
                <a:extLst>
                  <a:ext uri="{FF2B5EF4-FFF2-40B4-BE49-F238E27FC236}">
                    <a16:creationId xmlns:a16="http://schemas.microsoft.com/office/drawing/2014/main" id="{493F2AA5-3EEB-4037-9127-4286E242990C}"/>
                  </a:ext>
                </a:extLst>
              </p:cNvPr>
              <p:cNvSpPr/>
              <p:nvPr/>
            </p:nvSpPr>
            <p:spPr>
              <a:xfrm flipH="1" flipV="1">
                <a:off x="10515680" y="6210432"/>
                <a:ext cx="23990" cy="15993"/>
              </a:xfrm>
              <a:prstGeom prst="triangle">
                <a:avLst/>
              </a:prstGeom>
              <a:solidFill>
                <a:srgbClr val="BCBC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grpSp>
          <p:nvGrpSpPr>
            <p:cNvPr id="232" name="Group 231">
              <a:extLst>
                <a:ext uri="{FF2B5EF4-FFF2-40B4-BE49-F238E27FC236}">
                  <a16:creationId xmlns:a16="http://schemas.microsoft.com/office/drawing/2014/main" id="{1AC6808B-7ACF-4085-920E-6719725C2002}"/>
                </a:ext>
              </a:extLst>
            </p:cNvPr>
            <p:cNvGrpSpPr/>
            <p:nvPr/>
          </p:nvGrpSpPr>
          <p:grpSpPr>
            <a:xfrm>
              <a:off x="2542299" y="2977321"/>
              <a:ext cx="2116073" cy="910625"/>
              <a:chOff x="3507311" y="2423125"/>
              <a:chExt cx="2116073" cy="910625"/>
            </a:xfrm>
          </p:grpSpPr>
          <p:sp>
            <p:nvSpPr>
              <p:cNvPr id="221" name="Picture Placeholder Background">
                <a:extLst>
                  <a:ext uri="{FF2B5EF4-FFF2-40B4-BE49-F238E27FC236}">
                    <a16:creationId xmlns:a16="http://schemas.microsoft.com/office/drawing/2014/main" id="{6421FB2F-7574-4728-87C4-9D244C7F58D3}"/>
                  </a:ext>
                </a:extLst>
              </p:cNvPr>
              <p:cNvSpPr/>
              <p:nvPr/>
            </p:nvSpPr>
            <p:spPr>
              <a:xfrm>
                <a:off x="3507311" y="2423125"/>
                <a:ext cx="2060052" cy="910625"/>
              </a:xfrm>
              <a:custGeom>
                <a:avLst/>
                <a:gdLst>
                  <a:gd name="connsiteX0" fmla="*/ 0 w 2060052"/>
                  <a:gd name="connsiteY0" fmla="*/ 11246 h 910625"/>
                  <a:gd name="connsiteX1" fmla="*/ 11246 w 2060052"/>
                  <a:gd name="connsiteY1" fmla="*/ 0 h 910625"/>
                  <a:gd name="connsiteX2" fmla="*/ 690433 w 2060052"/>
                  <a:gd name="connsiteY2" fmla="*/ 0 h 910625"/>
                  <a:gd name="connsiteX3" fmla="*/ 1410371 w 2060052"/>
                  <a:gd name="connsiteY3" fmla="*/ 0 h 910625"/>
                  <a:gd name="connsiteX4" fmla="*/ 2048806 w 2060052"/>
                  <a:gd name="connsiteY4" fmla="*/ 0 h 910625"/>
                  <a:gd name="connsiteX5" fmla="*/ 2060052 w 2060052"/>
                  <a:gd name="connsiteY5" fmla="*/ 11246 h 910625"/>
                  <a:gd name="connsiteX6" fmla="*/ 2060052 w 2060052"/>
                  <a:gd name="connsiteY6" fmla="*/ 428669 h 910625"/>
                  <a:gd name="connsiteX7" fmla="*/ 2060052 w 2060052"/>
                  <a:gd name="connsiteY7" fmla="*/ 899379 h 910625"/>
                  <a:gd name="connsiteX8" fmla="*/ 2048806 w 2060052"/>
                  <a:gd name="connsiteY8" fmla="*/ 910625 h 910625"/>
                  <a:gd name="connsiteX9" fmla="*/ 1389995 w 2060052"/>
                  <a:gd name="connsiteY9" fmla="*/ 910625 h 910625"/>
                  <a:gd name="connsiteX10" fmla="*/ 670057 w 2060052"/>
                  <a:gd name="connsiteY10" fmla="*/ 910625 h 910625"/>
                  <a:gd name="connsiteX11" fmla="*/ 11246 w 2060052"/>
                  <a:gd name="connsiteY11" fmla="*/ 910625 h 910625"/>
                  <a:gd name="connsiteX12" fmla="*/ 0 w 2060052"/>
                  <a:gd name="connsiteY12" fmla="*/ 899379 h 910625"/>
                  <a:gd name="connsiteX13" fmla="*/ 0 w 2060052"/>
                  <a:gd name="connsiteY13" fmla="*/ 437550 h 910625"/>
                  <a:gd name="connsiteX14" fmla="*/ 0 w 2060052"/>
                  <a:gd name="connsiteY14" fmla="*/ 11246 h 910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60052" h="910625" fill="none" extrusionOk="0">
                    <a:moveTo>
                      <a:pt x="0" y="11246"/>
                    </a:moveTo>
                    <a:cubicBezTo>
                      <a:pt x="-205" y="4447"/>
                      <a:pt x="4903" y="-113"/>
                      <a:pt x="11246" y="0"/>
                    </a:cubicBezTo>
                    <a:cubicBezTo>
                      <a:pt x="283303" y="32673"/>
                      <a:pt x="437754" y="-7610"/>
                      <a:pt x="690433" y="0"/>
                    </a:cubicBezTo>
                    <a:cubicBezTo>
                      <a:pt x="943112" y="7610"/>
                      <a:pt x="1161088" y="-19314"/>
                      <a:pt x="1410371" y="0"/>
                    </a:cubicBezTo>
                    <a:cubicBezTo>
                      <a:pt x="1659654" y="19314"/>
                      <a:pt x="1797947" y="28851"/>
                      <a:pt x="2048806" y="0"/>
                    </a:cubicBezTo>
                    <a:cubicBezTo>
                      <a:pt x="2054136" y="-150"/>
                      <a:pt x="2059743" y="3871"/>
                      <a:pt x="2060052" y="11246"/>
                    </a:cubicBezTo>
                    <a:cubicBezTo>
                      <a:pt x="2050409" y="105790"/>
                      <a:pt x="2043143" y="263498"/>
                      <a:pt x="2060052" y="428669"/>
                    </a:cubicBezTo>
                    <a:cubicBezTo>
                      <a:pt x="2076961" y="593840"/>
                      <a:pt x="2070166" y="684145"/>
                      <a:pt x="2060052" y="899379"/>
                    </a:cubicBezTo>
                    <a:cubicBezTo>
                      <a:pt x="2060236" y="904946"/>
                      <a:pt x="2055009" y="910420"/>
                      <a:pt x="2048806" y="910625"/>
                    </a:cubicBezTo>
                    <a:cubicBezTo>
                      <a:pt x="1789314" y="886020"/>
                      <a:pt x="1717622" y="885547"/>
                      <a:pt x="1389995" y="910625"/>
                    </a:cubicBezTo>
                    <a:cubicBezTo>
                      <a:pt x="1062368" y="935703"/>
                      <a:pt x="885336" y="878187"/>
                      <a:pt x="670057" y="910625"/>
                    </a:cubicBezTo>
                    <a:cubicBezTo>
                      <a:pt x="454778" y="943063"/>
                      <a:pt x="235766" y="935143"/>
                      <a:pt x="11246" y="910625"/>
                    </a:cubicBezTo>
                    <a:cubicBezTo>
                      <a:pt x="4884" y="910723"/>
                      <a:pt x="-1226" y="905818"/>
                      <a:pt x="0" y="899379"/>
                    </a:cubicBezTo>
                    <a:cubicBezTo>
                      <a:pt x="16536" y="796211"/>
                      <a:pt x="5722" y="666181"/>
                      <a:pt x="0" y="437550"/>
                    </a:cubicBezTo>
                    <a:cubicBezTo>
                      <a:pt x="-5722" y="208919"/>
                      <a:pt x="12459" y="97365"/>
                      <a:pt x="0" y="11246"/>
                    </a:cubicBezTo>
                    <a:close/>
                  </a:path>
                  <a:path w="2060052" h="910625" stroke="0" extrusionOk="0">
                    <a:moveTo>
                      <a:pt x="0" y="11246"/>
                    </a:moveTo>
                    <a:cubicBezTo>
                      <a:pt x="-35" y="4517"/>
                      <a:pt x="5397" y="-1101"/>
                      <a:pt x="11246" y="0"/>
                    </a:cubicBezTo>
                    <a:cubicBezTo>
                      <a:pt x="263793" y="30525"/>
                      <a:pt x="479672" y="30005"/>
                      <a:pt x="649681" y="0"/>
                    </a:cubicBezTo>
                    <a:cubicBezTo>
                      <a:pt x="819690" y="-30005"/>
                      <a:pt x="1099293" y="-2213"/>
                      <a:pt x="1328868" y="0"/>
                    </a:cubicBezTo>
                    <a:cubicBezTo>
                      <a:pt x="1558443" y="2213"/>
                      <a:pt x="1770214" y="-1971"/>
                      <a:pt x="2048806" y="0"/>
                    </a:cubicBezTo>
                    <a:cubicBezTo>
                      <a:pt x="2055752" y="1119"/>
                      <a:pt x="2058985" y="5307"/>
                      <a:pt x="2060052" y="11246"/>
                    </a:cubicBezTo>
                    <a:cubicBezTo>
                      <a:pt x="2064823" y="183847"/>
                      <a:pt x="2061180" y="355318"/>
                      <a:pt x="2060052" y="455313"/>
                    </a:cubicBezTo>
                    <a:cubicBezTo>
                      <a:pt x="2058924" y="555308"/>
                      <a:pt x="2079759" y="761259"/>
                      <a:pt x="2060052" y="899379"/>
                    </a:cubicBezTo>
                    <a:cubicBezTo>
                      <a:pt x="2059047" y="905216"/>
                      <a:pt x="2054955" y="909159"/>
                      <a:pt x="2048806" y="910625"/>
                    </a:cubicBezTo>
                    <a:cubicBezTo>
                      <a:pt x="1859328" y="939306"/>
                      <a:pt x="1534024" y="925213"/>
                      <a:pt x="1369619" y="910625"/>
                    </a:cubicBezTo>
                    <a:cubicBezTo>
                      <a:pt x="1205214" y="896037"/>
                      <a:pt x="975559" y="927351"/>
                      <a:pt x="690433" y="910625"/>
                    </a:cubicBezTo>
                    <a:cubicBezTo>
                      <a:pt x="405307" y="893899"/>
                      <a:pt x="284615" y="939617"/>
                      <a:pt x="11246" y="910625"/>
                    </a:cubicBezTo>
                    <a:cubicBezTo>
                      <a:pt x="4983" y="912132"/>
                      <a:pt x="-240" y="904842"/>
                      <a:pt x="0" y="899379"/>
                    </a:cubicBezTo>
                    <a:cubicBezTo>
                      <a:pt x="-18246" y="739122"/>
                      <a:pt x="-21014" y="570621"/>
                      <a:pt x="0" y="455313"/>
                    </a:cubicBezTo>
                    <a:cubicBezTo>
                      <a:pt x="21014" y="340005"/>
                      <a:pt x="-21075" y="158309"/>
                      <a:pt x="0" y="11246"/>
                    </a:cubicBezTo>
                    <a:close/>
                  </a:path>
                </a:pathLst>
              </a:custGeom>
              <a:solidFill>
                <a:schemeClr val="bg1"/>
              </a:solidFill>
              <a:ln w="19050">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224" name="Group 223">
                <a:extLst>
                  <a:ext uri="{FF2B5EF4-FFF2-40B4-BE49-F238E27FC236}">
                    <a16:creationId xmlns:a16="http://schemas.microsoft.com/office/drawing/2014/main" id="{5EE28CDD-010D-4E96-B499-D99B47DEA335}"/>
                  </a:ext>
                </a:extLst>
              </p:cNvPr>
              <p:cNvGrpSpPr/>
              <p:nvPr/>
            </p:nvGrpSpPr>
            <p:grpSpPr>
              <a:xfrm>
                <a:off x="3652799" y="2610453"/>
                <a:ext cx="615566" cy="567729"/>
                <a:chOff x="2243831" y="2238296"/>
                <a:chExt cx="844884" cy="779226"/>
              </a:xfrm>
            </p:grpSpPr>
            <p:sp>
              <p:nvSpPr>
                <p:cNvPr id="225" name="Image Placeholder">
                  <a:extLst>
                    <a:ext uri="{FF2B5EF4-FFF2-40B4-BE49-F238E27FC236}">
                      <a16:creationId xmlns:a16="http://schemas.microsoft.com/office/drawing/2014/main" id="{27CD07B0-A74E-491E-99FF-1E762C1E2518}"/>
                    </a:ext>
                  </a:extLst>
                </p:cNvPr>
                <p:cNvSpPr/>
                <p:nvPr/>
              </p:nvSpPr>
              <p:spPr>
                <a:xfrm>
                  <a:off x="2243831" y="2238296"/>
                  <a:ext cx="844884" cy="779226"/>
                </a:xfrm>
                <a:custGeom>
                  <a:avLst/>
                  <a:gdLst>
                    <a:gd name="connsiteX0" fmla="*/ 0 w 844884"/>
                    <a:gd name="connsiteY0" fmla="*/ 7738 h 779226"/>
                    <a:gd name="connsiteX1" fmla="*/ 7738 w 844884"/>
                    <a:gd name="connsiteY1" fmla="*/ 0 h 779226"/>
                    <a:gd name="connsiteX2" fmla="*/ 430736 w 844884"/>
                    <a:gd name="connsiteY2" fmla="*/ 0 h 779226"/>
                    <a:gd name="connsiteX3" fmla="*/ 837146 w 844884"/>
                    <a:gd name="connsiteY3" fmla="*/ 0 h 779226"/>
                    <a:gd name="connsiteX4" fmla="*/ 844884 w 844884"/>
                    <a:gd name="connsiteY4" fmla="*/ 7738 h 779226"/>
                    <a:gd name="connsiteX5" fmla="*/ 844884 w 844884"/>
                    <a:gd name="connsiteY5" fmla="*/ 374338 h 779226"/>
                    <a:gd name="connsiteX6" fmla="*/ 844884 w 844884"/>
                    <a:gd name="connsiteY6" fmla="*/ 771488 h 779226"/>
                    <a:gd name="connsiteX7" fmla="*/ 837146 w 844884"/>
                    <a:gd name="connsiteY7" fmla="*/ 779226 h 779226"/>
                    <a:gd name="connsiteX8" fmla="*/ 414148 w 844884"/>
                    <a:gd name="connsiteY8" fmla="*/ 779226 h 779226"/>
                    <a:gd name="connsiteX9" fmla="*/ 7738 w 844884"/>
                    <a:gd name="connsiteY9" fmla="*/ 779226 h 779226"/>
                    <a:gd name="connsiteX10" fmla="*/ 0 w 844884"/>
                    <a:gd name="connsiteY10" fmla="*/ 771488 h 779226"/>
                    <a:gd name="connsiteX11" fmla="*/ 0 w 844884"/>
                    <a:gd name="connsiteY11" fmla="*/ 381976 h 779226"/>
                    <a:gd name="connsiteX12" fmla="*/ 0 w 844884"/>
                    <a:gd name="connsiteY12" fmla="*/ 7738 h 779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44884" h="779226" fill="none" extrusionOk="0">
                      <a:moveTo>
                        <a:pt x="0" y="7738"/>
                      </a:moveTo>
                      <a:cubicBezTo>
                        <a:pt x="-822" y="3599"/>
                        <a:pt x="2644" y="-566"/>
                        <a:pt x="7738" y="0"/>
                      </a:cubicBezTo>
                      <a:cubicBezTo>
                        <a:pt x="193163" y="9008"/>
                        <a:pt x="223605" y="-5681"/>
                        <a:pt x="430736" y="0"/>
                      </a:cubicBezTo>
                      <a:cubicBezTo>
                        <a:pt x="637867" y="5681"/>
                        <a:pt x="751089" y="-3293"/>
                        <a:pt x="837146" y="0"/>
                      </a:cubicBezTo>
                      <a:cubicBezTo>
                        <a:pt x="841139" y="503"/>
                        <a:pt x="844973" y="3530"/>
                        <a:pt x="844884" y="7738"/>
                      </a:cubicBezTo>
                      <a:cubicBezTo>
                        <a:pt x="852721" y="173963"/>
                        <a:pt x="854266" y="290920"/>
                        <a:pt x="844884" y="374338"/>
                      </a:cubicBezTo>
                      <a:cubicBezTo>
                        <a:pt x="835502" y="457756"/>
                        <a:pt x="831645" y="600143"/>
                        <a:pt x="844884" y="771488"/>
                      </a:cubicBezTo>
                      <a:cubicBezTo>
                        <a:pt x="845293" y="776572"/>
                        <a:pt x="841324" y="779277"/>
                        <a:pt x="837146" y="779226"/>
                      </a:cubicBezTo>
                      <a:cubicBezTo>
                        <a:pt x="683293" y="793131"/>
                        <a:pt x="515275" y="775310"/>
                        <a:pt x="414148" y="779226"/>
                      </a:cubicBezTo>
                      <a:cubicBezTo>
                        <a:pt x="313021" y="783142"/>
                        <a:pt x="193222" y="779279"/>
                        <a:pt x="7738" y="779226"/>
                      </a:cubicBezTo>
                      <a:cubicBezTo>
                        <a:pt x="3251" y="779654"/>
                        <a:pt x="-275" y="775398"/>
                        <a:pt x="0" y="771488"/>
                      </a:cubicBezTo>
                      <a:cubicBezTo>
                        <a:pt x="-15082" y="634393"/>
                        <a:pt x="-3153" y="564532"/>
                        <a:pt x="0" y="381976"/>
                      </a:cubicBezTo>
                      <a:cubicBezTo>
                        <a:pt x="3153" y="199420"/>
                        <a:pt x="-12024" y="189336"/>
                        <a:pt x="0" y="7738"/>
                      </a:cubicBezTo>
                      <a:close/>
                    </a:path>
                    <a:path w="844884" h="779226" stroke="0" extrusionOk="0">
                      <a:moveTo>
                        <a:pt x="0" y="7738"/>
                      </a:moveTo>
                      <a:cubicBezTo>
                        <a:pt x="-630" y="3076"/>
                        <a:pt x="3326" y="52"/>
                        <a:pt x="7738" y="0"/>
                      </a:cubicBezTo>
                      <a:cubicBezTo>
                        <a:pt x="148588" y="8400"/>
                        <a:pt x="349866" y="2565"/>
                        <a:pt x="439030" y="0"/>
                      </a:cubicBezTo>
                      <a:cubicBezTo>
                        <a:pt x="528194" y="-2565"/>
                        <a:pt x="755330" y="-2680"/>
                        <a:pt x="837146" y="0"/>
                      </a:cubicBezTo>
                      <a:cubicBezTo>
                        <a:pt x="840775" y="-353"/>
                        <a:pt x="845816" y="3909"/>
                        <a:pt x="844884" y="7738"/>
                      </a:cubicBezTo>
                      <a:cubicBezTo>
                        <a:pt x="861046" y="190955"/>
                        <a:pt x="840431" y="271971"/>
                        <a:pt x="844884" y="374338"/>
                      </a:cubicBezTo>
                      <a:cubicBezTo>
                        <a:pt x="849337" y="476705"/>
                        <a:pt x="845188" y="661222"/>
                        <a:pt x="844884" y="771488"/>
                      </a:cubicBezTo>
                      <a:cubicBezTo>
                        <a:pt x="844773" y="774703"/>
                        <a:pt x="841215" y="779510"/>
                        <a:pt x="837146" y="779226"/>
                      </a:cubicBezTo>
                      <a:cubicBezTo>
                        <a:pt x="694920" y="788603"/>
                        <a:pt x="623413" y="787481"/>
                        <a:pt x="439030" y="779226"/>
                      </a:cubicBezTo>
                      <a:cubicBezTo>
                        <a:pt x="254647" y="770971"/>
                        <a:pt x="149777" y="777365"/>
                        <a:pt x="7738" y="779226"/>
                      </a:cubicBezTo>
                      <a:cubicBezTo>
                        <a:pt x="3911" y="779891"/>
                        <a:pt x="58" y="776363"/>
                        <a:pt x="0" y="771488"/>
                      </a:cubicBezTo>
                      <a:cubicBezTo>
                        <a:pt x="-3205" y="602108"/>
                        <a:pt x="5099" y="563833"/>
                        <a:pt x="0" y="412526"/>
                      </a:cubicBezTo>
                      <a:cubicBezTo>
                        <a:pt x="-5099" y="261219"/>
                        <a:pt x="-13971" y="128665"/>
                        <a:pt x="0" y="7738"/>
                      </a:cubicBezTo>
                      <a:close/>
                    </a:path>
                  </a:pathLst>
                </a:custGeom>
                <a:solidFill>
                  <a:schemeClr val="bg1">
                    <a:lumMod val="85000"/>
                  </a:schemeClr>
                </a:solidFill>
                <a:ln>
                  <a:solidFill>
                    <a:schemeClr val="tx1">
                      <a:lumMod val="75000"/>
                      <a:lumOff val="25000"/>
                    </a:schemeClr>
                  </a:solidFill>
                  <a:extLst>
                    <a:ext uri="{C807C97D-BFC1-408E-A445-0C87EB9F89A2}">
                      <ask:lineSketchStyleProps xmlns:ask="http://schemas.microsoft.com/office/drawing/2018/sketchyshapes" sd="1219033472">
                        <a:prstGeom prst="roundRect">
                          <a:avLst>
                            <a:gd name="adj" fmla="val 993"/>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226" name="Group 225">
                  <a:extLst>
                    <a:ext uri="{FF2B5EF4-FFF2-40B4-BE49-F238E27FC236}">
                      <a16:creationId xmlns:a16="http://schemas.microsoft.com/office/drawing/2014/main" id="{B73D8E6B-938F-4FF4-AD75-0994D25DBEDF}"/>
                    </a:ext>
                  </a:extLst>
                </p:cNvPr>
                <p:cNvGrpSpPr/>
                <p:nvPr/>
              </p:nvGrpSpPr>
              <p:grpSpPr>
                <a:xfrm>
                  <a:off x="2387356" y="2492556"/>
                  <a:ext cx="530038" cy="257374"/>
                  <a:chOff x="2891763" y="8241250"/>
                  <a:chExt cx="811451" cy="394021"/>
                </a:xfrm>
              </p:grpSpPr>
              <p:sp>
                <p:nvSpPr>
                  <p:cNvPr id="227" name="Triangle 2">
                    <a:extLst>
                      <a:ext uri="{FF2B5EF4-FFF2-40B4-BE49-F238E27FC236}">
                        <a16:creationId xmlns:a16="http://schemas.microsoft.com/office/drawing/2014/main" id="{B6C1FCD4-E243-4C83-AFF3-9A04C3917E9F}"/>
                      </a:ext>
                    </a:extLst>
                  </p:cNvPr>
                  <p:cNvSpPr/>
                  <p:nvPr/>
                </p:nvSpPr>
                <p:spPr>
                  <a:xfrm>
                    <a:off x="3213616" y="8322092"/>
                    <a:ext cx="489598" cy="313179"/>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 name="Triangle 1">
                    <a:extLst>
                      <a:ext uri="{FF2B5EF4-FFF2-40B4-BE49-F238E27FC236}">
                        <a16:creationId xmlns:a16="http://schemas.microsoft.com/office/drawing/2014/main" id="{431CBACE-CC11-4E13-9109-FC0C2E9D9CA9}"/>
                      </a:ext>
                    </a:extLst>
                  </p:cNvPr>
                  <p:cNvSpPr/>
                  <p:nvPr/>
                </p:nvSpPr>
                <p:spPr>
                  <a:xfrm>
                    <a:off x="2891763" y="8242698"/>
                    <a:ext cx="613717" cy="392573"/>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 name="Circle">
                    <a:extLst>
                      <a:ext uri="{FF2B5EF4-FFF2-40B4-BE49-F238E27FC236}">
                        <a16:creationId xmlns:a16="http://schemas.microsoft.com/office/drawing/2014/main" id="{87BBFBED-3A8C-440D-8D0A-FE957DD46402}"/>
                      </a:ext>
                    </a:extLst>
                  </p:cNvPr>
                  <p:cNvSpPr/>
                  <p:nvPr/>
                </p:nvSpPr>
                <p:spPr>
                  <a:xfrm>
                    <a:off x="3571145" y="8241250"/>
                    <a:ext cx="80469" cy="7919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sp>
            <p:nvSpPr>
              <p:cNvPr id="230" name="Text Placeholder">
                <a:extLst>
                  <a:ext uri="{FF2B5EF4-FFF2-40B4-BE49-F238E27FC236}">
                    <a16:creationId xmlns:a16="http://schemas.microsoft.com/office/drawing/2014/main" id="{8C3944D5-4D06-4DA0-8A4D-822A9D0499A3}"/>
                  </a:ext>
                </a:extLst>
              </p:cNvPr>
              <p:cNvSpPr txBox="1"/>
              <p:nvPr/>
            </p:nvSpPr>
            <p:spPr>
              <a:xfrm>
                <a:off x="4372256" y="2793851"/>
                <a:ext cx="1251128" cy="415498"/>
              </a:xfrm>
              <a:prstGeom prst="rect">
                <a:avLst/>
              </a:prstGeom>
              <a:noFill/>
            </p:spPr>
            <p:txBody>
              <a:bodyPr wrap="square" lIns="0" tIns="0" rtlCol="0">
                <a:spAutoFit/>
              </a:bodyPr>
              <a:lstStyle/>
              <a:p>
                <a:r>
                  <a:rPr lang="en-US" sz="600" b="1" dirty="0">
                    <a:solidFill>
                      <a:schemeClr val="tx1">
                        <a:lumMod val="75000"/>
                        <a:lumOff val="25000"/>
                      </a:schemeClr>
                    </a:solidFill>
                  </a:rPr>
                  <a:t>Edad recomendada: </a:t>
                </a:r>
                <a:r>
                  <a:rPr lang="en-US" sz="600" dirty="0">
                    <a:solidFill>
                      <a:schemeClr val="tx1">
                        <a:lumMod val="75000"/>
                        <a:lumOff val="25000"/>
                      </a:schemeClr>
                    </a:solidFill>
                  </a:rPr>
                  <a:t>&lt;edad&gt;</a:t>
                </a:r>
              </a:p>
              <a:p>
                <a:r>
                  <a:rPr lang="en-US" sz="600" b="1" dirty="0">
                    <a:solidFill>
                      <a:schemeClr val="tx1">
                        <a:lumMod val="75000"/>
                        <a:lumOff val="25000"/>
                      </a:schemeClr>
                    </a:solidFill>
                  </a:rPr>
                  <a:t>Categoría: </a:t>
                </a:r>
                <a:r>
                  <a:rPr lang="en-US" sz="600" dirty="0">
                    <a:solidFill>
                      <a:schemeClr val="tx1">
                        <a:lumMod val="75000"/>
                        <a:lumOff val="25000"/>
                      </a:schemeClr>
                    </a:solidFill>
                  </a:rPr>
                  <a:t>&lt;nombre categoria&gt;</a:t>
                </a:r>
              </a:p>
              <a:p>
                <a:r>
                  <a:rPr lang="en-US" sz="600" b="1" dirty="0">
                    <a:solidFill>
                      <a:schemeClr val="tx1">
                        <a:lumMod val="75000"/>
                        <a:lumOff val="25000"/>
                      </a:schemeClr>
                    </a:solidFill>
                  </a:rPr>
                  <a:t>Autor: </a:t>
                </a:r>
                <a:r>
                  <a:rPr lang="en-US" sz="600" dirty="0">
                    <a:solidFill>
                      <a:schemeClr val="tx1">
                        <a:lumMod val="75000"/>
                        <a:lumOff val="25000"/>
                      </a:schemeClr>
                    </a:solidFill>
                  </a:rPr>
                  <a:t>&lt;nombre autor&gt;</a:t>
                </a:r>
              </a:p>
              <a:p>
                <a:r>
                  <a:rPr lang="en-US" sz="600" b="1" dirty="0">
                    <a:solidFill>
                      <a:schemeClr val="tx1">
                        <a:lumMod val="75000"/>
                        <a:lumOff val="25000"/>
                      </a:schemeClr>
                    </a:solidFill>
                  </a:rPr>
                  <a:t>Nacionalidad: </a:t>
                </a:r>
                <a:r>
                  <a:rPr lang="en-US" sz="600" dirty="0">
                    <a:solidFill>
                      <a:schemeClr val="tx1">
                        <a:lumMod val="75000"/>
                        <a:lumOff val="25000"/>
                      </a:schemeClr>
                    </a:solidFill>
                  </a:rPr>
                  <a:t>&lt;nacionalidad autor&gt;</a:t>
                </a:r>
              </a:p>
            </p:txBody>
          </p:sp>
          <p:sp>
            <p:nvSpPr>
              <p:cNvPr id="231" name="Highlighted Text">
                <a:extLst>
                  <a:ext uri="{FF2B5EF4-FFF2-40B4-BE49-F238E27FC236}">
                    <a16:creationId xmlns:a16="http://schemas.microsoft.com/office/drawing/2014/main" id="{3921D558-4DCF-445B-88F1-399C48069CCD}"/>
                  </a:ext>
                </a:extLst>
              </p:cNvPr>
              <p:cNvSpPr txBox="1"/>
              <p:nvPr/>
            </p:nvSpPr>
            <p:spPr>
              <a:xfrm>
                <a:off x="4372848" y="2639276"/>
                <a:ext cx="1080000" cy="92333"/>
              </a:xfrm>
              <a:prstGeom prst="rect">
                <a:avLst/>
              </a:prstGeom>
              <a:solidFill>
                <a:srgbClr val="C8C8C8"/>
              </a:solidFill>
            </p:spPr>
            <p:txBody>
              <a:bodyPr wrap="square" lIns="0" tIns="0" rIns="0" bIns="0" rtlCol="0">
                <a:spAutoFit/>
              </a:bodyPr>
              <a:lstStyle/>
              <a:p>
                <a:pPr algn="ctr"/>
                <a:r>
                  <a:rPr lang="en-US" sz="600" dirty="0">
                    <a:solidFill>
                      <a:schemeClr val="tx1">
                        <a:lumMod val="75000"/>
                        <a:lumOff val="25000"/>
                      </a:schemeClr>
                    </a:solidFill>
                  </a:rPr>
                  <a:t>&lt;Título del juego&gt;</a:t>
                </a:r>
              </a:p>
            </p:txBody>
          </p:sp>
        </p:grpSp>
        <p:grpSp>
          <p:nvGrpSpPr>
            <p:cNvPr id="233" name="Group 232">
              <a:extLst>
                <a:ext uri="{FF2B5EF4-FFF2-40B4-BE49-F238E27FC236}">
                  <a16:creationId xmlns:a16="http://schemas.microsoft.com/office/drawing/2014/main" id="{059D6562-B2DC-47D7-BAE9-B7917735D7CE}"/>
                </a:ext>
              </a:extLst>
            </p:cNvPr>
            <p:cNvGrpSpPr/>
            <p:nvPr/>
          </p:nvGrpSpPr>
          <p:grpSpPr>
            <a:xfrm>
              <a:off x="4731808" y="2978524"/>
              <a:ext cx="2133488" cy="910625"/>
              <a:chOff x="3507311" y="2423125"/>
              <a:chExt cx="2133488" cy="910625"/>
            </a:xfrm>
          </p:grpSpPr>
          <p:sp>
            <p:nvSpPr>
              <p:cNvPr id="234" name="Picture Placeholder Background">
                <a:extLst>
                  <a:ext uri="{FF2B5EF4-FFF2-40B4-BE49-F238E27FC236}">
                    <a16:creationId xmlns:a16="http://schemas.microsoft.com/office/drawing/2014/main" id="{6006E1DF-BC05-4568-9A01-FA28BD63489C}"/>
                  </a:ext>
                </a:extLst>
              </p:cNvPr>
              <p:cNvSpPr/>
              <p:nvPr/>
            </p:nvSpPr>
            <p:spPr>
              <a:xfrm>
                <a:off x="3507311" y="2423125"/>
                <a:ext cx="2060052" cy="910625"/>
              </a:xfrm>
              <a:custGeom>
                <a:avLst/>
                <a:gdLst>
                  <a:gd name="connsiteX0" fmla="*/ 0 w 2060052"/>
                  <a:gd name="connsiteY0" fmla="*/ 11246 h 910625"/>
                  <a:gd name="connsiteX1" fmla="*/ 11246 w 2060052"/>
                  <a:gd name="connsiteY1" fmla="*/ 0 h 910625"/>
                  <a:gd name="connsiteX2" fmla="*/ 690433 w 2060052"/>
                  <a:gd name="connsiteY2" fmla="*/ 0 h 910625"/>
                  <a:gd name="connsiteX3" fmla="*/ 1410371 w 2060052"/>
                  <a:gd name="connsiteY3" fmla="*/ 0 h 910625"/>
                  <a:gd name="connsiteX4" fmla="*/ 2048806 w 2060052"/>
                  <a:gd name="connsiteY4" fmla="*/ 0 h 910625"/>
                  <a:gd name="connsiteX5" fmla="*/ 2060052 w 2060052"/>
                  <a:gd name="connsiteY5" fmla="*/ 11246 h 910625"/>
                  <a:gd name="connsiteX6" fmla="*/ 2060052 w 2060052"/>
                  <a:gd name="connsiteY6" fmla="*/ 428669 h 910625"/>
                  <a:gd name="connsiteX7" fmla="*/ 2060052 w 2060052"/>
                  <a:gd name="connsiteY7" fmla="*/ 899379 h 910625"/>
                  <a:gd name="connsiteX8" fmla="*/ 2048806 w 2060052"/>
                  <a:gd name="connsiteY8" fmla="*/ 910625 h 910625"/>
                  <a:gd name="connsiteX9" fmla="*/ 1389995 w 2060052"/>
                  <a:gd name="connsiteY9" fmla="*/ 910625 h 910625"/>
                  <a:gd name="connsiteX10" fmla="*/ 670057 w 2060052"/>
                  <a:gd name="connsiteY10" fmla="*/ 910625 h 910625"/>
                  <a:gd name="connsiteX11" fmla="*/ 11246 w 2060052"/>
                  <a:gd name="connsiteY11" fmla="*/ 910625 h 910625"/>
                  <a:gd name="connsiteX12" fmla="*/ 0 w 2060052"/>
                  <a:gd name="connsiteY12" fmla="*/ 899379 h 910625"/>
                  <a:gd name="connsiteX13" fmla="*/ 0 w 2060052"/>
                  <a:gd name="connsiteY13" fmla="*/ 437550 h 910625"/>
                  <a:gd name="connsiteX14" fmla="*/ 0 w 2060052"/>
                  <a:gd name="connsiteY14" fmla="*/ 11246 h 910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60052" h="910625" fill="none" extrusionOk="0">
                    <a:moveTo>
                      <a:pt x="0" y="11246"/>
                    </a:moveTo>
                    <a:cubicBezTo>
                      <a:pt x="-205" y="4447"/>
                      <a:pt x="4903" y="-113"/>
                      <a:pt x="11246" y="0"/>
                    </a:cubicBezTo>
                    <a:cubicBezTo>
                      <a:pt x="283303" y="32673"/>
                      <a:pt x="437754" y="-7610"/>
                      <a:pt x="690433" y="0"/>
                    </a:cubicBezTo>
                    <a:cubicBezTo>
                      <a:pt x="943112" y="7610"/>
                      <a:pt x="1161088" y="-19314"/>
                      <a:pt x="1410371" y="0"/>
                    </a:cubicBezTo>
                    <a:cubicBezTo>
                      <a:pt x="1659654" y="19314"/>
                      <a:pt x="1797947" y="28851"/>
                      <a:pt x="2048806" y="0"/>
                    </a:cubicBezTo>
                    <a:cubicBezTo>
                      <a:pt x="2054136" y="-150"/>
                      <a:pt x="2059743" y="3871"/>
                      <a:pt x="2060052" y="11246"/>
                    </a:cubicBezTo>
                    <a:cubicBezTo>
                      <a:pt x="2050409" y="105790"/>
                      <a:pt x="2043143" y="263498"/>
                      <a:pt x="2060052" y="428669"/>
                    </a:cubicBezTo>
                    <a:cubicBezTo>
                      <a:pt x="2076961" y="593840"/>
                      <a:pt x="2070166" y="684145"/>
                      <a:pt x="2060052" y="899379"/>
                    </a:cubicBezTo>
                    <a:cubicBezTo>
                      <a:pt x="2060236" y="904946"/>
                      <a:pt x="2055009" y="910420"/>
                      <a:pt x="2048806" y="910625"/>
                    </a:cubicBezTo>
                    <a:cubicBezTo>
                      <a:pt x="1789314" y="886020"/>
                      <a:pt x="1717622" y="885547"/>
                      <a:pt x="1389995" y="910625"/>
                    </a:cubicBezTo>
                    <a:cubicBezTo>
                      <a:pt x="1062368" y="935703"/>
                      <a:pt x="885336" y="878187"/>
                      <a:pt x="670057" y="910625"/>
                    </a:cubicBezTo>
                    <a:cubicBezTo>
                      <a:pt x="454778" y="943063"/>
                      <a:pt x="235766" y="935143"/>
                      <a:pt x="11246" y="910625"/>
                    </a:cubicBezTo>
                    <a:cubicBezTo>
                      <a:pt x="4884" y="910723"/>
                      <a:pt x="-1226" y="905818"/>
                      <a:pt x="0" y="899379"/>
                    </a:cubicBezTo>
                    <a:cubicBezTo>
                      <a:pt x="16536" y="796211"/>
                      <a:pt x="5722" y="666181"/>
                      <a:pt x="0" y="437550"/>
                    </a:cubicBezTo>
                    <a:cubicBezTo>
                      <a:pt x="-5722" y="208919"/>
                      <a:pt x="12459" y="97365"/>
                      <a:pt x="0" y="11246"/>
                    </a:cubicBezTo>
                    <a:close/>
                  </a:path>
                  <a:path w="2060052" h="910625" stroke="0" extrusionOk="0">
                    <a:moveTo>
                      <a:pt x="0" y="11246"/>
                    </a:moveTo>
                    <a:cubicBezTo>
                      <a:pt x="-35" y="4517"/>
                      <a:pt x="5397" y="-1101"/>
                      <a:pt x="11246" y="0"/>
                    </a:cubicBezTo>
                    <a:cubicBezTo>
                      <a:pt x="263793" y="30525"/>
                      <a:pt x="479672" y="30005"/>
                      <a:pt x="649681" y="0"/>
                    </a:cubicBezTo>
                    <a:cubicBezTo>
                      <a:pt x="819690" y="-30005"/>
                      <a:pt x="1099293" y="-2213"/>
                      <a:pt x="1328868" y="0"/>
                    </a:cubicBezTo>
                    <a:cubicBezTo>
                      <a:pt x="1558443" y="2213"/>
                      <a:pt x="1770214" y="-1971"/>
                      <a:pt x="2048806" y="0"/>
                    </a:cubicBezTo>
                    <a:cubicBezTo>
                      <a:pt x="2055752" y="1119"/>
                      <a:pt x="2058985" y="5307"/>
                      <a:pt x="2060052" y="11246"/>
                    </a:cubicBezTo>
                    <a:cubicBezTo>
                      <a:pt x="2064823" y="183847"/>
                      <a:pt x="2061180" y="355318"/>
                      <a:pt x="2060052" y="455313"/>
                    </a:cubicBezTo>
                    <a:cubicBezTo>
                      <a:pt x="2058924" y="555308"/>
                      <a:pt x="2079759" y="761259"/>
                      <a:pt x="2060052" y="899379"/>
                    </a:cubicBezTo>
                    <a:cubicBezTo>
                      <a:pt x="2059047" y="905216"/>
                      <a:pt x="2054955" y="909159"/>
                      <a:pt x="2048806" y="910625"/>
                    </a:cubicBezTo>
                    <a:cubicBezTo>
                      <a:pt x="1859328" y="939306"/>
                      <a:pt x="1534024" y="925213"/>
                      <a:pt x="1369619" y="910625"/>
                    </a:cubicBezTo>
                    <a:cubicBezTo>
                      <a:pt x="1205214" y="896037"/>
                      <a:pt x="975559" y="927351"/>
                      <a:pt x="690433" y="910625"/>
                    </a:cubicBezTo>
                    <a:cubicBezTo>
                      <a:pt x="405307" y="893899"/>
                      <a:pt x="284615" y="939617"/>
                      <a:pt x="11246" y="910625"/>
                    </a:cubicBezTo>
                    <a:cubicBezTo>
                      <a:pt x="4983" y="912132"/>
                      <a:pt x="-240" y="904842"/>
                      <a:pt x="0" y="899379"/>
                    </a:cubicBezTo>
                    <a:cubicBezTo>
                      <a:pt x="-18246" y="739122"/>
                      <a:pt x="-21014" y="570621"/>
                      <a:pt x="0" y="455313"/>
                    </a:cubicBezTo>
                    <a:cubicBezTo>
                      <a:pt x="21014" y="340005"/>
                      <a:pt x="-21075" y="158309"/>
                      <a:pt x="0" y="11246"/>
                    </a:cubicBezTo>
                    <a:close/>
                  </a:path>
                </a:pathLst>
              </a:custGeom>
              <a:solidFill>
                <a:schemeClr val="bg1"/>
              </a:solidFill>
              <a:ln w="19050">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235" name="Group 234">
                <a:extLst>
                  <a:ext uri="{FF2B5EF4-FFF2-40B4-BE49-F238E27FC236}">
                    <a16:creationId xmlns:a16="http://schemas.microsoft.com/office/drawing/2014/main" id="{2DEB6E34-6853-4B71-B336-39D2EC7D7E97}"/>
                  </a:ext>
                </a:extLst>
              </p:cNvPr>
              <p:cNvGrpSpPr/>
              <p:nvPr/>
            </p:nvGrpSpPr>
            <p:grpSpPr>
              <a:xfrm>
                <a:off x="3652799" y="2610453"/>
                <a:ext cx="615566" cy="567729"/>
                <a:chOff x="2243831" y="2238296"/>
                <a:chExt cx="844884" cy="779226"/>
              </a:xfrm>
            </p:grpSpPr>
            <p:sp>
              <p:nvSpPr>
                <p:cNvPr id="238" name="Image Placeholder">
                  <a:extLst>
                    <a:ext uri="{FF2B5EF4-FFF2-40B4-BE49-F238E27FC236}">
                      <a16:creationId xmlns:a16="http://schemas.microsoft.com/office/drawing/2014/main" id="{C1946815-534B-4555-ABB4-0856981EC9D3}"/>
                    </a:ext>
                  </a:extLst>
                </p:cNvPr>
                <p:cNvSpPr/>
                <p:nvPr/>
              </p:nvSpPr>
              <p:spPr>
                <a:xfrm>
                  <a:off x="2243831" y="2238296"/>
                  <a:ext cx="844884" cy="779226"/>
                </a:xfrm>
                <a:custGeom>
                  <a:avLst/>
                  <a:gdLst>
                    <a:gd name="connsiteX0" fmla="*/ 0 w 844884"/>
                    <a:gd name="connsiteY0" fmla="*/ 7738 h 779226"/>
                    <a:gd name="connsiteX1" fmla="*/ 7738 w 844884"/>
                    <a:gd name="connsiteY1" fmla="*/ 0 h 779226"/>
                    <a:gd name="connsiteX2" fmla="*/ 430736 w 844884"/>
                    <a:gd name="connsiteY2" fmla="*/ 0 h 779226"/>
                    <a:gd name="connsiteX3" fmla="*/ 837146 w 844884"/>
                    <a:gd name="connsiteY3" fmla="*/ 0 h 779226"/>
                    <a:gd name="connsiteX4" fmla="*/ 844884 w 844884"/>
                    <a:gd name="connsiteY4" fmla="*/ 7738 h 779226"/>
                    <a:gd name="connsiteX5" fmla="*/ 844884 w 844884"/>
                    <a:gd name="connsiteY5" fmla="*/ 374338 h 779226"/>
                    <a:gd name="connsiteX6" fmla="*/ 844884 w 844884"/>
                    <a:gd name="connsiteY6" fmla="*/ 771488 h 779226"/>
                    <a:gd name="connsiteX7" fmla="*/ 837146 w 844884"/>
                    <a:gd name="connsiteY7" fmla="*/ 779226 h 779226"/>
                    <a:gd name="connsiteX8" fmla="*/ 414148 w 844884"/>
                    <a:gd name="connsiteY8" fmla="*/ 779226 h 779226"/>
                    <a:gd name="connsiteX9" fmla="*/ 7738 w 844884"/>
                    <a:gd name="connsiteY9" fmla="*/ 779226 h 779226"/>
                    <a:gd name="connsiteX10" fmla="*/ 0 w 844884"/>
                    <a:gd name="connsiteY10" fmla="*/ 771488 h 779226"/>
                    <a:gd name="connsiteX11" fmla="*/ 0 w 844884"/>
                    <a:gd name="connsiteY11" fmla="*/ 381976 h 779226"/>
                    <a:gd name="connsiteX12" fmla="*/ 0 w 844884"/>
                    <a:gd name="connsiteY12" fmla="*/ 7738 h 779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44884" h="779226" fill="none" extrusionOk="0">
                      <a:moveTo>
                        <a:pt x="0" y="7738"/>
                      </a:moveTo>
                      <a:cubicBezTo>
                        <a:pt x="-822" y="3599"/>
                        <a:pt x="2644" y="-566"/>
                        <a:pt x="7738" y="0"/>
                      </a:cubicBezTo>
                      <a:cubicBezTo>
                        <a:pt x="193163" y="9008"/>
                        <a:pt x="223605" y="-5681"/>
                        <a:pt x="430736" y="0"/>
                      </a:cubicBezTo>
                      <a:cubicBezTo>
                        <a:pt x="637867" y="5681"/>
                        <a:pt x="751089" y="-3293"/>
                        <a:pt x="837146" y="0"/>
                      </a:cubicBezTo>
                      <a:cubicBezTo>
                        <a:pt x="841139" y="503"/>
                        <a:pt x="844973" y="3530"/>
                        <a:pt x="844884" y="7738"/>
                      </a:cubicBezTo>
                      <a:cubicBezTo>
                        <a:pt x="852721" y="173963"/>
                        <a:pt x="854266" y="290920"/>
                        <a:pt x="844884" y="374338"/>
                      </a:cubicBezTo>
                      <a:cubicBezTo>
                        <a:pt x="835502" y="457756"/>
                        <a:pt x="831645" y="600143"/>
                        <a:pt x="844884" y="771488"/>
                      </a:cubicBezTo>
                      <a:cubicBezTo>
                        <a:pt x="845293" y="776572"/>
                        <a:pt x="841324" y="779277"/>
                        <a:pt x="837146" y="779226"/>
                      </a:cubicBezTo>
                      <a:cubicBezTo>
                        <a:pt x="683293" y="793131"/>
                        <a:pt x="515275" y="775310"/>
                        <a:pt x="414148" y="779226"/>
                      </a:cubicBezTo>
                      <a:cubicBezTo>
                        <a:pt x="313021" y="783142"/>
                        <a:pt x="193222" y="779279"/>
                        <a:pt x="7738" y="779226"/>
                      </a:cubicBezTo>
                      <a:cubicBezTo>
                        <a:pt x="3251" y="779654"/>
                        <a:pt x="-275" y="775398"/>
                        <a:pt x="0" y="771488"/>
                      </a:cubicBezTo>
                      <a:cubicBezTo>
                        <a:pt x="-15082" y="634393"/>
                        <a:pt x="-3153" y="564532"/>
                        <a:pt x="0" y="381976"/>
                      </a:cubicBezTo>
                      <a:cubicBezTo>
                        <a:pt x="3153" y="199420"/>
                        <a:pt x="-12024" y="189336"/>
                        <a:pt x="0" y="7738"/>
                      </a:cubicBezTo>
                      <a:close/>
                    </a:path>
                    <a:path w="844884" h="779226" stroke="0" extrusionOk="0">
                      <a:moveTo>
                        <a:pt x="0" y="7738"/>
                      </a:moveTo>
                      <a:cubicBezTo>
                        <a:pt x="-630" y="3076"/>
                        <a:pt x="3326" y="52"/>
                        <a:pt x="7738" y="0"/>
                      </a:cubicBezTo>
                      <a:cubicBezTo>
                        <a:pt x="148588" y="8400"/>
                        <a:pt x="349866" y="2565"/>
                        <a:pt x="439030" y="0"/>
                      </a:cubicBezTo>
                      <a:cubicBezTo>
                        <a:pt x="528194" y="-2565"/>
                        <a:pt x="755330" y="-2680"/>
                        <a:pt x="837146" y="0"/>
                      </a:cubicBezTo>
                      <a:cubicBezTo>
                        <a:pt x="840775" y="-353"/>
                        <a:pt x="845816" y="3909"/>
                        <a:pt x="844884" y="7738"/>
                      </a:cubicBezTo>
                      <a:cubicBezTo>
                        <a:pt x="861046" y="190955"/>
                        <a:pt x="840431" y="271971"/>
                        <a:pt x="844884" y="374338"/>
                      </a:cubicBezTo>
                      <a:cubicBezTo>
                        <a:pt x="849337" y="476705"/>
                        <a:pt x="845188" y="661222"/>
                        <a:pt x="844884" y="771488"/>
                      </a:cubicBezTo>
                      <a:cubicBezTo>
                        <a:pt x="844773" y="774703"/>
                        <a:pt x="841215" y="779510"/>
                        <a:pt x="837146" y="779226"/>
                      </a:cubicBezTo>
                      <a:cubicBezTo>
                        <a:pt x="694920" y="788603"/>
                        <a:pt x="623413" y="787481"/>
                        <a:pt x="439030" y="779226"/>
                      </a:cubicBezTo>
                      <a:cubicBezTo>
                        <a:pt x="254647" y="770971"/>
                        <a:pt x="149777" y="777365"/>
                        <a:pt x="7738" y="779226"/>
                      </a:cubicBezTo>
                      <a:cubicBezTo>
                        <a:pt x="3911" y="779891"/>
                        <a:pt x="58" y="776363"/>
                        <a:pt x="0" y="771488"/>
                      </a:cubicBezTo>
                      <a:cubicBezTo>
                        <a:pt x="-3205" y="602108"/>
                        <a:pt x="5099" y="563833"/>
                        <a:pt x="0" y="412526"/>
                      </a:cubicBezTo>
                      <a:cubicBezTo>
                        <a:pt x="-5099" y="261219"/>
                        <a:pt x="-13971" y="128665"/>
                        <a:pt x="0" y="7738"/>
                      </a:cubicBezTo>
                      <a:close/>
                    </a:path>
                  </a:pathLst>
                </a:custGeom>
                <a:solidFill>
                  <a:schemeClr val="bg1">
                    <a:lumMod val="85000"/>
                  </a:schemeClr>
                </a:solidFill>
                <a:ln>
                  <a:solidFill>
                    <a:schemeClr val="tx1">
                      <a:lumMod val="75000"/>
                      <a:lumOff val="25000"/>
                    </a:schemeClr>
                  </a:solidFill>
                  <a:extLst>
                    <a:ext uri="{C807C97D-BFC1-408E-A445-0C87EB9F89A2}">
                      <ask:lineSketchStyleProps xmlns:ask="http://schemas.microsoft.com/office/drawing/2018/sketchyshapes" sd="1219033472">
                        <a:prstGeom prst="roundRect">
                          <a:avLst>
                            <a:gd name="adj" fmla="val 993"/>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239" name="Group 238">
                  <a:extLst>
                    <a:ext uri="{FF2B5EF4-FFF2-40B4-BE49-F238E27FC236}">
                      <a16:creationId xmlns:a16="http://schemas.microsoft.com/office/drawing/2014/main" id="{6FAD6507-EFE2-494A-A7A4-36BFAA07481D}"/>
                    </a:ext>
                  </a:extLst>
                </p:cNvPr>
                <p:cNvGrpSpPr/>
                <p:nvPr/>
              </p:nvGrpSpPr>
              <p:grpSpPr>
                <a:xfrm>
                  <a:off x="2387356" y="2492556"/>
                  <a:ext cx="530038" cy="257374"/>
                  <a:chOff x="2891763" y="8241250"/>
                  <a:chExt cx="811451" cy="394021"/>
                </a:xfrm>
              </p:grpSpPr>
              <p:sp>
                <p:nvSpPr>
                  <p:cNvPr id="240" name="Triangle 2">
                    <a:extLst>
                      <a:ext uri="{FF2B5EF4-FFF2-40B4-BE49-F238E27FC236}">
                        <a16:creationId xmlns:a16="http://schemas.microsoft.com/office/drawing/2014/main" id="{F184378C-ACF9-4519-8B20-A496E28CAEE9}"/>
                      </a:ext>
                    </a:extLst>
                  </p:cNvPr>
                  <p:cNvSpPr/>
                  <p:nvPr/>
                </p:nvSpPr>
                <p:spPr>
                  <a:xfrm>
                    <a:off x="3213616" y="8322092"/>
                    <a:ext cx="489598" cy="313179"/>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 name="Triangle 1">
                    <a:extLst>
                      <a:ext uri="{FF2B5EF4-FFF2-40B4-BE49-F238E27FC236}">
                        <a16:creationId xmlns:a16="http://schemas.microsoft.com/office/drawing/2014/main" id="{604D8EF0-FEAB-4E36-911F-0B06B65876BF}"/>
                      </a:ext>
                    </a:extLst>
                  </p:cNvPr>
                  <p:cNvSpPr/>
                  <p:nvPr/>
                </p:nvSpPr>
                <p:spPr>
                  <a:xfrm>
                    <a:off x="2891763" y="8242698"/>
                    <a:ext cx="613717" cy="392573"/>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 name="Circle">
                    <a:extLst>
                      <a:ext uri="{FF2B5EF4-FFF2-40B4-BE49-F238E27FC236}">
                        <a16:creationId xmlns:a16="http://schemas.microsoft.com/office/drawing/2014/main" id="{B3942807-57E7-40B2-8BD6-3606F7224FCD}"/>
                      </a:ext>
                    </a:extLst>
                  </p:cNvPr>
                  <p:cNvSpPr/>
                  <p:nvPr/>
                </p:nvSpPr>
                <p:spPr>
                  <a:xfrm>
                    <a:off x="3571145" y="8241250"/>
                    <a:ext cx="80469" cy="7919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sp>
            <p:nvSpPr>
              <p:cNvPr id="236" name="Text Placeholder">
                <a:extLst>
                  <a:ext uri="{FF2B5EF4-FFF2-40B4-BE49-F238E27FC236}">
                    <a16:creationId xmlns:a16="http://schemas.microsoft.com/office/drawing/2014/main" id="{ADF60FB1-7DB3-40FC-B5E3-1F3183C424F5}"/>
                  </a:ext>
                </a:extLst>
              </p:cNvPr>
              <p:cNvSpPr txBox="1"/>
              <p:nvPr/>
            </p:nvSpPr>
            <p:spPr>
              <a:xfrm>
                <a:off x="4372255" y="2793851"/>
                <a:ext cx="1268544" cy="415498"/>
              </a:xfrm>
              <a:prstGeom prst="rect">
                <a:avLst/>
              </a:prstGeom>
              <a:noFill/>
            </p:spPr>
            <p:txBody>
              <a:bodyPr wrap="square" lIns="0" tIns="0" rtlCol="0">
                <a:spAutoFit/>
              </a:bodyPr>
              <a:lstStyle/>
              <a:p>
                <a:r>
                  <a:rPr lang="en-US" sz="600" b="1" dirty="0">
                    <a:solidFill>
                      <a:schemeClr val="tx1">
                        <a:lumMod val="75000"/>
                        <a:lumOff val="25000"/>
                      </a:schemeClr>
                    </a:solidFill>
                  </a:rPr>
                  <a:t>Edad recomendada: </a:t>
                </a:r>
                <a:r>
                  <a:rPr lang="en-US" sz="600" dirty="0">
                    <a:solidFill>
                      <a:schemeClr val="tx1">
                        <a:lumMod val="75000"/>
                        <a:lumOff val="25000"/>
                      </a:schemeClr>
                    </a:solidFill>
                  </a:rPr>
                  <a:t>&lt;edad&gt;</a:t>
                </a:r>
              </a:p>
              <a:p>
                <a:r>
                  <a:rPr lang="en-US" sz="600" b="1" dirty="0">
                    <a:solidFill>
                      <a:schemeClr val="tx1">
                        <a:lumMod val="75000"/>
                        <a:lumOff val="25000"/>
                      </a:schemeClr>
                    </a:solidFill>
                  </a:rPr>
                  <a:t>Categoría: </a:t>
                </a:r>
                <a:r>
                  <a:rPr lang="en-US" sz="600" dirty="0">
                    <a:solidFill>
                      <a:schemeClr val="tx1">
                        <a:lumMod val="75000"/>
                        <a:lumOff val="25000"/>
                      </a:schemeClr>
                    </a:solidFill>
                  </a:rPr>
                  <a:t>&lt;nombre categoria&gt;</a:t>
                </a:r>
              </a:p>
              <a:p>
                <a:r>
                  <a:rPr lang="en-US" sz="600" b="1" dirty="0">
                    <a:solidFill>
                      <a:schemeClr val="tx1">
                        <a:lumMod val="75000"/>
                        <a:lumOff val="25000"/>
                      </a:schemeClr>
                    </a:solidFill>
                  </a:rPr>
                  <a:t>Autor: </a:t>
                </a:r>
                <a:r>
                  <a:rPr lang="en-US" sz="600" dirty="0">
                    <a:solidFill>
                      <a:schemeClr val="tx1">
                        <a:lumMod val="75000"/>
                        <a:lumOff val="25000"/>
                      </a:schemeClr>
                    </a:solidFill>
                  </a:rPr>
                  <a:t>&lt;nombre autor&gt;</a:t>
                </a:r>
              </a:p>
              <a:p>
                <a:r>
                  <a:rPr lang="en-US" sz="600" b="1" dirty="0">
                    <a:solidFill>
                      <a:schemeClr val="tx1">
                        <a:lumMod val="75000"/>
                        <a:lumOff val="25000"/>
                      </a:schemeClr>
                    </a:solidFill>
                  </a:rPr>
                  <a:t>Nacionalidad: </a:t>
                </a:r>
                <a:r>
                  <a:rPr lang="en-US" sz="600" dirty="0">
                    <a:solidFill>
                      <a:schemeClr val="tx1">
                        <a:lumMod val="75000"/>
                        <a:lumOff val="25000"/>
                      </a:schemeClr>
                    </a:solidFill>
                  </a:rPr>
                  <a:t>&lt;nacionalidad autor&gt;</a:t>
                </a:r>
              </a:p>
            </p:txBody>
          </p:sp>
          <p:sp>
            <p:nvSpPr>
              <p:cNvPr id="237" name="Highlighted Text">
                <a:extLst>
                  <a:ext uri="{FF2B5EF4-FFF2-40B4-BE49-F238E27FC236}">
                    <a16:creationId xmlns:a16="http://schemas.microsoft.com/office/drawing/2014/main" id="{AB74BA3B-9B01-458E-8945-D8D3F775B558}"/>
                  </a:ext>
                </a:extLst>
              </p:cNvPr>
              <p:cNvSpPr txBox="1"/>
              <p:nvPr/>
            </p:nvSpPr>
            <p:spPr>
              <a:xfrm>
                <a:off x="4372848" y="2639276"/>
                <a:ext cx="1080000" cy="92333"/>
              </a:xfrm>
              <a:prstGeom prst="rect">
                <a:avLst/>
              </a:prstGeom>
              <a:solidFill>
                <a:srgbClr val="C8C8C8"/>
              </a:solidFill>
            </p:spPr>
            <p:txBody>
              <a:bodyPr wrap="square" lIns="0" tIns="0" rIns="0" bIns="0" rtlCol="0">
                <a:spAutoFit/>
              </a:bodyPr>
              <a:lstStyle/>
              <a:p>
                <a:pPr algn="ctr"/>
                <a:r>
                  <a:rPr lang="en-US" sz="600" dirty="0">
                    <a:solidFill>
                      <a:schemeClr val="tx1">
                        <a:lumMod val="75000"/>
                        <a:lumOff val="25000"/>
                      </a:schemeClr>
                    </a:solidFill>
                  </a:rPr>
                  <a:t>&lt;Título del juego&gt;</a:t>
                </a:r>
              </a:p>
            </p:txBody>
          </p:sp>
        </p:grpSp>
        <p:grpSp>
          <p:nvGrpSpPr>
            <p:cNvPr id="243" name="Group 242">
              <a:extLst>
                <a:ext uri="{FF2B5EF4-FFF2-40B4-BE49-F238E27FC236}">
                  <a16:creationId xmlns:a16="http://schemas.microsoft.com/office/drawing/2014/main" id="{4161D829-F785-411E-9534-6D4A2E307F58}"/>
                </a:ext>
              </a:extLst>
            </p:cNvPr>
            <p:cNvGrpSpPr/>
            <p:nvPr/>
          </p:nvGrpSpPr>
          <p:grpSpPr>
            <a:xfrm>
              <a:off x="6921317" y="2971462"/>
              <a:ext cx="2091301" cy="910625"/>
              <a:chOff x="3507311" y="2423125"/>
              <a:chExt cx="2091301" cy="910625"/>
            </a:xfrm>
          </p:grpSpPr>
          <p:sp>
            <p:nvSpPr>
              <p:cNvPr id="244" name="Picture Placeholder Background">
                <a:extLst>
                  <a:ext uri="{FF2B5EF4-FFF2-40B4-BE49-F238E27FC236}">
                    <a16:creationId xmlns:a16="http://schemas.microsoft.com/office/drawing/2014/main" id="{79D6E78F-7F5F-4EA9-8E6B-D75EB624BFC2}"/>
                  </a:ext>
                </a:extLst>
              </p:cNvPr>
              <p:cNvSpPr/>
              <p:nvPr/>
            </p:nvSpPr>
            <p:spPr>
              <a:xfrm>
                <a:off x="3507311" y="2423125"/>
                <a:ext cx="2060052" cy="910625"/>
              </a:xfrm>
              <a:custGeom>
                <a:avLst/>
                <a:gdLst>
                  <a:gd name="connsiteX0" fmla="*/ 0 w 2060052"/>
                  <a:gd name="connsiteY0" fmla="*/ 11246 h 910625"/>
                  <a:gd name="connsiteX1" fmla="*/ 11246 w 2060052"/>
                  <a:gd name="connsiteY1" fmla="*/ 0 h 910625"/>
                  <a:gd name="connsiteX2" fmla="*/ 690433 w 2060052"/>
                  <a:gd name="connsiteY2" fmla="*/ 0 h 910625"/>
                  <a:gd name="connsiteX3" fmla="*/ 1410371 w 2060052"/>
                  <a:gd name="connsiteY3" fmla="*/ 0 h 910625"/>
                  <a:gd name="connsiteX4" fmla="*/ 2048806 w 2060052"/>
                  <a:gd name="connsiteY4" fmla="*/ 0 h 910625"/>
                  <a:gd name="connsiteX5" fmla="*/ 2060052 w 2060052"/>
                  <a:gd name="connsiteY5" fmla="*/ 11246 h 910625"/>
                  <a:gd name="connsiteX6" fmla="*/ 2060052 w 2060052"/>
                  <a:gd name="connsiteY6" fmla="*/ 428669 h 910625"/>
                  <a:gd name="connsiteX7" fmla="*/ 2060052 w 2060052"/>
                  <a:gd name="connsiteY7" fmla="*/ 899379 h 910625"/>
                  <a:gd name="connsiteX8" fmla="*/ 2048806 w 2060052"/>
                  <a:gd name="connsiteY8" fmla="*/ 910625 h 910625"/>
                  <a:gd name="connsiteX9" fmla="*/ 1389995 w 2060052"/>
                  <a:gd name="connsiteY9" fmla="*/ 910625 h 910625"/>
                  <a:gd name="connsiteX10" fmla="*/ 670057 w 2060052"/>
                  <a:gd name="connsiteY10" fmla="*/ 910625 h 910625"/>
                  <a:gd name="connsiteX11" fmla="*/ 11246 w 2060052"/>
                  <a:gd name="connsiteY11" fmla="*/ 910625 h 910625"/>
                  <a:gd name="connsiteX12" fmla="*/ 0 w 2060052"/>
                  <a:gd name="connsiteY12" fmla="*/ 899379 h 910625"/>
                  <a:gd name="connsiteX13" fmla="*/ 0 w 2060052"/>
                  <a:gd name="connsiteY13" fmla="*/ 437550 h 910625"/>
                  <a:gd name="connsiteX14" fmla="*/ 0 w 2060052"/>
                  <a:gd name="connsiteY14" fmla="*/ 11246 h 910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60052" h="910625" fill="none" extrusionOk="0">
                    <a:moveTo>
                      <a:pt x="0" y="11246"/>
                    </a:moveTo>
                    <a:cubicBezTo>
                      <a:pt x="-205" y="4447"/>
                      <a:pt x="4903" y="-113"/>
                      <a:pt x="11246" y="0"/>
                    </a:cubicBezTo>
                    <a:cubicBezTo>
                      <a:pt x="283303" y="32673"/>
                      <a:pt x="437754" y="-7610"/>
                      <a:pt x="690433" y="0"/>
                    </a:cubicBezTo>
                    <a:cubicBezTo>
                      <a:pt x="943112" y="7610"/>
                      <a:pt x="1161088" y="-19314"/>
                      <a:pt x="1410371" y="0"/>
                    </a:cubicBezTo>
                    <a:cubicBezTo>
                      <a:pt x="1659654" y="19314"/>
                      <a:pt x="1797947" y="28851"/>
                      <a:pt x="2048806" y="0"/>
                    </a:cubicBezTo>
                    <a:cubicBezTo>
                      <a:pt x="2054136" y="-150"/>
                      <a:pt x="2059743" y="3871"/>
                      <a:pt x="2060052" y="11246"/>
                    </a:cubicBezTo>
                    <a:cubicBezTo>
                      <a:pt x="2050409" y="105790"/>
                      <a:pt x="2043143" y="263498"/>
                      <a:pt x="2060052" y="428669"/>
                    </a:cubicBezTo>
                    <a:cubicBezTo>
                      <a:pt x="2076961" y="593840"/>
                      <a:pt x="2070166" y="684145"/>
                      <a:pt x="2060052" y="899379"/>
                    </a:cubicBezTo>
                    <a:cubicBezTo>
                      <a:pt x="2060236" y="904946"/>
                      <a:pt x="2055009" y="910420"/>
                      <a:pt x="2048806" y="910625"/>
                    </a:cubicBezTo>
                    <a:cubicBezTo>
                      <a:pt x="1789314" y="886020"/>
                      <a:pt x="1717622" y="885547"/>
                      <a:pt x="1389995" y="910625"/>
                    </a:cubicBezTo>
                    <a:cubicBezTo>
                      <a:pt x="1062368" y="935703"/>
                      <a:pt x="885336" y="878187"/>
                      <a:pt x="670057" y="910625"/>
                    </a:cubicBezTo>
                    <a:cubicBezTo>
                      <a:pt x="454778" y="943063"/>
                      <a:pt x="235766" y="935143"/>
                      <a:pt x="11246" y="910625"/>
                    </a:cubicBezTo>
                    <a:cubicBezTo>
                      <a:pt x="4884" y="910723"/>
                      <a:pt x="-1226" y="905818"/>
                      <a:pt x="0" y="899379"/>
                    </a:cubicBezTo>
                    <a:cubicBezTo>
                      <a:pt x="16536" y="796211"/>
                      <a:pt x="5722" y="666181"/>
                      <a:pt x="0" y="437550"/>
                    </a:cubicBezTo>
                    <a:cubicBezTo>
                      <a:pt x="-5722" y="208919"/>
                      <a:pt x="12459" y="97365"/>
                      <a:pt x="0" y="11246"/>
                    </a:cubicBezTo>
                    <a:close/>
                  </a:path>
                  <a:path w="2060052" h="910625" stroke="0" extrusionOk="0">
                    <a:moveTo>
                      <a:pt x="0" y="11246"/>
                    </a:moveTo>
                    <a:cubicBezTo>
                      <a:pt x="-35" y="4517"/>
                      <a:pt x="5397" y="-1101"/>
                      <a:pt x="11246" y="0"/>
                    </a:cubicBezTo>
                    <a:cubicBezTo>
                      <a:pt x="263793" y="30525"/>
                      <a:pt x="479672" y="30005"/>
                      <a:pt x="649681" y="0"/>
                    </a:cubicBezTo>
                    <a:cubicBezTo>
                      <a:pt x="819690" y="-30005"/>
                      <a:pt x="1099293" y="-2213"/>
                      <a:pt x="1328868" y="0"/>
                    </a:cubicBezTo>
                    <a:cubicBezTo>
                      <a:pt x="1558443" y="2213"/>
                      <a:pt x="1770214" y="-1971"/>
                      <a:pt x="2048806" y="0"/>
                    </a:cubicBezTo>
                    <a:cubicBezTo>
                      <a:pt x="2055752" y="1119"/>
                      <a:pt x="2058985" y="5307"/>
                      <a:pt x="2060052" y="11246"/>
                    </a:cubicBezTo>
                    <a:cubicBezTo>
                      <a:pt x="2064823" y="183847"/>
                      <a:pt x="2061180" y="355318"/>
                      <a:pt x="2060052" y="455313"/>
                    </a:cubicBezTo>
                    <a:cubicBezTo>
                      <a:pt x="2058924" y="555308"/>
                      <a:pt x="2079759" y="761259"/>
                      <a:pt x="2060052" y="899379"/>
                    </a:cubicBezTo>
                    <a:cubicBezTo>
                      <a:pt x="2059047" y="905216"/>
                      <a:pt x="2054955" y="909159"/>
                      <a:pt x="2048806" y="910625"/>
                    </a:cubicBezTo>
                    <a:cubicBezTo>
                      <a:pt x="1859328" y="939306"/>
                      <a:pt x="1534024" y="925213"/>
                      <a:pt x="1369619" y="910625"/>
                    </a:cubicBezTo>
                    <a:cubicBezTo>
                      <a:pt x="1205214" y="896037"/>
                      <a:pt x="975559" y="927351"/>
                      <a:pt x="690433" y="910625"/>
                    </a:cubicBezTo>
                    <a:cubicBezTo>
                      <a:pt x="405307" y="893899"/>
                      <a:pt x="284615" y="939617"/>
                      <a:pt x="11246" y="910625"/>
                    </a:cubicBezTo>
                    <a:cubicBezTo>
                      <a:pt x="4983" y="912132"/>
                      <a:pt x="-240" y="904842"/>
                      <a:pt x="0" y="899379"/>
                    </a:cubicBezTo>
                    <a:cubicBezTo>
                      <a:pt x="-18246" y="739122"/>
                      <a:pt x="-21014" y="570621"/>
                      <a:pt x="0" y="455313"/>
                    </a:cubicBezTo>
                    <a:cubicBezTo>
                      <a:pt x="21014" y="340005"/>
                      <a:pt x="-21075" y="158309"/>
                      <a:pt x="0" y="11246"/>
                    </a:cubicBezTo>
                    <a:close/>
                  </a:path>
                </a:pathLst>
              </a:custGeom>
              <a:solidFill>
                <a:schemeClr val="bg1"/>
              </a:solidFill>
              <a:ln w="19050">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245" name="Group 244">
                <a:extLst>
                  <a:ext uri="{FF2B5EF4-FFF2-40B4-BE49-F238E27FC236}">
                    <a16:creationId xmlns:a16="http://schemas.microsoft.com/office/drawing/2014/main" id="{09AA12F2-8503-4FF7-938D-7384C01F3E9E}"/>
                  </a:ext>
                </a:extLst>
              </p:cNvPr>
              <p:cNvGrpSpPr/>
              <p:nvPr/>
            </p:nvGrpSpPr>
            <p:grpSpPr>
              <a:xfrm>
                <a:off x="3652799" y="2610453"/>
                <a:ext cx="615566" cy="567729"/>
                <a:chOff x="2243831" y="2238296"/>
                <a:chExt cx="844884" cy="779226"/>
              </a:xfrm>
            </p:grpSpPr>
            <p:sp>
              <p:nvSpPr>
                <p:cNvPr id="248" name="Image Placeholder">
                  <a:extLst>
                    <a:ext uri="{FF2B5EF4-FFF2-40B4-BE49-F238E27FC236}">
                      <a16:creationId xmlns:a16="http://schemas.microsoft.com/office/drawing/2014/main" id="{7C9FE83A-D399-4E8B-A2E4-3786A1272334}"/>
                    </a:ext>
                  </a:extLst>
                </p:cNvPr>
                <p:cNvSpPr/>
                <p:nvPr/>
              </p:nvSpPr>
              <p:spPr>
                <a:xfrm>
                  <a:off x="2243831" y="2238296"/>
                  <a:ext cx="844884" cy="779226"/>
                </a:xfrm>
                <a:custGeom>
                  <a:avLst/>
                  <a:gdLst>
                    <a:gd name="connsiteX0" fmla="*/ 0 w 844884"/>
                    <a:gd name="connsiteY0" fmla="*/ 7738 h 779226"/>
                    <a:gd name="connsiteX1" fmla="*/ 7738 w 844884"/>
                    <a:gd name="connsiteY1" fmla="*/ 0 h 779226"/>
                    <a:gd name="connsiteX2" fmla="*/ 430736 w 844884"/>
                    <a:gd name="connsiteY2" fmla="*/ 0 h 779226"/>
                    <a:gd name="connsiteX3" fmla="*/ 837146 w 844884"/>
                    <a:gd name="connsiteY3" fmla="*/ 0 h 779226"/>
                    <a:gd name="connsiteX4" fmla="*/ 844884 w 844884"/>
                    <a:gd name="connsiteY4" fmla="*/ 7738 h 779226"/>
                    <a:gd name="connsiteX5" fmla="*/ 844884 w 844884"/>
                    <a:gd name="connsiteY5" fmla="*/ 374338 h 779226"/>
                    <a:gd name="connsiteX6" fmla="*/ 844884 w 844884"/>
                    <a:gd name="connsiteY6" fmla="*/ 771488 h 779226"/>
                    <a:gd name="connsiteX7" fmla="*/ 837146 w 844884"/>
                    <a:gd name="connsiteY7" fmla="*/ 779226 h 779226"/>
                    <a:gd name="connsiteX8" fmla="*/ 414148 w 844884"/>
                    <a:gd name="connsiteY8" fmla="*/ 779226 h 779226"/>
                    <a:gd name="connsiteX9" fmla="*/ 7738 w 844884"/>
                    <a:gd name="connsiteY9" fmla="*/ 779226 h 779226"/>
                    <a:gd name="connsiteX10" fmla="*/ 0 w 844884"/>
                    <a:gd name="connsiteY10" fmla="*/ 771488 h 779226"/>
                    <a:gd name="connsiteX11" fmla="*/ 0 w 844884"/>
                    <a:gd name="connsiteY11" fmla="*/ 381976 h 779226"/>
                    <a:gd name="connsiteX12" fmla="*/ 0 w 844884"/>
                    <a:gd name="connsiteY12" fmla="*/ 7738 h 779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44884" h="779226" fill="none" extrusionOk="0">
                      <a:moveTo>
                        <a:pt x="0" y="7738"/>
                      </a:moveTo>
                      <a:cubicBezTo>
                        <a:pt x="-822" y="3599"/>
                        <a:pt x="2644" y="-566"/>
                        <a:pt x="7738" y="0"/>
                      </a:cubicBezTo>
                      <a:cubicBezTo>
                        <a:pt x="193163" y="9008"/>
                        <a:pt x="223605" y="-5681"/>
                        <a:pt x="430736" y="0"/>
                      </a:cubicBezTo>
                      <a:cubicBezTo>
                        <a:pt x="637867" y="5681"/>
                        <a:pt x="751089" y="-3293"/>
                        <a:pt x="837146" y="0"/>
                      </a:cubicBezTo>
                      <a:cubicBezTo>
                        <a:pt x="841139" y="503"/>
                        <a:pt x="844973" y="3530"/>
                        <a:pt x="844884" y="7738"/>
                      </a:cubicBezTo>
                      <a:cubicBezTo>
                        <a:pt x="852721" y="173963"/>
                        <a:pt x="854266" y="290920"/>
                        <a:pt x="844884" y="374338"/>
                      </a:cubicBezTo>
                      <a:cubicBezTo>
                        <a:pt x="835502" y="457756"/>
                        <a:pt x="831645" y="600143"/>
                        <a:pt x="844884" y="771488"/>
                      </a:cubicBezTo>
                      <a:cubicBezTo>
                        <a:pt x="845293" y="776572"/>
                        <a:pt x="841324" y="779277"/>
                        <a:pt x="837146" y="779226"/>
                      </a:cubicBezTo>
                      <a:cubicBezTo>
                        <a:pt x="683293" y="793131"/>
                        <a:pt x="515275" y="775310"/>
                        <a:pt x="414148" y="779226"/>
                      </a:cubicBezTo>
                      <a:cubicBezTo>
                        <a:pt x="313021" y="783142"/>
                        <a:pt x="193222" y="779279"/>
                        <a:pt x="7738" y="779226"/>
                      </a:cubicBezTo>
                      <a:cubicBezTo>
                        <a:pt x="3251" y="779654"/>
                        <a:pt x="-275" y="775398"/>
                        <a:pt x="0" y="771488"/>
                      </a:cubicBezTo>
                      <a:cubicBezTo>
                        <a:pt x="-15082" y="634393"/>
                        <a:pt x="-3153" y="564532"/>
                        <a:pt x="0" y="381976"/>
                      </a:cubicBezTo>
                      <a:cubicBezTo>
                        <a:pt x="3153" y="199420"/>
                        <a:pt x="-12024" y="189336"/>
                        <a:pt x="0" y="7738"/>
                      </a:cubicBezTo>
                      <a:close/>
                    </a:path>
                    <a:path w="844884" h="779226" stroke="0" extrusionOk="0">
                      <a:moveTo>
                        <a:pt x="0" y="7738"/>
                      </a:moveTo>
                      <a:cubicBezTo>
                        <a:pt x="-630" y="3076"/>
                        <a:pt x="3326" y="52"/>
                        <a:pt x="7738" y="0"/>
                      </a:cubicBezTo>
                      <a:cubicBezTo>
                        <a:pt x="148588" y="8400"/>
                        <a:pt x="349866" y="2565"/>
                        <a:pt x="439030" y="0"/>
                      </a:cubicBezTo>
                      <a:cubicBezTo>
                        <a:pt x="528194" y="-2565"/>
                        <a:pt x="755330" y="-2680"/>
                        <a:pt x="837146" y="0"/>
                      </a:cubicBezTo>
                      <a:cubicBezTo>
                        <a:pt x="840775" y="-353"/>
                        <a:pt x="845816" y="3909"/>
                        <a:pt x="844884" y="7738"/>
                      </a:cubicBezTo>
                      <a:cubicBezTo>
                        <a:pt x="861046" y="190955"/>
                        <a:pt x="840431" y="271971"/>
                        <a:pt x="844884" y="374338"/>
                      </a:cubicBezTo>
                      <a:cubicBezTo>
                        <a:pt x="849337" y="476705"/>
                        <a:pt x="845188" y="661222"/>
                        <a:pt x="844884" y="771488"/>
                      </a:cubicBezTo>
                      <a:cubicBezTo>
                        <a:pt x="844773" y="774703"/>
                        <a:pt x="841215" y="779510"/>
                        <a:pt x="837146" y="779226"/>
                      </a:cubicBezTo>
                      <a:cubicBezTo>
                        <a:pt x="694920" y="788603"/>
                        <a:pt x="623413" y="787481"/>
                        <a:pt x="439030" y="779226"/>
                      </a:cubicBezTo>
                      <a:cubicBezTo>
                        <a:pt x="254647" y="770971"/>
                        <a:pt x="149777" y="777365"/>
                        <a:pt x="7738" y="779226"/>
                      </a:cubicBezTo>
                      <a:cubicBezTo>
                        <a:pt x="3911" y="779891"/>
                        <a:pt x="58" y="776363"/>
                        <a:pt x="0" y="771488"/>
                      </a:cubicBezTo>
                      <a:cubicBezTo>
                        <a:pt x="-3205" y="602108"/>
                        <a:pt x="5099" y="563833"/>
                        <a:pt x="0" y="412526"/>
                      </a:cubicBezTo>
                      <a:cubicBezTo>
                        <a:pt x="-5099" y="261219"/>
                        <a:pt x="-13971" y="128665"/>
                        <a:pt x="0" y="7738"/>
                      </a:cubicBezTo>
                      <a:close/>
                    </a:path>
                  </a:pathLst>
                </a:custGeom>
                <a:solidFill>
                  <a:schemeClr val="bg1">
                    <a:lumMod val="85000"/>
                  </a:schemeClr>
                </a:solidFill>
                <a:ln>
                  <a:solidFill>
                    <a:schemeClr val="tx1">
                      <a:lumMod val="75000"/>
                      <a:lumOff val="25000"/>
                    </a:schemeClr>
                  </a:solidFill>
                  <a:extLst>
                    <a:ext uri="{C807C97D-BFC1-408E-A445-0C87EB9F89A2}">
                      <ask:lineSketchStyleProps xmlns:ask="http://schemas.microsoft.com/office/drawing/2018/sketchyshapes" sd="1219033472">
                        <a:prstGeom prst="roundRect">
                          <a:avLst>
                            <a:gd name="adj" fmla="val 993"/>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249" name="Group 248">
                  <a:extLst>
                    <a:ext uri="{FF2B5EF4-FFF2-40B4-BE49-F238E27FC236}">
                      <a16:creationId xmlns:a16="http://schemas.microsoft.com/office/drawing/2014/main" id="{8E5BAE8F-41C8-4E9E-89E2-DCD856E7E922}"/>
                    </a:ext>
                  </a:extLst>
                </p:cNvPr>
                <p:cNvGrpSpPr/>
                <p:nvPr/>
              </p:nvGrpSpPr>
              <p:grpSpPr>
                <a:xfrm>
                  <a:off x="2387356" y="2492556"/>
                  <a:ext cx="530038" cy="257374"/>
                  <a:chOff x="2891763" y="8241250"/>
                  <a:chExt cx="811451" cy="394021"/>
                </a:xfrm>
              </p:grpSpPr>
              <p:sp>
                <p:nvSpPr>
                  <p:cNvPr id="250" name="Triangle 2">
                    <a:extLst>
                      <a:ext uri="{FF2B5EF4-FFF2-40B4-BE49-F238E27FC236}">
                        <a16:creationId xmlns:a16="http://schemas.microsoft.com/office/drawing/2014/main" id="{38801C45-2B93-43BD-AB91-0178C9AAAA60}"/>
                      </a:ext>
                    </a:extLst>
                  </p:cNvPr>
                  <p:cNvSpPr/>
                  <p:nvPr/>
                </p:nvSpPr>
                <p:spPr>
                  <a:xfrm>
                    <a:off x="3213616" y="8322092"/>
                    <a:ext cx="489598" cy="313179"/>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 name="Triangle 1">
                    <a:extLst>
                      <a:ext uri="{FF2B5EF4-FFF2-40B4-BE49-F238E27FC236}">
                        <a16:creationId xmlns:a16="http://schemas.microsoft.com/office/drawing/2014/main" id="{B9DAB677-96B3-4357-BC27-6C5FD8CC2DB8}"/>
                      </a:ext>
                    </a:extLst>
                  </p:cNvPr>
                  <p:cNvSpPr/>
                  <p:nvPr/>
                </p:nvSpPr>
                <p:spPr>
                  <a:xfrm>
                    <a:off x="2891763" y="8242698"/>
                    <a:ext cx="613717" cy="392573"/>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 name="Circle">
                    <a:extLst>
                      <a:ext uri="{FF2B5EF4-FFF2-40B4-BE49-F238E27FC236}">
                        <a16:creationId xmlns:a16="http://schemas.microsoft.com/office/drawing/2014/main" id="{B4FABEDD-453B-47FD-958F-3DB2EB47C79C}"/>
                      </a:ext>
                    </a:extLst>
                  </p:cNvPr>
                  <p:cNvSpPr/>
                  <p:nvPr/>
                </p:nvSpPr>
                <p:spPr>
                  <a:xfrm>
                    <a:off x="3571145" y="8241250"/>
                    <a:ext cx="80469" cy="7919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sp>
            <p:nvSpPr>
              <p:cNvPr id="246" name="Text Placeholder">
                <a:extLst>
                  <a:ext uri="{FF2B5EF4-FFF2-40B4-BE49-F238E27FC236}">
                    <a16:creationId xmlns:a16="http://schemas.microsoft.com/office/drawing/2014/main" id="{41564326-6425-4B9D-889E-FF5081C5A849}"/>
                  </a:ext>
                </a:extLst>
              </p:cNvPr>
              <p:cNvSpPr txBox="1"/>
              <p:nvPr/>
            </p:nvSpPr>
            <p:spPr>
              <a:xfrm>
                <a:off x="4372255" y="2793851"/>
                <a:ext cx="1226357" cy="415498"/>
              </a:xfrm>
              <a:prstGeom prst="rect">
                <a:avLst/>
              </a:prstGeom>
              <a:noFill/>
            </p:spPr>
            <p:txBody>
              <a:bodyPr wrap="square" lIns="0" tIns="0" rtlCol="0">
                <a:spAutoFit/>
              </a:bodyPr>
              <a:lstStyle/>
              <a:p>
                <a:r>
                  <a:rPr lang="en-US" sz="600" b="1" dirty="0">
                    <a:solidFill>
                      <a:schemeClr val="tx1">
                        <a:lumMod val="75000"/>
                        <a:lumOff val="25000"/>
                      </a:schemeClr>
                    </a:solidFill>
                  </a:rPr>
                  <a:t>Edad recomendada: </a:t>
                </a:r>
                <a:r>
                  <a:rPr lang="en-US" sz="600" dirty="0">
                    <a:solidFill>
                      <a:schemeClr val="tx1">
                        <a:lumMod val="75000"/>
                        <a:lumOff val="25000"/>
                      </a:schemeClr>
                    </a:solidFill>
                  </a:rPr>
                  <a:t>&lt;edad&gt;</a:t>
                </a:r>
              </a:p>
              <a:p>
                <a:r>
                  <a:rPr lang="en-US" sz="600" b="1" dirty="0">
                    <a:solidFill>
                      <a:schemeClr val="tx1">
                        <a:lumMod val="75000"/>
                        <a:lumOff val="25000"/>
                      </a:schemeClr>
                    </a:solidFill>
                  </a:rPr>
                  <a:t>Categoría: </a:t>
                </a:r>
                <a:r>
                  <a:rPr lang="en-US" sz="600" dirty="0">
                    <a:solidFill>
                      <a:schemeClr val="tx1">
                        <a:lumMod val="75000"/>
                        <a:lumOff val="25000"/>
                      </a:schemeClr>
                    </a:solidFill>
                  </a:rPr>
                  <a:t>&lt;nombre categoria&gt;</a:t>
                </a:r>
              </a:p>
              <a:p>
                <a:r>
                  <a:rPr lang="en-US" sz="600" b="1" dirty="0">
                    <a:solidFill>
                      <a:schemeClr val="tx1">
                        <a:lumMod val="75000"/>
                        <a:lumOff val="25000"/>
                      </a:schemeClr>
                    </a:solidFill>
                  </a:rPr>
                  <a:t>Autor: </a:t>
                </a:r>
                <a:r>
                  <a:rPr lang="en-US" sz="600" dirty="0">
                    <a:solidFill>
                      <a:schemeClr val="tx1">
                        <a:lumMod val="75000"/>
                        <a:lumOff val="25000"/>
                      </a:schemeClr>
                    </a:solidFill>
                  </a:rPr>
                  <a:t>&lt;nombre autor&gt;</a:t>
                </a:r>
              </a:p>
              <a:p>
                <a:r>
                  <a:rPr lang="en-US" sz="600" b="1" dirty="0">
                    <a:solidFill>
                      <a:schemeClr val="tx1">
                        <a:lumMod val="75000"/>
                        <a:lumOff val="25000"/>
                      </a:schemeClr>
                    </a:solidFill>
                  </a:rPr>
                  <a:t>Nacionalidad: </a:t>
                </a:r>
                <a:r>
                  <a:rPr lang="en-US" sz="600" dirty="0">
                    <a:solidFill>
                      <a:schemeClr val="tx1">
                        <a:lumMod val="75000"/>
                        <a:lumOff val="25000"/>
                      </a:schemeClr>
                    </a:solidFill>
                  </a:rPr>
                  <a:t>&lt;nacionalidad autor&gt;</a:t>
                </a:r>
              </a:p>
            </p:txBody>
          </p:sp>
          <p:sp>
            <p:nvSpPr>
              <p:cNvPr id="247" name="Highlighted Text">
                <a:extLst>
                  <a:ext uri="{FF2B5EF4-FFF2-40B4-BE49-F238E27FC236}">
                    <a16:creationId xmlns:a16="http://schemas.microsoft.com/office/drawing/2014/main" id="{007F8812-D44C-4C16-A8A5-339A8149D9ED}"/>
                  </a:ext>
                </a:extLst>
              </p:cNvPr>
              <p:cNvSpPr txBox="1"/>
              <p:nvPr/>
            </p:nvSpPr>
            <p:spPr>
              <a:xfrm>
                <a:off x="4372848" y="2639276"/>
                <a:ext cx="1080000" cy="92333"/>
              </a:xfrm>
              <a:prstGeom prst="rect">
                <a:avLst/>
              </a:prstGeom>
              <a:solidFill>
                <a:srgbClr val="C8C8C8"/>
              </a:solidFill>
            </p:spPr>
            <p:txBody>
              <a:bodyPr wrap="square" lIns="0" tIns="0" rIns="0" bIns="0" rtlCol="0">
                <a:spAutoFit/>
              </a:bodyPr>
              <a:lstStyle/>
              <a:p>
                <a:pPr algn="ctr"/>
                <a:r>
                  <a:rPr lang="en-US" sz="600" dirty="0">
                    <a:solidFill>
                      <a:schemeClr val="tx1">
                        <a:lumMod val="75000"/>
                        <a:lumOff val="25000"/>
                      </a:schemeClr>
                    </a:solidFill>
                  </a:rPr>
                  <a:t>&lt;Título del juego&gt;</a:t>
                </a:r>
              </a:p>
            </p:txBody>
          </p:sp>
        </p:grpSp>
        <p:grpSp>
          <p:nvGrpSpPr>
            <p:cNvPr id="253" name="Group 252">
              <a:extLst>
                <a:ext uri="{FF2B5EF4-FFF2-40B4-BE49-F238E27FC236}">
                  <a16:creationId xmlns:a16="http://schemas.microsoft.com/office/drawing/2014/main" id="{B941A3E2-C520-4972-907C-B963D2C5EFEB}"/>
                </a:ext>
              </a:extLst>
            </p:cNvPr>
            <p:cNvGrpSpPr/>
            <p:nvPr/>
          </p:nvGrpSpPr>
          <p:grpSpPr>
            <a:xfrm>
              <a:off x="2542299" y="4148896"/>
              <a:ext cx="2156935" cy="910625"/>
              <a:chOff x="3507311" y="2423125"/>
              <a:chExt cx="2156935" cy="910625"/>
            </a:xfrm>
          </p:grpSpPr>
          <p:sp>
            <p:nvSpPr>
              <p:cNvPr id="254" name="Picture Placeholder Background">
                <a:extLst>
                  <a:ext uri="{FF2B5EF4-FFF2-40B4-BE49-F238E27FC236}">
                    <a16:creationId xmlns:a16="http://schemas.microsoft.com/office/drawing/2014/main" id="{11809E07-0FE9-4C6E-8002-D9CE21995424}"/>
                  </a:ext>
                </a:extLst>
              </p:cNvPr>
              <p:cNvSpPr/>
              <p:nvPr/>
            </p:nvSpPr>
            <p:spPr>
              <a:xfrm>
                <a:off x="3507311" y="2423125"/>
                <a:ext cx="2060052" cy="910625"/>
              </a:xfrm>
              <a:custGeom>
                <a:avLst/>
                <a:gdLst>
                  <a:gd name="connsiteX0" fmla="*/ 0 w 2060052"/>
                  <a:gd name="connsiteY0" fmla="*/ 11246 h 910625"/>
                  <a:gd name="connsiteX1" fmla="*/ 11246 w 2060052"/>
                  <a:gd name="connsiteY1" fmla="*/ 0 h 910625"/>
                  <a:gd name="connsiteX2" fmla="*/ 690433 w 2060052"/>
                  <a:gd name="connsiteY2" fmla="*/ 0 h 910625"/>
                  <a:gd name="connsiteX3" fmla="*/ 1410371 w 2060052"/>
                  <a:gd name="connsiteY3" fmla="*/ 0 h 910625"/>
                  <a:gd name="connsiteX4" fmla="*/ 2048806 w 2060052"/>
                  <a:gd name="connsiteY4" fmla="*/ 0 h 910625"/>
                  <a:gd name="connsiteX5" fmla="*/ 2060052 w 2060052"/>
                  <a:gd name="connsiteY5" fmla="*/ 11246 h 910625"/>
                  <a:gd name="connsiteX6" fmla="*/ 2060052 w 2060052"/>
                  <a:gd name="connsiteY6" fmla="*/ 428669 h 910625"/>
                  <a:gd name="connsiteX7" fmla="*/ 2060052 w 2060052"/>
                  <a:gd name="connsiteY7" fmla="*/ 899379 h 910625"/>
                  <a:gd name="connsiteX8" fmla="*/ 2048806 w 2060052"/>
                  <a:gd name="connsiteY8" fmla="*/ 910625 h 910625"/>
                  <a:gd name="connsiteX9" fmla="*/ 1389995 w 2060052"/>
                  <a:gd name="connsiteY9" fmla="*/ 910625 h 910625"/>
                  <a:gd name="connsiteX10" fmla="*/ 670057 w 2060052"/>
                  <a:gd name="connsiteY10" fmla="*/ 910625 h 910625"/>
                  <a:gd name="connsiteX11" fmla="*/ 11246 w 2060052"/>
                  <a:gd name="connsiteY11" fmla="*/ 910625 h 910625"/>
                  <a:gd name="connsiteX12" fmla="*/ 0 w 2060052"/>
                  <a:gd name="connsiteY12" fmla="*/ 899379 h 910625"/>
                  <a:gd name="connsiteX13" fmla="*/ 0 w 2060052"/>
                  <a:gd name="connsiteY13" fmla="*/ 437550 h 910625"/>
                  <a:gd name="connsiteX14" fmla="*/ 0 w 2060052"/>
                  <a:gd name="connsiteY14" fmla="*/ 11246 h 910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60052" h="910625" fill="none" extrusionOk="0">
                    <a:moveTo>
                      <a:pt x="0" y="11246"/>
                    </a:moveTo>
                    <a:cubicBezTo>
                      <a:pt x="-205" y="4447"/>
                      <a:pt x="4903" y="-113"/>
                      <a:pt x="11246" y="0"/>
                    </a:cubicBezTo>
                    <a:cubicBezTo>
                      <a:pt x="283303" y="32673"/>
                      <a:pt x="437754" y="-7610"/>
                      <a:pt x="690433" y="0"/>
                    </a:cubicBezTo>
                    <a:cubicBezTo>
                      <a:pt x="943112" y="7610"/>
                      <a:pt x="1161088" y="-19314"/>
                      <a:pt x="1410371" y="0"/>
                    </a:cubicBezTo>
                    <a:cubicBezTo>
                      <a:pt x="1659654" y="19314"/>
                      <a:pt x="1797947" y="28851"/>
                      <a:pt x="2048806" y="0"/>
                    </a:cubicBezTo>
                    <a:cubicBezTo>
                      <a:pt x="2054136" y="-150"/>
                      <a:pt x="2059743" y="3871"/>
                      <a:pt x="2060052" y="11246"/>
                    </a:cubicBezTo>
                    <a:cubicBezTo>
                      <a:pt x="2050409" y="105790"/>
                      <a:pt x="2043143" y="263498"/>
                      <a:pt x="2060052" y="428669"/>
                    </a:cubicBezTo>
                    <a:cubicBezTo>
                      <a:pt x="2076961" y="593840"/>
                      <a:pt x="2070166" y="684145"/>
                      <a:pt x="2060052" y="899379"/>
                    </a:cubicBezTo>
                    <a:cubicBezTo>
                      <a:pt x="2060236" y="904946"/>
                      <a:pt x="2055009" y="910420"/>
                      <a:pt x="2048806" y="910625"/>
                    </a:cubicBezTo>
                    <a:cubicBezTo>
                      <a:pt x="1789314" y="886020"/>
                      <a:pt x="1717622" y="885547"/>
                      <a:pt x="1389995" y="910625"/>
                    </a:cubicBezTo>
                    <a:cubicBezTo>
                      <a:pt x="1062368" y="935703"/>
                      <a:pt x="885336" y="878187"/>
                      <a:pt x="670057" y="910625"/>
                    </a:cubicBezTo>
                    <a:cubicBezTo>
                      <a:pt x="454778" y="943063"/>
                      <a:pt x="235766" y="935143"/>
                      <a:pt x="11246" y="910625"/>
                    </a:cubicBezTo>
                    <a:cubicBezTo>
                      <a:pt x="4884" y="910723"/>
                      <a:pt x="-1226" y="905818"/>
                      <a:pt x="0" y="899379"/>
                    </a:cubicBezTo>
                    <a:cubicBezTo>
                      <a:pt x="16536" y="796211"/>
                      <a:pt x="5722" y="666181"/>
                      <a:pt x="0" y="437550"/>
                    </a:cubicBezTo>
                    <a:cubicBezTo>
                      <a:pt x="-5722" y="208919"/>
                      <a:pt x="12459" y="97365"/>
                      <a:pt x="0" y="11246"/>
                    </a:cubicBezTo>
                    <a:close/>
                  </a:path>
                  <a:path w="2060052" h="910625" stroke="0" extrusionOk="0">
                    <a:moveTo>
                      <a:pt x="0" y="11246"/>
                    </a:moveTo>
                    <a:cubicBezTo>
                      <a:pt x="-35" y="4517"/>
                      <a:pt x="5397" y="-1101"/>
                      <a:pt x="11246" y="0"/>
                    </a:cubicBezTo>
                    <a:cubicBezTo>
                      <a:pt x="263793" y="30525"/>
                      <a:pt x="479672" y="30005"/>
                      <a:pt x="649681" y="0"/>
                    </a:cubicBezTo>
                    <a:cubicBezTo>
                      <a:pt x="819690" y="-30005"/>
                      <a:pt x="1099293" y="-2213"/>
                      <a:pt x="1328868" y="0"/>
                    </a:cubicBezTo>
                    <a:cubicBezTo>
                      <a:pt x="1558443" y="2213"/>
                      <a:pt x="1770214" y="-1971"/>
                      <a:pt x="2048806" y="0"/>
                    </a:cubicBezTo>
                    <a:cubicBezTo>
                      <a:pt x="2055752" y="1119"/>
                      <a:pt x="2058985" y="5307"/>
                      <a:pt x="2060052" y="11246"/>
                    </a:cubicBezTo>
                    <a:cubicBezTo>
                      <a:pt x="2064823" y="183847"/>
                      <a:pt x="2061180" y="355318"/>
                      <a:pt x="2060052" y="455313"/>
                    </a:cubicBezTo>
                    <a:cubicBezTo>
                      <a:pt x="2058924" y="555308"/>
                      <a:pt x="2079759" y="761259"/>
                      <a:pt x="2060052" y="899379"/>
                    </a:cubicBezTo>
                    <a:cubicBezTo>
                      <a:pt x="2059047" y="905216"/>
                      <a:pt x="2054955" y="909159"/>
                      <a:pt x="2048806" y="910625"/>
                    </a:cubicBezTo>
                    <a:cubicBezTo>
                      <a:pt x="1859328" y="939306"/>
                      <a:pt x="1534024" y="925213"/>
                      <a:pt x="1369619" y="910625"/>
                    </a:cubicBezTo>
                    <a:cubicBezTo>
                      <a:pt x="1205214" y="896037"/>
                      <a:pt x="975559" y="927351"/>
                      <a:pt x="690433" y="910625"/>
                    </a:cubicBezTo>
                    <a:cubicBezTo>
                      <a:pt x="405307" y="893899"/>
                      <a:pt x="284615" y="939617"/>
                      <a:pt x="11246" y="910625"/>
                    </a:cubicBezTo>
                    <a:cubicBezTo>
                      <a:pt x="4983" y="912132"/>
                      <a:pt x="-240" y="904842"/>
                      <a:pt x="0" y="899379"/>
                    </a:cubicBezTo>
                    <a:cubicBezTo>
                      <a:pt x="-18246" y="739122"/>
                      <a:pt x="-21014" y="570621"/>
                      <a:pt x="0" y="455313"/>
                    </a:cubicBezTo>
                    <a:cubicBezTo>
                      <a:pt x="21014" y="340005"/>
                      <a:pt x="-21075" y="158309"/>
                      <a:pt x="0" y="11246"/>
                    </a:cubicBezTo>
                    <a:close/>
                  </a:path>
                </a:pathLst>
              </a:custGeom>
              <a:solidFill>
                <a:schemeClr val="bg1"/>
              </a:solidFill>
              <a:ln w="19050">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255" name="Group 254">
                <a:extLst>
                  <a:ext uri="{FF2B5EF4-FFF2-40B4-BE49-F238E27FC236}">
                    <a16:creationId xmlns:a16="http://schemas.microsoft.com/office/drawing/2014/main" id="{60608918-F3F1-425A-AC32-1A91F95CDB43}"/>
                  </a:ext>
                </a:extLst>
              </p:cNvPr>
              <p:cNvGrpSpPr/>
              <p:nvPr/>
            </p:nvGrpSpPr>
            <p:grpSpPr>
              <a:xfrm>
                <a:off x="3652799" y="2610453"/>
                <a:ext cx="615566" cy="567729"/>
                <a:chOff x="2243831" y="2238296"/>
                <a:chExt cx="844884" cy="779226"/>
              </a:xfrm>
            </p:grpSpPr>
            <p:sp>
              <p:nvSpPr>
                <p:cNvPr id="258" name="Image Placeholder">
                  <a:extLst>
                    <a:ext uri="{FF2B5EF4-FFF2-40B4-BE49-F238E27FC236}">
                      <a16:creationId xmlns:a16="http://schemas.microsoft.com/office/drawing/2014/main" id="{05D22655-FBC0-4824-A630-5E99CF8BA514}"/>
                    </a:ext>
                  </a:extLst>
                </p:cNvPr>
                <p:cNvSpPr/>
                <p:nvPr/>
              </p:nvSpPr>
              <p:spPr>
                <a:xfrm>
                  <a:off x="2243831" y="2238296"/>
                  <a:ext cx="844884" cy="779226"/>
                </a:xfrm>
                <a:custGeom>
                  <a:avLst/>
                  <a:gdLst>
                    <a:gd name="connsiteX0" fmla="*/ 0 w 844884"/>
                    <a:gd name="connsiteY0" fmla="*/ 7738 h 779226"/>
                    <a:gd name="connsiteX1" fmla="*/ 7738 w 844884"/>
                    <a:gd name="connsiteY1" fmla="*/ 0 h 779226"/>
                    <a:gd name="connsiteX2" fmla="*/ 430736 w 844884"/>
                    <a:gd name="connsiteY2" fmla="*/ 0 h 779226"/>
                    <a:gd name="connsiteX3" fmla="*/ 837146 w 844884"/>
                    <a:gd name="connsiteY3" fmla="*/ 0 h 779226"/>
                    <a:gd name="connsiteX4" fmla="*/ 844884 w 844884"/>
                    <a:gd name="connsiteY4" fmla="*/ 7738 h 779226"/>
                    <a:gd name="connsiteX5" fmla="*/ 844884 w 844884"/>
                    <a:gd name="connsiteY5" fmla="*/ 374338 h 779226"/>
                    <a:gd name="connsiteX6" fmla="*/ 844884 w 844884"/>
                    <a:gd name="connsiteY6" fmla="*/ 771488 h 779226"/>
                    <a:gd name="connsiteX7" fmla="*/ 837146 w 844884"/>
                    <a:gd name="connsiteY7" fmla="*/ 779226 h 779226"/>
                    <a:gd name="connsiteX8" fmla="*/ 414148 w 844884"/>
                    <a:gd name="connsiteY8" fmla="*/ 779226 h 779226"/>
                    <a:gd name="connsiteX9" fmla="*/ 7738 w 844884"/>
                    <a:gd name="connsiteY9" fmla="*/ 779226 h 779226"/>
                    <a:gd name="connsiteX10" fmla="*/ 0 w 844884"/>
                    <a:gd name="connsiteY10" fmla="*/ 771488 h 779226"/>
                    <a:gd name="connsiteX11" fmla="*/ 0 w 844884"/>
                    <a:gd name="connsiteY11" fmla="*/ 381976 h 779226"/>
                    <a:gd name="connsiteX12" fmla="*/ 0 w 844884"/>
                    <a:gd name="connsiteY12" fmla="*/ 7738 h 779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44884" h="779226" fill="none" extrusionOk="0">
                      <a:moveTo>
                        <a:pt x="0" y="7738"/>
                      </a:moveTo>
                      <a:cubicBezTo>
                        <a:pt x="-822" y="3599"/>
                        <a:pt x="2644" y="-566"/>
                        <a:pt x="7738" y="0"/>
                      </a:cubicBezTo>
                      <a:cubicBezTo>
                        <a:pt x="193163" y="9008"/>
                        <a:pt x="223605" y="-5681"/>
                        <a:pt x="430736" y="0"/>
                      </a:cubicBezTo>
                      <a:cubicBezTo>
                        <a:pt x="637867" y="5681"/>
                        <a:pt x="751089" y="-3293"/>
                        <a:pt x="837146" y="0"/>
                      </a:cubicBezTo>
                      <a:cubicBezTo>
                        <a:pt x="841139" y="503"/>
                        <a:pt x="844973" y="3530"/>
                        <a:pt x="844884" y="7738"/>
                      </a:cubicBezTo>
                      <a:cubicBezTo>
                        <a:pt x="852721" y="173963"/>
                        <a:pt x="854266" y="290920"/>
                        <a:pt x="844884" y="374338"/>
                      </a:cubicBezTo>
                      <a:cubicBezTo>
                        <a:pt x="835502" y="457756"/>
                        <a:pt x="831645" y="600143"/>
                        <a:pt x="844884" y="771488"/>
                      </a:cubicBezTo>
                      <a:cubicBezTo>
                        <a:pt x="845293" y="776572"/>
                        <a:pt x="841324" y="779277"/>
                        <a:pt x="837146" y="779226"/>
                      </a:cubicBezTo>
                      <a:cubicBezTo>
                        <a:pt x="683293" y="793131"/>
                        <a:pt x="515275" y="775310"/>
                        <a:pt x="414148" y="779226"/>
                      </a:cubicBezTo>
                      <a:cubicBezTo>
                        <a:pt x="313021" y="783142"/>
                        <a:pt x="193222" y="779279"/>
                        <a:pt x="7738" y="779226"/>
                      </a:cubicBezTo>
                      <a:cubicBezTo>
                        <a:pt x="3251" y="779654"/>
                        <a:pt x="-275" y="775398"/>
                        <a:pt x="0" y="771488"/>
                      </a:cubicBezTo>
                      <a:cubicBezTo>
                        <a:pt x="-15082" y="634393"/>
                        <a:pt x="-3153" y="564532"/>
                        <a:pt x="0" y="381976"/>
                      </a:cubicBezTo>
                      <a:cubicBezTo>
                        <a:pt x="3153" y="199420"/>
                        <a:pt x="-12024" y="189336"/>
                        <a:pt x="0" y="7738"/>
                      </a:cubicBezTo>
                      <a:close/>
                    </a:path>
                    <a:path w="844884" h="779226" stroke="0" extrusionOk="0">
                      <a:moveTo>
                        <a:pt x="0" y="7738"/>
                      </a:moveTo>
                      <a:cubicBezTo>
                        <a:pt x="-630" y="3076"/>
                        <a:pt x="3326" y="52"/>
                        <a:pt x="7738" y="0"/>
                      </a:cubicBezTo>
                      <a:cubicBezTo>
                        <a:pt x="148588" y="8400"/>
                        <a:pt x="349866" y="2565"/>
                        <a:pt x="439030" y="0"/>
                      </a:cubicBezTo>
                      <a:cubicBezTo>
                        <a:pt x="528194" y="-2565"/>
                        <a:pt x="755330" y="-2680"/>
                        <a:pt x="837146" y="0"/>
                      </a:cubicBezTo>
                      <a:cubicBezTo>
                        <a:pt x="840775" y="-353"/>
                        <a:pt x="845816" y="3909"/>
                        <a:pt x="844884" y="7738"/>
                      </a:cubicBezTo>
                      <a:cubicBezTo>
                        <a:pt x="861046" y="190955"/>
                        <a:pt x="840431" y="271971"/>
                        <a:pt x="844884" y="374338"/>
                      </a:cubicBezTo>
                      <a:cubicBezTo>
                        <a:pt x="849337" y="476705"/>
                        <a:pt x="845188" y="661222"/>
                        <a:pt x="844884" y="771488"/>
                      </a:cubicBezTo>
                      <a:cubicBezTo>
                        <a:pt x="844773" y="774703"/>
                        <a:pt x="841215" y="779510"/>
                        <a:pt x="837146" y="779226"/>
                      </a:cubicBezTo>
                      <a:cubicBezTo>
                        <a:pt x="694920" y="788603"/>
                        <a:pt x="623413" y="787481"/>
                        <a:pt x="439030" y="779226"/>
                      </a:cubicBezTo>
                      <a:cubicBezTo>
                        <a:pt x="254647" y="770971"/>
                        <a:pt x="149777" y="777365"/>
                        <a:pt x="7738" y="779226"/>
                      </a:cubicBezTo>
                      <a:cubicBezTo>
                        <a:pt x="3911" y="779891"/>
                        <a:pt x="58" y="776363"/>
                        <a:pt x="0" y="771488"/>
                      </a:cubicBezTo>
                      <a:cubicBezTo>
                        <a:pt x="-3205" y="602108"/>
                        <a:pt x="5099" y="563833"/>
                        <a:pt x="0" y="412526"/>
                      </a:cubicBezTo>
                      <a:cubicBezTo>
                        <a:pt x="-5099" y="261219"/>
                        <a:pt x="-13971" y="128665"/>
                        <a:pt x="0" y="7738"/>
                      </a:cubicBezTo>
                      <a:close/>
                    </a:path>
                  </a:pathLst>
                </a:custGeom>
                <a:solidFill>
                  <a:schemeClr val="bg1">
                    <a:lumMod val="85000"/>
                  </a:schemeClr>
                </a:solidFill>
                <a:ln>
                  <a:solidFill>
                    <a:schemeClr val="tx1">
                      <a:lumMod val="75000"/>
                      <a:lumOff val="25000"/>
                    </a:schemeClr>
                  </a:solidFill>
                  <a:extLst>
                    <a:ext uri="{C807C97D-BFC1-408E-A445-0C87EB9F89A2}">
                      <ask:lineSketchStyleProps xmlns:ask="http://schemas.microsoft.com/office/drawing/2018/sketchyshapes" sd="1219033472">
                        <a:prstGeom prst="roundRect">
                          <a:avLst>
                            <a:gd name="adj" fmla="val 993"/>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259" name="Group 258">
                  <a:extLst>
                    <a:ext uri="{FF2B5EF4-FFF2-40B4-BE49-F238E27FC236}">
                      <a16:creationId xmlns:a16="http://schemas.microsoft.com/office/drawing/2014/main" id="{354F5F5D-4D8D-4E1D-840D-9340C9DC9767}"/>
                    </a:ext>
                  </a:extLst>
                </p:cNvPr>
                <p:cNvGrpSpPr/>
                <p:nvPr/>
              </p:nvGrpSpPr>
              <p:grpSpPr>
                <a:xfrm>
                  <a:off x="2387356" y="2492556"/>
                  <a:ext cx="530038" cy="257374"/>
                  <a:chOff x="2891763" y="8241250"/>
                  <a:chExt cx="811451" cy="394021"/>
                </a:xfrm>
              </p:grpSpPr>
              <p:sp>
                <p:nvSpPr>
                  <p:cNvPr id="260" name="Triangle 2">
                    <a:extLst>
                      <a:ext uri="{FF2B5EF4-FFF2-40B4-BE49-F238E27FC236}">
                        <a16:creationId xmlns:a16="http://schemas.microsoft.com/office/drawing/2014/main" id="{B8A35B17-4668-4AB7-9595-070E933C49D9}"/>
                      </a:ext>
                    </a:extLst>
                  </p:cNvPr>
                  <p:cNvSpPr/>
                  <p:nvPr/>
                </p:nvSpPr>
                <p:spPr>
                  <a:xfrm>
                    <a:off x="3213616" y="8322092"/>
                    <a:ext cx="489598" cy="313179"/>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 name="Triangle 1">
                    <a:extLst>
                      <a:ext uri="{FF2B5EF4-FFF2-40B4-BE49-F238E27FC236}">
                        <a16:creationId xmlns:a16="http://schemas.microsoft.com/office/drawing/2014/main" id="{53082760-0AB6-4F36-B8DC-506B2F5B48EE}"/>
                      </a:ext>
                    </a:extLst>
                  </p:cNvPr>
                  <p:cNvSpPr/>
                  <p:nvPr/>
                </p:nvSpPr>
                <p:spPr>
                  <a:xfrm>
                    <a:off x="2891763" y="8242698"/>
                    <a:ext cx="613717" cy="392573"/>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 name="Circle">
                    <a:extLst>
                      <a:ext uri="{FF2B5EF4-FFF2-40B4-BE49-F238E27FC236}">
                        <a16:creationId xmlns:a16="http://schemas.microsoft.com/office/drawing/2014/main" id="{10C7E0AF-54FA-4EFE-941A-66CB9B97C7E3}"/>
                      </a:ext>
                    </a:extLst>
                  </p:cNvPr>
                  <p:cNvSpPr/>
                  <p:nvPr/>
                </p:nvSpPr>
                <p:spPr>
                  <a:xfrm>
                    <a:off x="3571145" y="8241250"/>
                    <a:ext cx="80469" cy="7919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sp>
            <p:nvSpPr>
              <p:cNvPr id="256" name="Text Placeholder">
                <a:extLst>
                  <a:ext uri="{FF2B5EF4-FFF2-40B4-BE49-F238E27FC236}">
                    <a16:creationId xmlns:a16="http://schemas.microsoft.com/office/drawing/2014/main" id="{F0803111-9BC3-4C34-9F17-6416D79F678D}"/>
                  </a:ext>
                </a:extLst>
              </p:cNvPr>
              <p:cNvSpPr txBox="1"/>
              <p:nvPr/>
            </p:nvSpPr>
            <p:spPr>
              <a:xfrm>
                <a:off x="4372256" y="2793851"/>
                <a:ext cx="1291990" cy="415498"/>
              </a:xfrm>
              <a:prstGeom prst="rect">
                <a:avLst/>
              </a:prstGeom>
              <a:noFill/>
            </p:spPr>
            <p:txBody>
              <a:bodyPr wrap="square" lIns="0" tIns="0" rtlCol="0">
                <a:spAutoFit/>
              </a:bodyPr>
              <a:lstStyle/>
              <a:p>
                <a:r>
                  <a:rPr lang="en-US" sz="600" b="1" dirty="0">
                    <a:solidFill>
                      <a:schemeClr val="tx1">
                        <a:lumMod val="75000"/>
                        <a:lumOff val="25000"/>
                      </a:schemeClr>
                    </a:solidFill>
                  </a:rPr>
                  <a:t>Edad recomendada: </a:t>
                </a:r>
                <a:r>
                  <a:rPr lang="en-US" sz="600" dirty="0">
                    <a:solidFill>
                      <a:schemeClr val="tx1">
                        <a:lumMod val="75000"/>
                        <a:lumOff val="25000"/>
                      </a:schemeClr>
                    </a:solidFill>
                  </a:rPr>
                  <a:t>&lt;edad&gt;</a:t>
                </a:r>
              </a:p>
              <a:p>
                <a:r>
                  <a:rPr lang="en-US" sz="600" b="1" dirty="0">
                    <a:solidFill>
                      <a:schemeClr val="tx1">
                        <a:lumMod val="75000"/>
                        <a:lumOff val="25000"/>
                      </a:schemeClr>
                    </a:solidFill>
                  </a:rPr>
                  <a:t>Categoría: </a:t>
                </a:r>
                <a:r>
                  <a:rPr lang="en-US" sz="600" dirty="0">
                    <a:solidFill>
                      <a:schemeClr val="tx1">
                        <a:lumMod val="75000"/>
                        <a:lumOff val="25000"/>
                      </a:schemeClr>
                    </a:solidFill>
                  </a:rPr>
                  <a:t>&lt;nombre categoria&gt;</a:t>
                </a:r>
              </a:p>
              <a:p>
                <a:r>
                  <a:rPr lang="en-US" sz="600" b="1" dirty="0">
                    <a:solidFill>
                      <a:schemeClr val="tx1">
                        <a:lumMod val="75000"/>
                        <a:lumOff val="25000"/>
                      </a:schemeClr>
                    </a:solidFill>
                  </a:rPr>
                  <a:t>Autor: </a:t>
                </a:r>
                <a:r>
                  <a:rPr lang="en-US" sz="600" dirty="0">
                    <a:solidFill>
                      <a:schemeClr val="tx1">
                        <a:lumMod val="75000"/>
                        <a:lumOff val="25000"/>
                      </a:schemeClr>
                    </a:solidFill>
                  </a:rPr>
                  <a:t>&lt;nombre autor&gt;</a:t>
                </a:r>
              </a:p>
              <a:p>
                <a:r>
                  <a:rPr lang="en-US" sz="600" b="1" dirty="0">
                    <a:solidFill>
                      <a:schemeClr val="tx1">
                        <a:lumMod val="75000"/>
                        <a:lumOff val="25000"/>
                      </a:schemeClr>
                    </a:solidFill>
                  </a:rPr>
                  <a:t>Nacionalidad: </a:t>
                </a:r>
                <a:r>
                  <a:rPr lang="en-US" sz="600" dirty="0">
                    <a:solidFill>
                      <a:schemeClr val="tx1">
                        <a:lumMod val="75000"/>
                        <a:lumOff val="25000"/>
                      </a:schemeClr>
                    </a:solidFill>
                  </a:rPr>
                  <a:t>&lt;nacionalidad autor&gt;</a:t>
                </a:r>
              </a:p>
            </p:txBody>
          </p:sp>
          <p:sp>
            <p:nvSpPr>
              <p:cNvPr id="257" name="Highlighted Text">
                <a:extLst>
                  <a:ext uri="{FF2B5EF4-FFF2-40B4-BE49-F238E27FC236}">
                    <a16:creationId xmlns:a16="http://schemas.microsoft.com/office/drawing/2014/main" id="{0508A402-B013-4F1C-B159-C3299B14E120}"/>
                  </a:ext>
                </a:extLst>
              </p:cNvPr>
              <p:cNvSpPr txBox="1"/>
              <p:nvPr/>
            </p:nvSpPr>
            <p:spPr>
              <a:xfrm>
                <a:off x="4372848" y="2639276"/>
                <a:ext cx="1080000" cy="92333"/>
              </a:xfrm>
              <a:prstGeom prst="rect">
                <a:avLst/>
              </a:prstGeom>
              <a:solidFill>
                <a:srgbClr val="C8C8C8"/>
              </a:solidFill>
            </p:spPr>
            <p:txBody>
              <a:bodyPr wrap="square" lIns="0" tIns="0" rIns="0" bIns="0" rtlCol="0">
                <a:spAutoFit/>
              </a:bodyPr>
              <a:lstStyle/>
              <a:p>
                <a:pPr algn="ctr"/>
                <a:r>
                  <a:rPr lang="en-US" sz="600" dirty="0">
                    <a:solidFill>
                      <a:schemeClr val="tx1">
                        <a:lumMod val="75000"/>
                        <a:lumOff val="25000"/>
                      </a:schemeClr>
                    </a:solidFill>
                  </a:rPr>
                  <a:t>&lt;Título del juego&gt;</a:t>
                </a:r>
              </a:p>
            </p:txBody>
          </p:sp>
        </p:grpSp>
        <p:grpSp>
          <p:nvGrpSpPr>
            <p:cNvPr id="263" name="Group 262">
              <a:extLst>
                <a:ext uri="{FF2B5EF4-FFF2-40B4-BE49-F238E27FC236}">
                  <a16:creationId xmlns:a16="http://schemas.microsoft.com/office/drawing/2014/main" id="{1BB4E14F-B850-4F11-96E5-944862938649}"/>
                </a:ext>
              </a:extLst>
            </p:cNvPr>
            <p:cNvGrpSpPr/>
            <p:nvPr/>
          </p:nvGrpSpPr>
          <p:grpSpPr>
            <a:xfrm>
              <a:off x="4731808" y="4150099"/>
              <a:ext cx="2158259" cy="910625"/>
              <a:chOff x="3507311" y="2423125"/>
              <a:chExt cx="2158259" cy="910625"/>
            </a:xfrm>
          </p:grpSpPr>
          <p:sp>
            <p:nvSpPr>
              <p:cNvPr id="264" name="Picture Placeholder Background">
                <a:extLst>
                  <a:ext uri="{FF2B5EF4-FFF2-40B4-BE49-F238E27FC236}">
                    <a16:creationId xmlns:a16="http://schemas.microsoft.com/office/drawing/2014/main" id="{1CCAC7B8-3504-4EFF-A416-803ED7418631}"/>
                  </a:ext>
                </a:extLst>
              </p:cNvPr>
              <p:cNvSpPr/>
              <p:nvPr/>
            </p:nvSpPr>
            <p:spPr>
              <a:xfrm>
                <a:off x="3507311" y="2423125"/>
                <a:ext cx="2060052" cy="910625"/>
              </a:xfrm>
              <a:custGeom>
                <a:avLst/>
                <a:gdLst>
                  <a:gd name="connsiteX0" fmla="*/ 0 w 2060052"/>
                  <a:gd name="connsiteY0" fmla="*/ 11246 h 910625"/>
                  <a:gd name="connsiteX1" fmla="*/ 11246 w 2060052"/>
                  <a:gd name="connsiteY1" fmla="*/ 0 h 910625"/>
                  <a:gd name="connsiteX2" fmla="*/ 690433 w 2060052"/>
                  <a:gd name="connsiteY2" fmla="*/ 0 h 910625"/>
                  <a:gd name="connsiteX3" fmla="*/ 1410371 w 2060052"/>
                  <a:gd name="connsiteY3" fmla="*/ 0 h 910625"/>
                  <a:gd name="connsiteX4" fmla="*/ 2048806 w 2060052"/>
                  <a:gd name="connsiteY4" fmla="*/ 0 h 910625"/>
                  <a:gd name="connsiteX5" fmla="*/ 2060052 w 2060052"/>
                  <a:gd name="connsiteY5" fmla="*/ 11246 h 910625"/>
                  <a:gd name="connsiteX6" fmla="*/ 2060052 w 2060052"/>
                  <a:gd name="connsiteY6" fmla="*/ 428669 h 910625"/>
                  <a:gd name="connsiteX7" fmla="*/ 2060052 w 2060052"/>
                  <a:gd name="connsiteY7" fmla="*/ 899379 h 910625"/>
                  <a:gd name="connsiteX8" fmla="*/ 2048806 w 2060052"/>
                  <a:gd name="connsiteY8" fmla="*/ 910625 h 910625"/>
                  <a:gd name="connsiteX9" fmla="*/ 1389995 w 2060052"/>
                  <a:gd name="connsiteY9" fmla="*/ 910625 h 910625"/>
                  <a:gd name="connsiteX10" fmla="*/ 670057 w 2060052"/>
                  <a:gd name="connsiteY10" fmla="*/ 910625 h 910625"/>
                  <a:gd name="connsiteX11" fmla="*/ 11246 w 2060052"/>
                  <a:gd name="connsiteY11" fmla="*/ 910625 h 910625"/>
                  <a:gd name="connsiteX12" fmla="*/ 0 w 2060052"/>
                  <a:gd name="connsiteY12" fmla="*/ 899379 h 910625"/>
                  <a:gd name="connsiteX13" fmla="*/ 0 w 2060052"/>
                  <a:gd name="connsiteY13" fmla="*/ 437550 h 910625"/>
                  <a:gd name="connsiteX14" fmla="*/ 0 w 2060052"/>
                  <a:gd name="connsiteY14" fmla="*/ 11246 h 910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60052" h="910625" fill="none" extrusionOk="0">
                    <a:moveTo>
                      <a:pt x="0" y="11246"/>
                    </a:moveTo>
                    <a:cubicBezTo>
                      <a:pt x="-205" y="4447"/>
                      <a:pt x="4903" y="-113"/>
                      <a:pt x="11246" y="0"/>
                    </a:cubicBezTo>
                    <a:cubicBezTo>
                      <a:pt x="283303" y="32673"/>
                      <a:pt x="437754" y="-7610"/>
                      <a:pt x="690433" y="0"/>
                    </a:cubicBezTo>
                    <a:cubicBezTo>
                      <a:pt x="943112" y="7610"/>
                      <a:pt x="1161088" y="-19314"/>
                      <a:pt x="1410371" y="0"/>
                    </a:cubicBezTo>
                    <a:cubicBezTo>
                      <a:pt x="1659654" y="19314"/>
                      <a:pt x="1797947" y="28851"/>
                      <a:pt x="2048806" y="0"/>
                    </a:cubicBezTo>
                    <a:cubicBezTo>
                      <a:pt x="2054136" y="-150"/>
                      <a:pt x="2059743" y="3871"/>
                      <a:pt x="2060052" y="11246"/>
                    </a:cubicBezTo>
                    <a:cubicBezTo>
                      <a:pt x="2050409" y="105790"/>
                      <a:pt x="2043143" y="263498"/>
                      <a:pt x="2060052" y="428669"/>
                    </a:cubicBezTo>
                    <a:cubicBezTo>
                      <a:pt x="2076961" y="593840"/>
                      <a:pt x="2070166" y="684145"/>
                      <a:pt x="2060052" y="899379"/>
                    </a:cubicBezTo>
                    <a:cubicBezTo>
                      <a:pt x="2060236" y="904946"/>
                      <a:pt x="2055009" y="910420"/>
                      <a:pt x="2048806" y="910625"/>
                    </a:cubicBezTo>
                    <a:cubicBezTo>
                      <a:pt x="1789314" y="886020"/>
                      <a:pt x="1717622" y="885547"/>
                      <a:pt x="1389995" y="910625"/>
                    </a:cubicBezTo>
                    <a:cubicBezTo>
                      <a:pt x="1062368" y="935703"/>
                      <a:pt x="885336" y="878187"/>
                      <a:pt x="670057" y="910625"/>
                    </a:cubicBezTo>
                    <a:cubicBezTo>
                      <a:pt x="454778" y="943063"/>
                      <a:pt x="235766" y="935143"/>
                      <a:pt x="11246" y="910625"/>
                    </a:cubicBezTo>
                    <a:cubicBezTo>
                      <a:pt x="4884" y="910723"/>
                      <a:pt x="-1226" y="905818"/>
                      <a:pt x="0" y="899379"/>
                    </a:cubicBezTo>
                    <a:cubicBezTo>
                      <a:pt x="16536" y="796211"/>
                      <a:pt x="5722" y="666181"/>
                      <a:pt x="0" y="437550"/>
                    </a:cubicBezTo>
                    <a:cubicBezTo>
                      <a:pt x="-5722" y="208919"/>
                      <a:pt x="12459" y="97365"/>
                      <a:pt x="0" y="11246"/>
                    </a:cubicBezTo>
                    <a:close/>
                  </a:path>
                  <a:path w="2060052" h="910625" stroke="0" extrusionOk="0">
                    <a:moveTo>
                      <a:pt x="0" y="11246"/>
                    </a:moveTo>
                    <a:cubicBezTo>
                      <a:pt x="-35" y="4517"/>
                      <a:pt x="5397" y="-1101"/>
                      <a:pt x="11246" y="0"/>
                    </a:cubicBezTo>
                    <a:cubicBezTo>
                      <a:pt x="263793" y="30525"/>
                      <a:pt x="479672" y="30005"/>
                      <a:pt x="649681" y="0"/>
                    </a:cubicBezTo>
                    <a:cubicBezTo>
                      <a:pt x="819690" y="-30005"/>
                      <a:pt x="1099293" y="-2213"/>
                      <a:pt x="1328868" y="0"/>
                    </a:cubicBezTo>
                    <a:cubicBezTo>
                      <a:pt x="1558443" y="2213"/>
                      <a:pt x="1770214" y="-1971"/>
                      <a:pt x="2048806" y="0"/>
                    </a:cubicBezTo>
                    <a:cubicBezTo>
                      <a:pt x="2055752" y="1119"/>
                      <a:pt x="2058985" y="5307"/>
                      <a:pt x="2060052" y="11246"/>
                    </a:cubicBezTo>
                    <a:cubicBezTo>
                      <a:pt x="2064823" y="183847"/>
                      <a:pt x="2061180" y="355318"/>
                      <a:pt x="2060052" y="455313"/>
                    </a:cubicBezTo>
                    <a:cubicBezTo>
                      <a:pt x="2058924" y="555308"/>
                      <a:pt x="2079759" y="761259"/>
                      <a:pt x="2060052" y="899379"/>
                    </a:cubicBezTo>
                    <a:cubicBezTo>
                      <a:pt x="2059047" y="905216"/>
                      <a:pt x="2054955" y="909159"/>
                      <a:pt x="2048806" y="910625"/>
                    </a:cubicBezTo>
                    <a:cubicBezTo>
                      <a:pt x="1859328" y="939306"/>
                      <a:pt x="1534024" y="925213"/>
                      <a:pt x="1369619" y="910625"/>
                    </a:cubicBezTo>
                    <a:cubicBezTo>
                      <a:pt x="1205214" y="896037"/>
                      <a:pt x="975559" y="927351"/>
                      <a:pt x="690433" y="910625"/>
                    </a:cubicBezTo>
                    <a:cubicBezTo>
                      <a:pt x="405307" y="893899"/>
                      <a:pt x="284615" y="939617"/>
                      <a:pt x="11246" y="910625"/>
                    </a:cubicBezTo>
                    <a:cubicBezTo>
                      <a:pt x="4983" y="912132"/>
                      <a:pt x="-240" y="904842"/>
                      <a:pt x="0" y="899379"/>
                    </a:cubicBezTo>
                    <a:cubicBezTo>
                      <a:pt x="-18246" y="739122"/>
                      <a:pt x="-21014" y="570621"/>
                      <a:pt x="0" y="455313"/>
                    </a:cubicBezTo>
                    <a:cubicBezTo>
                      <a:pt x="21014" y="340005"/>
                      <a:pt x="-21075" y="158309"/>
                      <a:pt x="0" y="11246"/>
                    </a:cubicBezTo>
                    <a:close/>
                  </a:path>
                </a:pathLst>
              </a:custGeom>
              <a:solidFill>
                <a:schemeClr val="bg1"/>
              </a:solidFill>
              <a:ln w="19050">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265" name="Group 264">
                <a:extLst>
                  <a:ext uri="{FF2B5EF4-FFF2-40B4-BE49-F238E27FC236}">
                    <a16:creationId xmlns:a16="http://schemas.microsoft.com/office/drawing/2014/main" id="{90FAFF77-17DC-4672-B198-3C2B03C59D5A}"/>
                  </a:ext>
                </a:extLst>
              </p:cNvPr>
              <p:cNvGrpSpPr/>
              <p:nvPr/>
            </p:nvGrpSpPr>
            <p:grpSpPr>
              <a:xfrm>
                <a:off x="3652799" y="2610453"/>
                <a:ext cx="615566" cy="567729"/>
                <a:chOff x="2243831" y="2238296"/>
                <a:chExt cx="844884" cy="779226"/>
              </a:xfrm>
            </p:grpSpPr>
            <p:sp>
              <p:nvSpPr>
                <p:cNvPr id="268" name="Image Placeholder">
                  <a:extLst>
                    <a:ext uri="{FF2B5EF4-FFF2-40B4-BE49-F238E27FC236}">
                      <a16:creationId xmlns:a16="http://schemas.microsoft.com/office/drawing/2014/main" id="{455EBB25-4D43-446B-B4A9-FAA39B12535C}"/>
                    </a:ext>
                  </a:extLst>
                </p:cNvPr>
                <p:cNvSpPr/>
                <p:nvPr/>
              </p:nvSpPr>
              <p:spPr>
                <a:xfrm>
                  <a:off x="2243831" y="2238296"/>
                  <a:ext cx="844884" cy="779226"/>
                </a:xfrm>
                <a:custGeom>
                  <a:avLst/>
                  <a:gdLst>
                    <a:gd name="connsiteX0" fmla="*/ 0 w 844884"/>
                    <a:gd name="connsiteY0" fmla="*/ 7738 h 779226"/>
                    <a:gd name="connsiteX1" fmla="*/ 7738 w 844884"/>
                    <a:gd name="connsiteY1" fmla="*/ 0 h 779226"/>
                    <a:gd name="connsiteX2" fmla="*/ 430736 w 844884"/>
                    <a:gd name="connsiteY2" fmla="*/ 0 h 779226"/>
                    <a:gd name="connsiteX3" fmla="*/ 837146 w 844884"/>
                    <a:gd name="connsiteY3" fmla="*/ 0 h 779226"/>
                    <a:gd name="connsiteX4" fmla="*/ 844884 w 844884"/>
                    <a:gd name="connsiteY4" fmla="*/ 7738 h 779226"/>
                    <a:gd name="connsiteX5" fmla="*/ 844884 w 844884"/>
                    <a:gd name="connsiteY5" fmla="*/ 374338 h 779226"/>
                    <a:gd name="connsiteX6" fmla="*/ 844884 w 844884"/>
                    <a:gd name="connsiteY6" fmla="*/ 771488 h 779226"/>
                    <a:gd name="connsiteX7" fmla="*/ 837146 w 844884"/>
                    <a:gd name="connsiteY7" fmla="*/ 779226 h 779226"/>
                    <a:gd name="connsiteX8" fmla="*/ 414148 w 844884"/>
                    <a:gd name="connsiteY8" fmla="*/ 779226 h 779226"/>
                    <a:gd name="connsiteX9" fmla="*/ 7738 w 844884"/>
                    <a:gd name="connsiteY9" fmla="*/ 779226 h 779226"/>
                    <a:gd name="connsiteX10" fmla="*/ 0 w 844884"/>
                    <a:gd name="connsiteY10" fmla="*/ 771488 h 779226"/>
                    <a:gd name="connsiteX11" fmla="*/ 0 w 844884"/>
                    <a:gd name="connsiteY11" fmla="*/ 381976 h 779226"/>
                    <a:gd name="connsiteX12" fmla="*/ 0 w 844884"/>
                    <a:gd name="connsiteY12" fmla="*/ 7738 h 779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44884" h="779226" fill="none" extrusionOk="0">
                      <a:moveTo>
                        <a:pt x="0" y="7738"/>
                      </a:moveTo>
                      <a:cubicBezTo>
                        <a:pt x="-822" y="3599"/>
                        <a:pt x="2644" y="-566"/>
                        <a:pt x="7738" y="0"/>
                      </a:cubicBezTo>
                      <a:cubicBezTo>
                        <a:pt x="193163" y="9008"/>
                        <a:pt x="223605" y="-5681"/>
                        <a:pt x="430736" y="0"/>
                      </a:cubicBezTo>
                      <a:cubicBezTo>
                        <a:pt x="637867" y="5681"/>
                        <a:pt x="751089" y="-3293"/>
                        <a:pt x="837146" y="0"/>
                      </a:cubicBezTo>
                      <a:cubicBezTo>
                        <a:pt x="841139" y="503"/>
                        <a:pt x="844973" y="3530"/>
                        <a:pt x="844884" y="7738"/>
                      </a:cubicBezTo>
                      <a:cubicBezTo>
                        <a:pt x="852721" y="173963"/>
                        <a:pt x="854266" y="290920"/>
                        <a:pt x="844884" y="374338"/>
                      </a:cubicBezTo>
                      <a:cubicBezTo>
                        <a:pt x="835502" y="457756"/>
                        <a:pt x="831645" y="600143"/>
                        <a:pt x="844884" y="771488"/>
                      </a:cubicBezTo>
                      <a:cubicBezTo>
                        <a:pt x="845293" y="776572"/>
                        <a:pt x="841324" y="779277"/>
                        <a:pt x="837146" y="779226"/>
                      </a:cubicBezTo>
                      <a:cubicBezTo>
                        <a:pt x="683293" y="793131"/>
                        <a:pt x="515275" y="775310"/>
                        <a:pt x="414148" y="779226"/>
                      </a:cubicBezTo>
                      <a:cubicBezTo>
                        <a:pt x="313021" y="783142"/>
                        <a:pt x="193222" y="779279"/>
                        <a:pt x="7738" y="779226"/>
                      </a:cubicBezTo>
                      <a:cubicBezTo>
                        <a:pt x="3251" y="779654"/>
                        <a:pt x="-275" y="775398"/>
                        <a:pt x="0" y="771488"/>
                      </a:cubicBezTo>
                      <a:cubicBezTo>
                        <a:pt x="-15082" y="634393"/>
                        <a:pt x="-3153" y="564532"/>
                        <a:pt x="0" y="381976"/>
                      </a:cubicBezTo>
                      <a:cubicBezTo>
                        <a:pt x="3153" y="199420"/>
                        <a:pt x="-12024" y="189336"/>
                        <a:pt x="0" y="7738"/>
                      </a:cubicBezTo>
                      <a:close/>
                    </a:path>
                    <a:path w="844884" h="779226" stroke="0" extrusionOk="0">
                      <a:moveTo>
                        <a:pt x="0" y="7738"/>
                      </a:moveTo>
                      <a:cubicBezTo>
                        <a:pt x="-630" y="3076"/>
                        <a:pt x="3326" y="52"/>
                        <a:pt x="7738" y="0"/>
                      </a:cubicBezTo>
                      <a:cubicBezTo>
                        <a:pt x="148588" y="8400"/>
                        <a:pt x="349866" y="2565"/>
                        <a:pt x="439030" y="0"/>
                      </a:cubicBezTo>
                      <a:cubicBezTo>
                        <a:pt x="528194" y="-2565"/>
                        <a:pt x="755330" y="-2680"/>
                        <a:pt x="837146" y="0"/>
                      </a:cubicBezTo>
                      <a:cubicBezTo>
                        <a:pt x="840775" y="-353"/>
                        <a:pt x="845816" y="3909"/>
                        <a:pt x="844884" y="7738"/>
                      </a:cubicBezTo>
                      <a:cubicBezTo>
                        <a:pt x="861046" y="190955"/>
                        <a:pt x="840431" y="271971"/>
                        <a:pt x="844884" y="374338"/>
                      </a:cubicBezTo>
                      <a:cubicBezTo>
                        <a:pt x="849337" y="476705"/>
                        <a:pt x="845188" y="661222"/>
                        <a:pt x="844884" y="771488"/>
                      </a:cubicBezTo>
                      <a:cubicBezTo>
                        <a:pt x="844773" y="774703"/>
                        <a:pt x="841215" y="779510"/>
                        <a:pt x="837146" y="779226"/>
                      </a:cubicBezTo>
                      <a:cubicBezTo>
                        <a:pt x="694920" y="788603"/>
                        <a:pt x="623413" y="787481"/>
                        <a:pt x="439030" y="779226"/>
                      </a:cubicBezTo>
                      <a:cubicBezTo>
                        <a:pt x="254647" y="770971"/>
                        <a:pt x="149777" y="777365"/>
                        <a:pt x="7738" y="779226"/>
                      </a:cubicBezTo>
                      <a:cubicBezTo>
                        <a:pt x="3911" y="779891"/>
                        <a:pt x="58" y="776363"/>
                        <a:pt x="0" y="771488"/>
                      </a:cubicBezTo>
                      <a:cubicBezTo>
                        <a:pt x="-3205" y="602108"/>
                        <a:pt x="5099" y="563833"/>
                        <a:pt x="0" y="412526"/>
                      </a:cubicBezTo>
                      <a:cubicBezTo>
                        <a:pt x="-5099" y="261219"/>
                        <a:pt x="-13971" y="128665"/>
                        <a:pt x="0" y="7738"/>
                      </a:cubicBezTo>
                      <a:close/>
                    </a:path>
                  </a:pathLst>
                </a:custGeom>
                <a:solidFill>
                  <a:schemeClr val="bg1">
                    <a:lumMod val="85000"/>
                  </a:schemeClr>
                </a:solidFill>
                <a:ln>
                  <a:solidFill>
                    <a:schemeClr val="tx1">
                      <a:lumMod val="75000"/>
                      <a:lumOff val="25000"/>
                    </a:schemeClr>
                  </a:solidFill>
                  <a:extLst>
                    <a:ext uri="{C807C97D-BFC1-408E-A445-0C87EB9F89A2}">
                      <ask:lineSketchStyleProps xmlns:ask="http://schemas.microsoft.com/office/drawing/2018/sketchyshapes" sd="1219033472">
                        <a:prstGeom prst="roundRect">
                          <a:avLst>
                            <a:gd name="adj" fmla="val 993"/>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269" name="Group 268">
                  <a:extLst>
                    <a:ext uri="{FF2B5EF4-FFF2-40B4-BE49-F238E27FC236}">
                      <a16:creationId xmlns:a16="http://schemas.microsoft.com/office/drawing/2014/main" id="{6EBA5DB8-DA35-48EC-82BD-749B261C38BE}"/>
                    </a:ext>
                  </a:extLst>
                </p:cNvPr>
                <p:cNvGrpSpPr/>
                <p:nvPr/>
              </p:nvGrpSpPr>
              <p:grpSpPr>
                <a:xfrm>
                  <a:off x="2387356" y="2492556"/>
                  <a:ext cx="530038" cy="257374"/>
                  <a:chOff x="2891763" y="8241250"/>
                  <a:chExt cx="811451" cy="394021"/>
                </a:xfrm>
              </p:grpSpPr>
              <p:sp>
                <p:nvSpPr>
                  <p:cNvPr id="270" name="Triangle 2">
                    <a:extLst>
                      <a:ext uri="{FF2B5EF4-FFF2-40B4-BE49-F238E27FC236}">
                        <a16:creationId xmlns:a16="http://schemas.microsoft.com/office/drawing/2014/main" id="{B7A9374B-BF95-4D47-A940-91578C9C60CA}"/>
                      </a:ext>
                    </a:extLst>
                  </p:cNvPr>
                  <p:cNvSpPr/>
                  <p:nvPr/>
                </p:nvSpPr>
                <p:spPr>
                  <a:xfrm>
                    <a:off x="3213616" y="8322092"/>
                    <a:ext cx="489598" cy="313179"/>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1" name="Triangle 1">
                    <a:extLst>
                      <a:ext uri="{FF2B5EF4-FFF2-40B4-BE49-F238E27FC236}">
                        <a16:creationId xmlns:a16="http://schemas.microsoft.com/office/drawing/2014/main" id="{F4DF315C-8795-4939-AEBC-5386F49EC59B}"/>
                      </a:ext>
                    </a:extLst>
                  </p:cNvPr>
                  <p:cNvSpPr/>
                  <p:nvPr/>
                </p:nvSpPr>
                <p:spPr>
                  <a:xfrm>
                    <a:off x="2891763" y="8242698"/>
                    <a:ext cx="613717" cy="392573"/>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2" name="Circle">
                    <a:extLst>
                      <a:ext uri="{FF2B5EF4-FFF2-40B4-BE49-F238E27FC236}">
                        <a16:creationId xmlns:a16="http://schemas.microsoft.com/office/drawing/2014/main" id="{6A0C99E5-FA55-4A3A-A43E-4D5CD0FBB37B}"/>
                      </a:ext>
                    </a:extLst>
                  </p:cNvPr>
                  <p:cNvSpPr/>
                  <p:nvPr/>
                </p:nvSpPr>
                <p:spPr>
                  <a:xfrm>
                    <a:off x="3571145" y="8241250"/>
                    <a:ext cx="80469" cy="7919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sp>
            <p:nvSpPr>
              <p:cNvPr id="266" name="Text Placeholder">
                <a:extLst>
                  <a:ext uri="{FF2B5EF4-FFF2-40B4-BE49-F238E27FC236}">
                    <a16:creationId xmlns:a16="http://schemas.microsoft.com/office/drawing/2014/main" id="{1CA48AF6-60F1-4687-8538-D83AE29C8E17}"/>
                  </a:ext>
                </a:extLst>
              </p:cNvPr>
              <p:cNvSpPr txBox="1"/>
              <p:nvPr/>
            </p:nvSpPr>
            <p:spPr>
              <a:xfrm>
                <a:off x="4372255" y="2793851"/>
                <a:ext cx="1293315" cy="415498"/>
              </a:xfrm>
              <a:prstGeom prst="rect">
                <a:avLst/>
              </a:prstGeom>
              <a:noFill/>
            </p:spPr>
            <p:txBody>
              <a:bodyPr wrap="square" lIns="0" tIns="0" rtlCol="0">
                <a:spAutoFit/>
              </a:bodyPr>
              <a:lstStyle/>
              <a:p>
                <a:r>
                  <a:rPr lang="en-US" sz="600" b="1" dirty="0">
                    <a:solidFill>
                      <a:schemeClr val="tx1">
                        <a:lumMod val="75000"/>
                        <a:lumOff val="25000"/>
                      </a:schemeClr>
                    </a:solidFill>
                  </a:rPr>
                  <a:t>Edad recomendada: </a:t>
                </a:r>
                <a:r>
                  <a:rPr lang="en-US" sz="600" dirty="0">
                    <a:solidFill>
                      <a:schemeClr val="tx1">
                        <a:lumMod val="75000"/>
                        <a:lumOff val="25000"/>
                      </a:schemeClr>
                    </a:solidFill>
                  </a:rPr>
                  <a:t>&lt;edad&gt;</a:t>
                </a:r>
              </a:p>
              <a:p>
                <a:r>
                  <a:rPr lang="en-US" sz="600" b="1" dirty="0">
                    <a:solidFill>
                      <a:schemeClr val="tx1">
                        <a:lumMod val="75000"/>
                        <a:lumOff val="25000"/>
                      </a:schemeClr>
                    </a:solidFill>
                  </a:rPr>
                  <a:t>Categoría: </a:t>
                </a:r>
                <a:r>
                  <a:rPr lang="en-US" sz="600" dirty="0">
                    <a:solidFill>
                      <a:schemeClr val="tx1">
                        <a:lumMod val="75000"/>
                        <a:lumOff val="25000"/>
                      </a:schemeClr>
                    </a:solidFill>
                  </a:rPr>
                  <a:t>&lt;nombre categoria&gt;</a:t>
                </a:r>
              </a:p>
              <a:p>
                <a:r>
                  <a:rPr lang="en-US" sz="600" b="1" dirty="0">
                    <a:solidFill>
                      <a:schemeClr val="tx1">
                        <a:lumMod val="75000"/>
                        <a:lumOff val="25000"/>
                      </a:schemeClr>
                    </a:solidFill>
                  </a:rPr>
                  <a:t>Autor: </a:t>
                </a:r>
                <a:r>
                  <a:rPr lang="en-US" sz="600" dirty="0">
                    <a:solidFill>
                      <a:schemeClr val="tx1">
                        <a:lumMod val="75000"/>
                        <a:lumOff val="25000"/>
                      </a:schemeClr>
                    </a:solidFill>
                  </a:rPr>
                  <a:t>&lt;nombre autor&gt;</a:t>
                </a:r>
              </a:p>
              <a:p>
                <a:r>
                  <a:rPr lang="en-US" sz="600" b="1" dirty="0">
                    <a:solidFill>
                      <a:schemeClr val="tx1">
                        <a:lumMod val="75000"/>
                        <a:lumOff val="25000"/>
                      </a:schemeClr>
                    </a:solidFill>
                  </a:rPr>
                  <a:t>Nacionalidad: </a:t>
                </a:r>
                <a:r>
                  <a:rPr lang="en-US" sz="600" dirty="0">
                    <a:solidFill>
                      <a:schemeClr val="tx1">
                        <a:lumMod val="75000"/>
                        <a:lumOff val="25000"/>
                      </a:schemeClr>
                    </a:solidFill>
                  </a:rPr>
                  <a:t>&lt;nacionalidad autor&gt;</a:t>
                </a:r>
              </a:p>
            </p:txBody>
          </p:sp>
          <p:sp>
            <p:nvSpPr>
              <p:cNvPr id="267" name="Highlighted Text">
                <a:extLst>
                  <a:ext uri="{FF2B5EF4-FFF2-40B4-BE49-F238E27FC236}">
                    <a16:creationId xmlns:a16="http://schemas.microsoft.com/office/drawing/2014/main" id="{3971CE10-944A-4408-8D66-2615F479FD1F}"/>
                  </a:ext>
                </a:extLst>
              </p:cNvPr>
              <p:cNvSpPr txBox="1"/>
              <p:nvPr/>
            </p:nvSpPr>
            <p:spPr>
              <a:xfrm>
                <a:off x="4372848" y="2639276"/>
                <a:ext cx="1080000" cy="92333"/>
              </a:xfrm>
              <a:prstGeom prst="rect">
                <a:avLst/>
              </a:prstGeom>
              <a:solidFill>
                <a:srgbClr val="C8C8C8"/>
              </a:solidFill>
            </p:spPr>
            <p:txBody>
              <a:bodyPr wrap="square" lIns="0" tIns="0" rIns="0" bIns="0" rtlCol="0">
                <a:spAutoFit/>
              </a:bodyPr>
              <a:lstStyle/>
              <a:p>
                <a:pPr algn="ctr"/>
                <a:r>
                  <a:rPr lang="en-US" sz="600" dirty="0">
                    <a:solidFill>
                      <a:schemeClr val="tx1">
                        <a:lumMod val="75000"/>
                        <a:lumOff val="25000"/>
                      </a:schemeClr>
                    </a:solidFill>
                  </a:rPr>
                  <a:t>&lt;Título del juego&gt;</a:t>
                </a:r>
              </a:p>
            </p:txBody>
          </p:sp>
        </p:grpSp>
        <p:grpSp>
          <p:nvGrpSpPr>
            <p:cNvPr id="273" name="Group 272">
              <a:extLst>
                <a:ext uri="{FF2B5EF4-FFF2-40B4-BE49-F238E27FC236}">
                  <a16:creationId xmlns:a16="http://schemas.microsoft.com/office/drawing/2014/main" id="{D4FDEB54-7DCC-41FD-9944-1D2392ED0680}"/>
                </a:ext>
              </a:extLst>
            </p:cNvPr>
            <p:cNvGrpSpPr/>
            <p:nvPr/>
          </p:nvGrpSpPr>
          <p:grpSpPr>
            <a:xfrm>
              <a:off x="6921317" y="4143037"/>
              <a:ext cx="2091301" cy="910625"/>
              <a:chOff x="3507311" y="2423125"/>
              <a:chExt cx="2091301" cy="910625"/>
            </a:xfrm>
          </p:grpSpPr>
          <p:sp>
            <p:nvSpPr>
              <p:cNvPr id="274" name="Picture Placeholder Background">
                <a:extLst>
                  <a:ext uri="{FF2B5EF4-FFF2-40B4-BE49-F238E27FC236}">
                    <a16:creationId xmlns:a16="http://schemas.microsoft.com/office/drawing/2014/main" id="{EDE6BBB2-D50E-40D8-A5B1-6D3920AF67AD}"/>
                  </a:ext>
                </a:extLst>
              </p:cNvPr>
              <p:cNvSpPr/>
              <p:nvPr/>
            </p:nvSpPr>
            <p:spPr>
              <a:xfrm>
                <a:off x="3507311" y="2423125"/>
                <a:ext cx="2060052" cy="910625"/>
              </a:xfrm>
              <a:custGeom>
                <a:avLst/>
                <a:gdLst>
                  <a:gd name="connsiteX0" fmla="*/ 0 w 2060052"/>
                  <a:gd name="connsiteY0" fmla="*/ 11246 h 910625"/>
                  <a:gd name="connsiteX1" fmla="*/ 11246 w 2060052"/>
                  <a:gd name="connsiteY1" fmla="*/ 0 h 910625"/>
                  <a:gd name="connsiteX2" fmla="*/ 690433 w 2060052"/>
                  <a:gd name="connsiteY2" fmla="*/ 0 h 910625"/>
                  <a:gd name="connsiteX3" fmla="*/ 1410371 w 2060052"/>
                  <a:gd name="connsiteY3" fmla="*/ 0 h 910625"/>
                  <a:gd name="connsiteX4" fmla="*/ 2048806 w 2060052"/>
                  <a:gd name="connsiteY4" fmla="*/ 0 h 910625"/>
                  <a:gd name="connsiteX5" fmla="*/ 2060052 w 2060052"/>
                  <a:gd name="connsiteY5" fmla="*/ 11246 h 910625"/>
                  <a:gd name="connsiteX6" fmla="*/ 2060052 w 2060052"/>
                  <a:gd name="connsiteY6" fmla="*/ 428669 h 910625"/>
                  <a:gd name="connsiteX7" fmla="*/ 2060052 w 2060052"/>
                  <a:gd name="connsiteY7" fmla="*/ 899379 h 910625"/>
                  <a:gd name="connsiteX8" fmla="*/ 2048806 w 2060052"/>
                  <a:gd name="connsiteY8" fmla="*/ 910625 h 910625"/>
                  <a:gd name="connsiteX9" fmla="*/ 1389995 w 2060052"/>
                  <a:gd name="connsiteY9" fmla="*/ 910625 h 910625"/>
                  <a:gd name="connsiteX10" fmla="*/ 670057 w 2060052"/>
                  <a:gd name="connsiteY10" fmla="*/ 910625 h 910625"/>
                  <a:gd name="connsiteX11" fmla="*/ 11246 w 2060052"/>
                  <a:gd name="connsiteY11" fmla="*/ 910625 h 910625"/>
                  <a:gd name="connsiteX12" fmla="*/ 0 w 2060052"/>
                  <a:gd name="connsiteY12" fmla="*/ 899379 h 910625"/>
                  <a:gd name="connsiteX13" fmla="*/ 0 w 2060052"/>
                  <a:gd name="connsiteY13" fmla="*/ 437550 h 910625"/>
                  <a:gd name="connsiteX14" fmla="*/ 0 w 2060052"/>
                  <a:gd name="connsiteY14" fmla="*/ 11246 h 910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60052" h="910625" fill="none" extrusionOk="0">
                    <a:moveTo>
                      <a:pt x="0" y="11246"/>
                    </a:moveTo>
                    <a:cubicBezTo>
                      <a:pt x="-205" y="4447"/>
                      <a:pt x="4903" y="-113"/>
                      <a:pt x="11246" y="0"/>
                    </a:cubicBezTo>
                    <a:cubicBezTo>
                      <a:pt x="283303" y="32673"/>
                      <a:pt x="437754" y="-7610"/>
                      <a:pt x="690433" y="0"/>
                    </a:cubicBezTo>
                    <a:cubicBezTo>
                      <a:pt x="943112" y="7610"/>
                      <a:pt x="1161088" y="-19314"/>
                      <a:pt x="1410371" y="0"/>
                    </a:cubicBezTo>
                    <a:cubicBezTo>
                      <a:pt x="1659654" y="19314"/>
                      <a:pt x="1797947" y="28851"/>
                      <a:pt x="2048806" y="0"/>
                    </a:cubicBezTo>
                    <a:cubicBezTo>
                      <a:pt x="2054136" y="-150"/>
                      <a:pt x="2059743" y="3871"/>
                      <a:pt x="2060052" y="11246"/>
                    </a:cubicBezTo>
                    <a:cubicBezTo>
                      <a:pt x="2050409" y="105790"/>
                      <a:pt x="2043143" y="263498"/>
                      <a:pt x="2060052" y="428669"/>
                    </a:cubicBezTo>
                    <a:cubicBezTo>
                      <a:pt x="2076961" y="593840"/>
                      <a:pt x="2070166" y="684145"/>
                      <a:pt x="2060052" y="899379"/>
                    </a:cubicBezTo>
                    <a:cubicBezTo>
                      <a:pt x="2060236" y="904946"/>
                      <a:pt x="2055009" y="910420"/>
                      <a:pt x="2048806" y="910625"/>
                    </a:cubicBezTo>
                    <a:cubicBezTo>
                      <a:pt x="1789314" y="886020"/>
                      <a:pt x="1717622" y="885547"/>
                      <a:pt x="1389995" y="910625"/>
                    </a:cubicBezTo>
                    <a:cubicBezTo>
                      <a:pt x="1062368" y="935703"/>
                      <a:pt x="885336" y="878187"/>
                      <a:pt x="670057" y="910625"/>
                    </a:cubicBezTo>
                    <a:cubicBezTo>
                      <a:pt x="454778" y="943063"/>
                      <a:pt x="235766" y="935143"/>
                      <a:pt x="11246" y="910625"/>
                    </a:cubicBezTo>
                    <a:cubicBezTo>
                      <a:pt x="4884" y="910723"/>
                      <a:pt x="-1226" y="905818"/>
                      <a:pt x="0" y="899379"/>
                    </a:cubicBezTo>
                    <a:cubicBezTo>
                      <a:pt x="16536" y="796211"/>
                      <a:pt x="5722" y="666181"/>
                      <a:pt x="0" y="437550"/>
                    </a:cubicBezTo>
                    <a:cubicBezTo>
                      <a:pt x="-5722" y="208919"/>
                      <a:pt x="12459" y="97365"/>
                      <a:pt x="0" y="11246"/>
                    </a:cubicBezTo>
                    <a:close/>
                  </a:path>
                  <a:path w="2060052" h="910625" stroke="0" extrusionOk="0">
                    <a:moveTo>
                      <a:pt x="0" y="11246"/>
                    </a:moveTo>
                    <a:cubicBezTo>
                      <a:pt x="-35" y="4517"/>
                      <a:pt x="5397" y="-1101"/>
                      <a:pt x="11246" y="0"/>
                    </a:cubicBezTo>
                    <a:cubicBezTo>
                      <a:pt x="263793" y="30525"/>
                      <a:pt x="479672" y="30005"/>
                      <a:pt x="649681" y="0"/>
                    </a:cubicBezTo>
                    <a:cubicBezTo>
                      <a:pt x="819690" y="-30005"/>
                      <a:pt x="1099293" y="-2213"/>
                      <a:pt x="1328868" y="0"/>
                    </a:cubicBezTo>
                    <a:cubicBezTo>
                      <a:pt x="1558443" y="2213"/>
                      <a:pt x="1770214" y="-1971"/>
                      <a:pt x="2048806" y="0"/>
                    </a:cubicBezTo>
                    <a:cubicBezTo>
                      <a:pt x="2055752" y="1119"/>
                      <a:pt x="2058985" y="5307"/>
                      <a:pt x="2060052" y="11246"/>
                    </a:cubicBezTo>
                    <a:cubicBezTo>
                      <a:pt x="2064823" y="183847"/>
                      <a:pt x="2061180" y="355318"/>
                      <a:pt x="2060052" y="455313"/>
                    </a:cubicBezTo>
                    <a:cubicBezTo>
                      <a:pt x="2058924" y="555308"/>
                      <a:pt x="2079759" y="761259"/>
                      <a:pt x="2060052" y="899379"/>
                    </a:cubicBezTo>
                    <a:cubicBezTo>
                      <a:pt x="2059047" y="905216"/>
                      <a:pt x="2054955" y="909159"/>
                      <a:pt x="2048806" y="910625"/>
                    </a:cubicBezTo>
                    <a:cubicBezTo>
                      <a:pt x="1859328" y="939306"/>
                      <a:pt x="1534024" y="925213"/>
                      <a:pt x="1369619" y="910625"/>
                    </a:cubicBezTo>
                    <a:cubicBezTo>
                      <a:pt x="1205214" y="896037"/>
                      <a:pt x="975559" y="927351"/>
                      <a:pt x="690433" y="910625"/>
                    </a:cubicBezTo>
                    <a:cubicBezTo>
                      <a:pt x="405307" y="893899"/>
                      <a:pt x="284615" y="939617"/>
                      <a:pt x="11246" y="910625"/>
                    </a:cubicBezTo>
                    <a:cubicBezTo>
                      <a:pt x="4983" y="912132"/>
                      <a:pt x="-240" y="904842"/>
                      <a:pt x="0" y="899379"/>
                    </a:cubicBezTo>
                    <a:cubicBezTo>
                      <a:pt x="-18246" y="739122"/>
                      <a:pt x="-21014" y="570621"/>
                      <a:pt x="0" y="455313"/>
                    </a:cubicBezTo>
                    <a:cubicBezTo>
                      <a:pt x="21014" y="340005"/>
                      <a:pt x="-21075" y="158309"/>
                      <a:pt x="0" y="11246"/>
                    </a:cubicBezTo>
                    <a:close/>
                  </a:path>
                </a:pathLst>
              </a:custGeom>
              <a:solidFill>
                <a:schemeClr val="bg1"/>
              </a:solidFill>
              <a:ln w="19050">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275" name="Group 274">
                <a:extLst>
                  <a:ext uri="{FF2B5EF4-FFF2-40B4-BE49-F238E27FC236}">
                    <a16:creationId xmlns:a16="http://schemas.microsoft.com/office/drawing/2014/main" id="{95C89506-E30E-4986-95AD-27E6BE43CBBF}"/>
                  </a:ext>
                </a:extLst>
              </p:cNvPr>
              <p:cNvGrpSpPr/>
              <p:nvPr/>
            </p:nvGrpSpPr>
            <p:grpSpPr>
              <a:xfrm>
                <a:off x="3652799" y="2610453"/>
                <a:ext cx="615566" cy="567729"/>
                <a:chOff x="2243831" y="2238296"/>
                <a:chExt cx="844884" cy="779226"/>
              </a:xfrm>
            </p:grpSpPr>
            <p:sp>
              <p:nvSpPr>
                <p:cNvPr id="278" name="Image Placeholder">
                  <a:extLst>
                    <a:ext uri="{FF2B5EF4-FFF2-40B4-BE49-F238E27FC236}">
                      <a16:creationId xmlns:a16="http://schemas.microsoft.com/office/drawing/2014/main" id="{5BB223DB-B555-4B6E-B1FA-AB08DDFB2ED2}"/>
                    </a:ext>
                  </a:extLst>
                </p:cNvPr>
                <p:cNvSpPr/>
                <p:nvPr/>
              </p:nvSpPr>
              <p:spPr>
                <a:xfrm>
                  <a:off x="2243831" y="2238296"/>
                  <a:ext cx="844884" cy="779226"/>
                </a:xfrm>
                <a:custGeom>
                  <a:avLst/>
                  <a:gdLst>
                    <a:gd name="connsiteX0" fmla="*/ 0 w 844884"/>
                    <a:gd name="connsiteY0" fmla="*/ 7738 h 779226"/>
                    <a:gd name="connsiteX1" fmla="*/ 7738 w 844884"/>
                    <a:gd name="connsiteY1" fmla="*/ 0 h 779226"/>
                    <a:gd name="connsiteX2" fmla="*/ 430736 w 844884"/>
                    <a:gd name="connsiteY2" fmla="*/ 0 h 779226"/>
                    <a:gd name="connsiteX3" fmla="*/ 837146 w 844884"/>
                    <a:gd name="connsiteY3" fmla="*/ 0 h 779226"/>
                    <a:gd name="connsiteX4" fmla="*/ 844884 w 844884"/>
                    <a:gd name="connsiteY4" fmla="*/ 7738 h 779226"/>
                    <a:gd name="connsiteX5" fmla="*/ 844884 w 844884"/>
                    <a:gd name="connsiteY5" fmla="*/ 374338 h 779226"/>
                    <a:gd name="connsiteX6" fmla="*/ 844884 w 844884"/>
                    <a:gd name="connsiteY6" fmla="*/ 771488 h 779226"/>
                    <a:gd name="connsiteX7" fmla="*/ 837146 w 844884"/>
                    <a:gd name="connsiteY7" fmla="*/ 779226 h 779226"/>
                    <a:gd name="connsiteX8" fmla="*/ 414148 w 844884"/>
                    <a:gd name="connsiteY8" fmla="*/ 779226 h 779226"/>
                    <a:gd name="connsiteX9" fmla="*/ 7738 w 844884"/>
                    <a:gd name="connsiteY9" fmla="*/ 779226 h 779226"/>
                    <a:gd name="connsiteX10" fmla="*/ 0 w 844884"/>
                    <a:gd name="connsiteY10" fmla="*/ 771488 h 779226"/>
                    <a:gd name="connsiteX11" fmla="*/ 0 w 844884"/>
                    <a:gd name="connsiteY11" fmla="*/ 381976 h 779226"/>
                    <a:gd name="connsiteX12" fmla="*/ 0 w 844884"/>
                    <a:gd name="connsiteY12" fmla="*/ 7738 h 779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44884" h="779226" fill="none" extrusionOk="0">
                      <a:moveTo>
                        <a:pt x="0" y="7738"/>
                      </a:moveTo>
                      <a:cubicBezTo>
                        <a:pt x="-822" y="3599"/>
                        <a:pt x="2644" y="-566"/>
                        <a:pt x="7738" y="0"/>
                      </a:cubicBezTo>
                      <a:cubicBezTo>
                        <a:pt x="193163" y="9008"/>
                        <a:pt x="223605" y="-5681"/>
                        <a:pt x="430736" y="0"/>
                      </a:cubicBezTo>
                      <a:cubicBezTo>
                        <a:pt x="637867" y="5681"/>
                        <a:pt x="751089" y="-3293"/>
                        <a:pt x="837146" y="0"/>
                      </a:cubicBezTo>
                      <a:cubicBezTo>
                        <a:pt x="841139" y="503"/>
                        <a:pt x="844973" y="3530"/>
                        <a:pt x="844884" y="7738"/>
                      </a:cubicBezTo>
                      <a:cubicBezTo>
                        <a:pt x="852721" y="173963"/>
                        <a:pt x="854266" y="290920"/>
                        <a:pt x="844884" y="374338"/>
                      </a:cubicBezTo>
                      <a:cubicBezTo>
                        <a:pt x="835502" y="457756"/>
                        <a:pt x="831645" y="600143"/>
                        <a:pt x="844884" y="771488"/>
                      </a:cubicBezTo>
                      <a:cubicBezTo>
                        <a:pt x="845293" y="776572"/>
                        <a:pt x="841324" y="779277"/>
                        <a:pt x="837146" y="779226"/>
                      </a:cubicBezTo>
                      <a:cubicBezTo>
                        <a:pt x="683293" y="793131"/>
                        <a:pt x="515275" y="775310"/>
                        <a:pt x="414148" y="779226"/>
                      </a:cubicBezTo>
                      <a:cubicBezTo>
                        <a:pt x="313021" y="783142"/>
                        <a:pt x="193222" y="779279"/>
                        <a:pt x="7738" y="779226"/>
                      </a:cubicBezTo>
                      <a:cubicBezTo>
                        <a:pt x="3251" y="779654"/>
                        <a:pt x="-275" y="775398"/>
                        <a:pt x="0" y="771488"/>
                      </a:cubicBezTo>
                      <a:cubicBezTo>
                        <a:pt x="-15082" y="634393"/>
                        <a:pt x="-3153" y="564532"/>
                        <a:pt x="0" y="381976"/>
                      </a:cubicBezTo>
                      <a:cubicBezTo>
                        <a:pt x="3153" y="199420"/>
                        <a:pt x="-12024" y="189336"/>
                        <a:pt x="0" y="7738"/>
                      </a:cubicBezTo>
                      <a:close/>
                    </a:path>
                    <a:path w="844884" h="779226" stroke="0" extrusionOk="0">
                      <a:moveTo>
                        <a:pt x="0" y="7738"/>
                      </a:moveTo>
                      <a:cubicBezTo>
                        <a:pt x="-630" y="3076"/>
                        <a:pt x="3326" y="52"/>
                        <a:pt x="7738" y="0"/>
                      </a:cubicBezTo>
                      <a:cubicBezTo>
                        <a:pt x="148588" y="8400"/>
                        <a:pt x="349866" y="2565"/>
                        <a:pt x="439030" y="0"/>
                      </a:cubicBezTo>
                      <a:cubicBezTo>
                        <a:pt x="528194" y="-2565"/>
                        <a:pt x="755330" y="-2680"/>
                        <a:pt x="837146" y="0"/>
                      </a:cubicBezTo>
                      <a:cubicBezTo>
                        <a:pt x="840775" y="-353"/>
                        <a:pt x="845816" y="3909"/>
                        <a:pt x="844884" y="7738"/>
                      </a:cubicBezTo>
                      <a:cubicBezTo>
                        <a:pt x="861046" y="190955"/>
                        <a:pt x="840431" y="271971"/>
                        <a:pt x="844884" y="374338"/>
                      </a:cubicBezTo>
                      <a:cubicBezTo>
                        <a:pt x="849337" y="476705"/>
                        <a:pt x="845188" y="661222"/>
                        <a:pt x="844884" y="771488"/>
                      </a:cubicBezTo>
                      <a:cubicBezTo>
                        <a:pt x="844773" y="774703"/>
                        <a:pt x="841215" y="779510"/>
                        <a:pt x="837146" y="779226"/>
                      </a:cubicBezTo>
                      <a:cubicBezTo>
                        <a:pt x="694920" y="788603"/>
                        <a:pt x="623413" y="787481"/>
                        <a:pt x="439030" y="779226"/>
                      </a:cubicBezTo>
                      <a:cubicBezTo>
                        <a:pt x="254647" y="770971"/>
                        <a:pt x="149777" y="777365"/>
                        <a:pt x="7738" y="779226"/>
                      </a:cubicBezTo>
                      <a:cubicBezTo>
                        <a:pt x="3911" y="779891"/>
                        <a:pt x="58" y="776363"/>
                        <a:pt x="0" y="771488"/>
                      </a:cubicBezTo>
                      <a:cubicBezTo>
                        <a:pt x="-3205" y="602108"/>
                        <a:pt x="5099" y="563833"/>
                        <a:pt x="0" y="412526"/>
                      </a:cubicBezTo>
                      <a:cubicBezTo>
                        <a:pt x="-5099" y="261219"/>
                        <a:pt x="-13971" y="128665"/>
                        <a:pt x="0" y="7738"/>
                      </a:cubicBezTo>
                      <a:close/>
                    </a:path>
                  </a:pathLst>
                </a:custGeom>
                <a:solidFill>
                  <a:schemeClr val="bg1">
                    <a:lumMod val="85000"/>
                  </a:schemeClr>
                </a:solidFill>
                <a:ln>
                  <a:solidFill>
                    <a:schemeClr val="tx1">
                      <a:lumMod val="75000"/>
                      <a:lumOff val="25000"/>
                    </a:schemeClr>
                  </a:solidFill>
                  <a:extLst>
                    <a:ext uri="{C807C97D-BFC1-408E-A445-0C87EB9F89A2}">
                      <ask:lineSketchStyleProps xmlns:ask="http://schemas.microsoft.com/office/drawing/2018/sketchyshapes" sd="1219033472">
                        <a:prstGeom prst="roundRect">
                          <a:avLst>
                            <a:gd name="adj" fmla="val 993"/>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279" name="Group 278">
                  <a:extLst>
                    <a:ext uri="{FF2B5EF4-FFF2-40B4-BE49-F238E27FC236}">
                      <a16:creationId xmlns:a16="http://schemas.microsoft.com/office/drawing/2014/main" id="{FDCE545E-4296-4852-BA08-BA7DDC891A5C}"/>
                    </a:ext>
                  </a:extLst>
                </p:cNvPr>
                <p:cNvGrpSpPr/>
                <p:nvPr/>
              </p:nvGrpSpPr>
              <p:grpSpPr>
                <a:xfrm>
                  <a:off x="2387356" y="2492556"/>
                  <a:ext cx="530038" cy="257374"/>
                  <a:chOff x="2891763" y="8241250"/>
                  <a:chExt cx="811451" cy="394021"/>
                </a:xfrm>
              </p:grpSpPr>
              <p:sp>
                <p:nvSpPr>
                  <p:cNvPr id="280" name="Triangle 2">
                    <a:extLst>
                      <a:ext uri="{FF2B5EF4-FFF2-40B4-BE49-F238E27FC236}">
                        <a16:creationId xmlns:a16="http://schemas.microsoft.com/office/drawing/2014/main" id="{4DCE7C13-D87F-44C4-9050-408EC2216BE9}"/>
                      </a:ext>
                    </a:extLst>
                  </p:cNvPr>
                  <p:cNvSpPr/>
                  <p:nvPr/>
                </p:nvSpPr>
                <p:spPr>
                  <a:xfrm>
                    <a:off x="3213616" y="8322092"/>
                    <a:ext cx="489598" cy="313179"/>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1" name="Triangle 1">
                    <a:extLst>
                      <a:ext uri="{FF2B5EF4-FFF2-40B4-BE49-F238E27FC236}">
                        <a16:creationId xmlns:a16="http://schemas.microsoft.com/office/drawing/2014/main" id="{698F72AE-78F4-4278-9465-FF78285E00FC}"/>
                      </a:ext>
                    </a:extLst>
                  </p:cNvPr>
                  <p:cNvSpPr/>
                  <p:nvPr/>
                </p:nvSpPr>
                <p:spPr>
                  <a:xfrm>
                    <a:off x="2891763" y="8242698"/>
                    <a:ext cx="613717" cy="392573"/>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2" name="Circle">
                    <a:extLst>
                      <a:ext uri="{FF2B5EF4-FFF2-40B4-BE49-F238E27FC236}">
                        <a16:creationId xmlns:a16="http://schemas.microsoft.com/office/drawing/2014/main" id="{664741C6-AE6B-44CE-9CFF-76CEE9D8A885}"/>
                      </a:ext>
                    </a:extLst>
                  </p:cNvPr>
                  <p:cNvSpPr/>
                  <p:nvPr/>
                </p:nvSpPr>
                <p:spPr>
                  <a:xfrm>
                    <a:off x="3571145" y="8241250"/>
                    <a:ext cx="80469" cy="7919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sp>
            <p:nvSpPr>
              <p:cNvPr id="276" name="Text Placeholder">
                <a:extLst>
                  <a:ext uri="{FF2B5EF4-FFF2-40B4-BE49-F238E27FC236}">
                    <a16:creationId xmlns:a16="http://schemas.microsoft.com/office/drawing/2014/main" id="{72E894A2-35E7-4FC1-9F56-6CEB0A216ECD}"/>
                  </a:ext>
                </a:extLst>
              </p:cNvPr>
              <p:cNvSpPr txBox="1"/>
              <p:nvPr/>
            </p:nvSpPr>
            <p:spPr>
              <a:xfrm>
                <a:off x="4372256" y="2793851"/>
                <a:ext cx="1226356" cy="415498"/>
              </a:xfrm>
              <a:prstGeom prst="rect">
                <a:avLst/>
              </a:prstGeom>
              <a:noFill/>
            </p:spPr>
            <p:txBody>
              <a:bodyPr wrap="square" lIns="0" tIns="0" rtlCol="0">
                <a:spAutoFit/>
              </a:bodyPr>
              <a:lstStyle/>
              <a:p>
                <a:r>
                  <a:rPr lang="en-US" sz="600" b="1" dirty="0">
                    <a:solidFill>
                      <a:schemeClr val="tx1">
                        <a:lumMod val="75000"/>
                        <a:lumOff val="25000"/>
                      </a:schemeClr>
                    </a:solidFill>
                  </a:rPr>
                  <a:t>Edad recomendada: </a:t>
                </a:r>
                <a:r>
                  <a:rPr lang="en-US" sz="600" dirty="0">
                    <a:solidFill>
                      <a:schemeClr val="tx1">
                        <a:lumMod val="75000"/>
                        <a:lumOff val="25000"/>
                      </a:schemeClr>
                    </a:solidFill>
                  </a:rPr>
                  <a:t>&lt;edad&gt;</a:t>
                </a:r>
              </a:p>
              <a:p>
                <a:r>
                  <a:rPr lang="en-US" sz="600" b="1" dirty="0">
                    <a:solidFill>
                      <a:schemeClr val="tx1">
                        <a:lumMod val="75000"/>
                        <a:lumOff val="25000"/>
                      </a:schemeClr>
                    </a:solidFill>
                  </a:rPr>
                  <a:t>Categoría: </a:t>
                </a:r>
                <a:r>
                  <a:rPr lang="en-US" sz="600" dirty="0">
                    <a:solidFill>
                      <a:schemeClr val="tx1">
                        <a:lumMod val="75000"/>
                        <a:lumOff val="25000"/>
                      </a:schemeClr>
                    </a:solidFill>
                  </a:rPr>
                  <a:t>&lt;nombre categoria&gt;</a:t>
                </a:r>
              </a:p>
              <a:p>
                <a:r>
                  <a:rPr lang="en-US" sz="600" b="1" dirty="0">
                    <a:solidFill>
                      <a:schemeClr val="tx1">
                        <a:lumMod val="75000"/>
                        <a:lumOff val="25000"/>
                      </a:schemeClr>
                    </a:solidFill>
                  </a:rPr>
                  <a:t>Autor: </a:t>
                </a:r>
                <a:r>
                  <a:rPr lang="en-US" sz="600" dirty="0">
                    <a:solidFill>
                      <a:schemeClr val="tx1">
                        <a:lumMod val="75000"/>
                        <a:lumOff val="25000"/>
                      </a:schemeClr>
                    </a:solidFill>
                  </a:rPr>
                  <a:t>&lt;nombre autor&gt;</a:t>
                </a:r>
              </a:p>
              <a:p>
                <a:r>
                  <a:rPr lang="en-US" sz="600" b="1" dirty="0">
                    <a:solidFill>
                      <a:schemeClr val="tx1">
                        <a:lumMod val="75000"/>
                        <a:lumOff val="25000"/>
                      </a:schemeClr>
                    </a:solidFill>
                  </a:rPr>
                  <a:t>Nacionalidad: </a:t>
                </a:r>
                <a:r>
                  <a:rPr lang="en-US" sz="600" dirty="0">
                    <a:solidFill>
                      <a:schemeClr val="tx1">
                        <a:lumMod val="75000"/>
                        <a:lumOff val="25000"/>
                      </a:schemeClr>
                    </a:solidFill>
                  </a:rPr>
                  <a:t>&lt;nacionalidad autor&gt;</a:t>
                </a:r>
              </a:p>
            </p:txBody>
          </p:sp>
          <p:sp>
            <p:nvSpPr>
              <p:cNvPr id="277" name="Highlighted Text">
                <a:extLst>
                  <a:ext uri="{FF2B5EF4-FFF2-40B4-BE49-F238E27FC236}">
                    <a16:creationId xmlns:a16="http://schemas.microsoft.com/office/drawing/2014/main" id="{C4522B1E-EC25-4813-98C5-08EB11C42E9E}"/>
                  </a:ext>
                </a:extLst>
              </p:cNvPr>
              <p:cNvSpPr txBox="1"/>
              <p:nvPr/>
            </p:nvSpPr>
            <p:spPr>
              <a:xfrm>
                <a:off x="4372848" y="2639276"/>
                <a:ext cx="1080000" cy="92333"/>
              </a:xfrm>
              <a:prstGeom prst="rect">
                <a:avLst/>
              </a:prstGeom>
              <a:solidFill>
                <a:srgbClr val="C8C8C8"/>
              </a:solidFill>
            </p:spPr>
            <p:txBody>
              <a:bodyPr wrap="square" lIns="0" tIns="0" rIns="0" bIns="0" rtlCol="0">
                <a:spAutoFit/>
              </a:bodyPr>
              <a:lstStyle/>
              <a:p>
                <a:pPr algn="ctr"/>
                <a:r>
                  <a:rPr lang="en-US" sz="600" dirty="0">
                    <a:solidFill>
                      <a:schemeClr val="tx1">
                        <a:lumMod val="75000"/>
                        <a:lumOff val="25000"/>
                      </a:schemeClr>
                    </a:solidFill>
                  </a:rPr>
                  <a:t>&lt;Título del juego&gt;</a:t>
                </a:r>
              </a:p>
            </p:txBody>
          </p:sp>
        </p:grpSp>
      </p:grpSp>
      <p:sp>
        <p:nvSpPr>
          <p:cNvPr id="286" name="Button">
            <a:extLst>
              <a:ext uri="{FF2B5EF4-FFF2-40B4-BE49-F238E27FC236}">
                <a16:creationId xmlns:a16="http://schemas.microsoft.com/office/drawing/2014/main" id="{CF50C39F-4EC9-4EDD-B635-FB68BA81F97E}"/>
              </a:ext>
            </a:extLst>
          </p:cNvPr>
          <p:cNvSpPr/>
          <p:nvPr/>
        </p:nvSpPr>
        <p:spPr>
          <a:xfrm>
            <a:off x="8428326" y="4818783"/>
            <a:ext cx="720000" cy="240894"/>
          </a:xfrm>
          <a:custGeom>
            <a:avLst/>
            <a:gdLst>
              <a:gd name="connsiteX0" fmla="*/ 0 w 720000"/>
              <a:gd name="connsiteY0" fmla="*/ 15135 h 240894"/>
              <a:gd name="connsiteX1" fmla="*/ 15135 w 720000"/>
              <a:gd name="connsiteY1" fmla="*/ 0 h 240894"/>
              <a:gd name="connsiteX2" fmla="*/ 704865 w 720000"/>
              <a:gd name="connsiteY2" fmla="*/ 0 h 240894"/>
              <a:gd name="connsiteX3" fmla="*/ 720000 w 720000"/>
              <a:gd name="connsiteY3" fmla="*/ 15135 h 240894"/>
              <a:gd name="connsiteX4" fmla="*/ 720000 w 720000"/>
              <a:gd name="connsiteY4" fmla="*/ 225759 h 240894"/>
              <a:gd name="connsiteX5" fmla="*/ 704865 w 720000"/>
              <a:gd name="connsiteY5" fmla="*/ 240894 h 240894"/>
              <a:gd name="connsiteX6" fmla="*/ 15135 w 720000"/>
              <a:gd name="connsiteY6" fmla="*/ 240894 h 240894"/>
              <a:gd name="connsiteX7" fmla="*/ 0 w 720000"/>
              <a:gd name="connsiteY7" fmla="*/ 225759 h 240894"/>
              <a:gd name="connsiteX8" fmla="*/ 0 w 720000"/>
              <a:gd name="connsiteY8" fmla="*/ 15135 h 240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00" h="240894" fill="none" extrusionOk="0">
                <a:moveTo>
                  <a:pt x="0" y="15135"/>
                </a:moveTo>
                <a:cubicBezTo>
                  <a:pt x="338" y="7707"/>
                  <a:pt x="8414" y="-519"/>
                  <a:pt x="15135" y="0"/>
                </a:cubicBezTo>
                <a:cubicBezTo>
                  <a:pt x="318136" y="-17999"/>
                  <a:pt x="473383" y="20322"/>
                  <a:pt x="704865" y="0"/>
                </a:cubicBezTo>
                <a:cubicBezTo>
                  <a:pt x="713670" y="-560"/>
                  <a:pt x="720444" y="5172"/>
                  <a:pt x="720000" y="15135"/>
                </a:cubicBezTo>
                <a:cubicBezTo>
                  <a:pt x="716009" y="116797"/>
                  <a:pt x="723941" y="172289"/>
                  <a:pt x="720000" y="225759"/>
                </a:cubicBezTo>
                <a:cubicBezTo>
                  <a:pt x="720179" y="234261"/>
                  <a:pt x="711947" y="240144"/>
                  <a:pt x="704865" y="240894"/>
                </a:cubicBezTo>
                <a:cubicBezTo>
                  <a:pt x="520126" y="215086"/>
                  <a:pt x="286545" y="255164"/>
                  <a:pt x="15135" y="240894"/>
                </a:cubicBezTo>
                <a:cubicBezTo>
                  <a:pt x="7505" y="241256"/>
                  <a:pt x="-341" y="233713"/>
                  <a:pt x="0" y="225759"/>
                </a:cubicBezTo>
                <a:cubicBezTo>
                  <a:pt x="5324" y="178574"/>
                  <a:pt x="-6053" y="90137"/>
                  <a:pt x="0" y="15135"/>
                </a:cubicBezTo>
                <a:close/>
              </a:path>
              <a:path w="720000" h="240894" stroke="0" extrusionOk="0">
                <a:moveTo>
                  <a:pt x="0" y="15135"/>
                </a:moveTo>
                <a:cubicBezTo>
                  <a:pt x="177" y="6901"/>
                  <a:pt x="7796" y="452"/>
                  <a:pt x="15135" y="0"/>
                </a:cubicBezTo>
                <a:cubicBezTo>
                  <a:pt x="314274" y="15463"/>
                  <a:pt x="420096" y="10358"/>
                  <a:pt x="704865" y="0"/>
                </a:cubicBezTo>
                <a:cubicBezTo>
                  <a:pt x="711819" y="-803"/>
                  <a:pt x="721585" y="6765"/>
                  <a:pt x="720000" y="15135"/>
                </a:cubicBezTo>
                <a:cubicBezTo>
                  <a:pt x="726031" y="101285"/>
                  <a:pt x="730386" y="140970"/>
                  <a:pt x="720000" y="225759"/>
                </a:cubicBezTo>
                <a:cubicBezTo>
                  <a:pt x="720438" y="234452"/>
                  <a:pt x="712540" y="240114"/>
                  <a:pt x="704865" y="240894"/>
                </a:cubicBezTo>
                <a:cubicBezTo>
                  <a:pt x="466035" y="235754"/>
                  <a:pt x="285052" y="256139"/>
                  <a:pt x="15135" y="240894"/>
                </a:cubicBezTo>
                <a:cubicBezTo>
                  <a:pt x="6360" y="240797"/>
                  <a:pt x="-919" y="235604"/>
                  <a:pt x="0" y="225759"/>
                </a:cubicBezTo>
                <a:cubicBezTo>
                  <a:pt x="-7291" y="180255"/>
                  <a:pt x="-476" y="68319"/>
                  <a:pt x="0" y="15135"/>
                </a:cubicBezTo>
                <a:close/>
              </a:path>
            </a:pathLst>
          </a:custGeom>
          <a:solidFill>
            <a:schemeClr val="tx1">
              <a:lumMod val="75000"/>
              <a:lumOff val="25000"/>
            </a:schemeClr>
          </a:solidFill>
          <a:ln>
            <a:solidFill>
              <a:srgbClr val="404040">
                <a:alpha val="0"/>
              </a:srgbClr>
            </a:solidFill>
            <a:extLst>
              <a:ext uri="{C807C97D-BFC1-408E-A445-0C87EB9F89A2}">
                <ask:lineSketchStyleProps xmlns:ask="http://schemas.microsoft.com/office/drawing/2018/sketchyshapes" sd="3520093239">
                  <a:prstGeom prst="roundRect">
                    <a:avLst>
                      <a:gd name="adj" fmla="val 6283"/>
                    </a:avLst>
                  </a:prstGeom>
                  <ask:type>
                    <ask:lineSketchFreehand/>
                  </ask:type>
                  <ask:seed>3520093239</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spc="20" dirty="0">
                <a:solidFill>
                  <a:schemeClr val="bg1"/>
                </a:solidFill>
              </a:rPr>
              <a:t>Nuevo juego</a:t>
            </a:r>
          </a:p>
        </p:txBody>
      </p:sp>
      <p:sp>
        <p:nvSpPr>
          <p:cNvPr id="288" name="Outline Button">
            <a:extLst>
              <a:ext uri="{FF2B5EF4-FFF2-40B4-BE49-F238E27FC236}">
                <a16:creationId xmlns:a16="http://schemas.microsoft.com/office/drawing/2014/main" id="{2F1E0721-5F4C-45BE-BB21-A10116F17E49}"/>
              </a:ext>
            </a:extLst>
          </p:cNvPr>
          <p:cNvSpPr/>
          <p:nvPr/>
        </p:nvSpPr>
        <p:spPr>
          <a:xfrm>
            <a:off x="8391023" y="1958380"/>
            <a:ext cx="720000" cy="236196"/>
          </a:xfrm>
          <a:custGeom>
            <a:avLst/>
            <a:gdLst>
              <a:gd name="connsiteX0" fmla="*/ 0 w 720000"/>
              <a:gd name="connsiteY0" fmla="*/ 14840 h 236196"/>
              <a:gd name="connsiteX1" fmla="*/ 14840 w 720000"/>
              <a:gd name="connsiteY1" fmla="*/ 0 h 236196"/>
              <a:gd name="connsiteX2" fmla="*/ 705160 w 720000"/>
              <a:gd name="connsiteY2" fmla="*/ 0 h 236196"/>
              <a:gd name="connsiteX3" fmla="*/ 720000 w 720000"/>
              <a:gd name="connsiteY3" fmla="*/ 14840 h 236196"/>
              <a:gd name="connsiteX4" fmla="*/ 720000 w 720000"/>
              <a:gd name="connsiteY4" fmla="*/ 221356 h 236196"/>
              <a:gd name="connsiteX5" fmla="*/ 705160 w 720000"/>
              <a:gd name="connsiteY5" fmla="*/ 236196 h 236196"/>
              <a:gd name="connsiteX6" fmla="*/ 14840 w 720000"/>
              <a:gd name="connsiteY6" fmla="*/ 236196 h 236196"/>
              <a:gd name="connsiteX7" fmla="*/ 0 w 720000"/>
              <a:gd name="connsiteY7" fmla="*/ 221356 h 236196"/>
              <a:gd name="connsiteX8" fmla="*/ 0 w 720000"/>
              <a:gd name="connsiteY8" fmla="*/ 14840 h 236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00" h="236196" extrusionOk="0">
                <a:moveTo>
                  <a:pt x="0" y="14840"/>
                </a:moveTo>
                <a:cubicBezTo>
                  <a:pt x="-1153" y="5933"/>
                  <a:pt x="5044" y="600"/>
                  <a:pt x="14840" y="0"/>
                </a:cubicBezTo>
                <a:cubicBezTo>
                  <a:pt x="330390" y="22283"/>
                  <a:pt x="439945" y="8081"/>
                  <a:pt x="705160" y="0"/>
                </a:cubicBezTo>
                <a:cubicBezTo>
                  <a:pt x="711808" y="-1178"/>
                  <a:pt x="719417" y="7840"/>
                  <a:pt x="720000" y="14840"/>
                </a:cubicBezTo>
                <a:cubicBezTo>
                  <a:pt x="718987" y="76361"/>
                  <a:pt x="709819" y="175746"/>
                  <a:pt x="720000" y="221356"/>
                </a:cubicBezTo>
                <a:cubicBezTo>
                  <a:pt x="720542" y="228436"/>
                  <a:pt x="712319" y="236037"/>
                  <a:pt x="705160" y="236196"/>
                </a:cubicBezTo>
                <a:cubicBezTo>
                  <a:pt x="361831" y="210999"/>
                  <a:pt x="359229" y="227049"/>
                  <a:pt x="14840" y="236196"/>
                </a:cubicBezTo>
                <a:cubicBezTo>
                  <a:pt x="6268" y="236817"/>
                  <a:pt x="-215" y="229302"/>
                  <a:pt x="0" y="221356"/>
                </a:cubicBezTo>
                <a:cubicBezTo>
                  <a:pt x="592" y="165953"/>
                  <a:pt x="1703" y="100342"/>
                  <a:pt x="0" y="14840"/>
                </a:cubicBezTo>
                <a:close/>
              </a:path>
            </a:pathLst>
          </a:custGeom>
          <a:noFill/>
          <a:ln>
            <a:solidFill>
              <a:schemeClr val="tx1">
                <a:lumMod val="75000"/>
                <a:lumOff val="25000"/>
              </a:schemeClr>
            </a:solidFill>
            <a:extLst>
              <a:ext uri="{C807C97D-BFC1-408E-A445-0C87EB9F89A2}">
                <ask:lineSketchStyleProps xmlns:ask="http://schemas.microsoft.com/office/drawing/2018/sketchyshapes" sd="1219033472">
                  <a:prstGeom prst="roundRect">
                    <a:avLst>
                      <a:gd name="adj" fmla="val 6283"/>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spc="20" dirty="0">
                <a:solidFill>
                  <a:schemeClr val="tx1">
                    <a:lumMod val="75000"/>
                    <a:lumOff val="25000"/>
                  </a:schemeClr>
                </a:solidFill>
              </a:rPr>
              <a:t>Filtrar</a:t>
            </a:r>
          </a:p>
        </p:txBody>
      </p:sp>
      <p:grpSp>
        <p:nvGrpSpPr>
          <p:cNvPr id="166" name="Group 165">
            <a:extLst>
              <a:ext uri="{FF2B5EF4-FFF2-40B4-BE49-F238E27FC236}">
                <a16:creationId xmlns:a16="http://schemas.microsoft.com/office/drawing/2014/main" id="{57EE7382-1470-4C43-B828-9FAE8B2D5E00}"/>
              </a:ext>
            </a:extLst>
          </p:cNvPr>
          <p:cNvGrpSpPr/>
          <p:nvPr/>
        </p:nvGrpSpPr>
        <p:grpSpPr>
          <a:xfrm>
            <a:off x="2427856" y="1713683"/>
            <a:ext cx="6823945" cy="3467791"/>
            <a:chOff x="2481196" y="808808"/>
            <a:chExt cx="6823945" cy="3467791"/>
          </a:xfrm>
        </p:grpSpPr>
        <p:sp>
          <p:nvSpPr>
            <p:cNvPr id="167" name="Third Header Background">
              <a:extLst>
                <a:ext uri="{FF2B5EF4-FFF2-40B4-BE49-F238E27FC236}">
                  <a16:creationId xmlns:a16="http://schemas.microsoft.com/office/drawing/2014/main" id="{FF5BAF64-ACAE-47FC-AA45-6C2A07406A4B}"/>
                </a:ext>
              </a:extLst>
            </p:cNvPr>
            <p:cNvSpPr/>
            <p:nvPr/>
          </p:nvSpPr>
          <p:spPr>
            <a:xfrm>
              <a:off x="2481196" y="808808"/>
              <a:ext cx="6823945" cy="3467791"/>
            </a:xfrm>
            <a:custGeom>
              <a:avLst/>
              <a:gdLst>
                <a:gd name="connsiteX0" fmla="*/ 0 w 6823945"/>
                <a:gd name="connsiteY0" fmla="*/ 0 h 3467791"/>
                <a:gd name="connsiteX1" fmla="*/ 477676 w 6823945"/>
                <a:gd name="connsiteY1" fmla="*/ 0 h 3467791"/>
                <a:gd name="connsiteX2" fmla="*/ 1228310 w 6823945"/>
                <a:gd name="connsiteY2" fmla="*/ 0 h 3467791"/>
                <a:gd name="connsiteX3" fmla="*/ 1842465 w 6823945"/>
                <a:gd name="connsiteY3" fmla="*/ 0 h 3467791"/>
                <a:gd name="connsiteX4" fmla="*/ 2524860 w 6823945"/>
                <a:gd name="connsiteY4" fmla="*/ 0 h 3467791"/>
                <a:gd name="connsiteX5" fmla="*/ 3343733 w 6823945"/>
                <a:gd name="connsiteY5" fmla="*/ 0 h 3467791"/>
                <a:gd name="connsiteX6" fmla="*/ 3889649 w 6823945"/>
                <a:gd name="connsiteY6" fmla="*/ 0 h 3467791"/>
                <a:gd name="connsiteX7" fmla="*/ 4640283 w 6823945"/>
                <a:gd name="connsiteY7" fmla="*/ 0 h 3467791"/>
                <a:gd name="connsiteX8" fmla="*/ 5186198 w 6823945"/>
                <a:gd name="connsiteY8" fmla="*/ 0 h 3467791"/>
                <a:gd name="connsiteX9" fmla="*/ 5868593 w 6823945"/>
                <a:gd name="connsiteY9" fmla="*/ 0 h 3467791"/>
                <a:gd name="connsiteX10" fmla="*/ 6823945 w 6823945"/>
                <a:gd name="connsiteY10" fmla="*/ 0 h 3467791"/>
                <a:gd name="connsiteX11" fmla="*/ 6823945 w 6823945"/>
                <a:gd name="connsiteY11" fmla="*/ 589524 h 3467791"/>
                <a:gd name="connsiteX12" fmla="*/ 6823945 w 6823945"/>
                <a:gd name="connsiteY12" fmla="*/ 1352438 h 3467791"/>
                <a:gd name="connsiteX13" fmla="*/ 6823945 w 6823945"/>
                <a:gd name="connsiteY13" fmla="*/ 2045997 h 3467791"/>
                <a:gd name="connsiteX14" fmla="*/ 6823945 w 6823945"/>
                <a:gd name="connsiteY14" fmla="*/ 2808911 h 3467791"/>
                <a:gd name="connsiteX15" fmla="*/ 6823945 w 6823945"/>
                <a:gd name="connsiteY15" fmla="*/ 3467791 h 3467791"/>
                <a:gd name="connsiteX16" fmla="*/ 6209790 w 6823945"/>
                <a:gd name="connsiteY16" fmla="*/ 3467791 h 3467791"/>
                <a:gd name="connsiteX17" fmla="*/ 5595635 w 6823945"/>
                <a:gd name="connsiteY17" fmla="*/ 3467791 h 3467791"/>
                <a:gd name="connsiteX18" fmla="*/ 4845001 w 6823945"/>
                <a:gd name="connsiteY18" fmla="*/ 3467791 h 3467791"/>
                <a:gd name="connsiteX19" fmla="*/ 4162606 w 6823945"/>
                <a:gd name="connsiteY19" fmla="*/ 3467791 h 3467791"/>
                <a:gd name="connsiteX20" fmla="*/ 3343733 w 6823945"/>
                <a:gd name="connsiteY20" fmla="*/ 3467791 h 3467791"/>
                <a:gd name="connsiteX21" fmla="*/ 2524860 w 6823945"/>
                <a:gd name="connsiteY21" fmla="*/ 3467791 h 3467791"/>
                <a:gd name="connsiteX22" fmla="*/ 1774226 w 6823945"/>
                <a:gd name="connsiteY22" fmla="*/ 3467791 h 3467791"/>
                <a:gd name="connsiteX23" fmla="*/ 1023592 w 6823945"/>
                <a:gd name="connsiteY23" fmla="*/ 3467791 h 3467791"/>
                <a:gd name="connsiteX24" fmla="*/ 0 w 6823945"/>
                <a:gd name="connsiteY24" fmla="*/ 3467791 h 3467791"/>
                <a:gd name="connsiteX25" fmla="*/ 0 w 6823945"/>
                <a:gd name="connsiteY25" fmla="*/ 2843589 h 3467791"/>
                <a:gd name="connsiteX26" fmla="*/ 0 w 6823945"/>
                <a:gd name="connsiteY26" fmla="*/ 2150030 h 3467791"/>
                <a:gd name="connsiteX27" fmla="*/ 0 w 6823945"/>
                <a:gd name="connsiteY27" fmla="*/ 1456472 h 3467791"/>
                <a:gd name="connsiteX28" fmla="*/ 0 w 6823945"/>
                <a:gd name="connsiteY28" fmla="*/ 866948 h 3467791"/>
                <a:gd name="connsiteX29" fmla="*/ 0 w 6823945"/>
                <a:gd name="connsiteY29" fmla="*/ 0 h 3467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823945" h="3467791" fill="none" extrusionOk="0">
                  <a:moveTo>
                    <a:pt x="0" y="0"/>
                  </a:moveTo>
                  <a:cubicBezTo>
                    <a:pt x="160216" y="-9842"/>
                    <a:pt x="263773" y="11724"/>
                    <a:pt x="477676" y="0"/>
                  </a:cubicBezTo>
                  <a:cubicBezTo>
                    <a:pt x="691579" y="-11724"/>
                    <a:pt x="1005713" y="31814"/>
                    <a:pt x="1228310" y="0"/>
                  </a:cubicBezTo>
                  <a:cubicBezTo>
                    <a:pt x="1450907" y="-31814"/>
                    <a:pt x="1643791" y="28769"/>
                    <a:pt x="1842465" y="0"/>
                  </a:cubicBezTo>
                  <a:cubicBezTo>
                    <a:pt x="2041140" y="-28769"/>
                    <a:pt x="2364833" y="11852"/>
                    <a:pt x="2524860" y="0"/>
                  </a:cubicBezTo>
                  <a:cubicBezTo>
                    <a:pt x="2684888" y="-11852"/>
                    <a:pt x="3023997" y="-2893"/>
                    <a:pt x="3343733" y="0"/>
                  </a:cubicBezTo>
                  <a:cubicBezTo>
                    <a:pt x="3663469" y="2893"/>
                    <a:pt x="3758701" y="12407"/>
                    <a:pt x="3889649" y="0"/>
                  </a:cubicBezTo>
                  <a:cubicBezTo>
                    <a:pt x="4020597" y="-12407"/>
                    <a:pt x="4439121" y="29954"/>
                    <a:pt x="4640283" y="0"/>
                  </a:cubicBezTo>
                  <a:cubicBezTo>
                    <a:pt x="4841445" y="-29954"/>
                    <a:pt x="5040932" y="-16136"/>
                    <a:pt x="5186198" y="0"/>
                  </a:cubicBezTo>
                  <a:cubicBezTo>
                    <a:pt x="5331464" y="16136"/>
                    <a:pt x="5674626" y="-15836"/>
                    <a:pt x="5868593" y="0"/>
                  </a:cubicBezTo>
                  <a:cubicBezTo>
                    <a:pt x="6062561" y="15836"/>
                    <a:pt x="6377485" y="-12474"/>
                    <a:pt x="6823945" y="0"/>
                  </a:cubicBezTo>
                  <a:cubicBezTo>
                    <a:pt x="6797151" y="278503"/>
                    <a:pt x="6795020" y="297066"/>
                    <a:pt x="6823945" y="589524"/>
                  </a:cubicBezTo>
                  <a:cubicBezTo>
                    <a:pt x="6852870" y="881982"/>
                    <a:pt x="6802756" y="1106039"/>
                    <a:pt x="6823945" y="1352438"/>
                  </a:cubicBezTo>
                  <a:cubicBezTo>
                    <a:pt x="6845134" y="1598837"/>
                    <a:pt x="6852448" y="1701959"/>
                    <a:pt x="6823945" y="2045997"/>
                  </a:cubicBezTo>
                  <a:cubicBezTo>
                    <a:pt x="6795442" y="2390035"/>
                    <a:pt x="6833589" y="2585821"/>
                    <a:pt x="6823945" y="2808911"/>
                  </a:cubicBezTo>
                  <a:cubicBezTo>
                    <a:pt x="6814301" y="3032001"/>
                    <a:pt x="6848724" y="3201361"/>
                    <a:pt x="6823945" y="3467791"/>
                  </a:cubicBezTo>
                  <a:cubicBezTo>
                    <a:pt x="6585661" y="3488323"/>
                    <a:pt x="6456181" y="3451192"/>
                    <a:pt x="6209790" y="3467791"/>
                  </a:cubicBezTo>
                  <a:cubicBezTo>
                    <a:pt x="5963400" y="3484390"/>
                    <a:pt x="5783767" y="3449682"/>
                    <a:pt x="5595635" y="3467791"/>
                  </a:cubicBezTo>
                  <a:cubicBezTo>
                    <a:pt x="5407504" y="3485900"/>
                    <a:pt x="5122510" y="3460224"/>
                    <a:pt x="4845001" y="3467791"/>
                  </a:cubicBezTo>
                  <a:cubicBezTo>
                    <a:pt x="4567492" y="3475358"/>
                    <a:pt x="4361865" y="3496898"/>
                    <a:pt x="4162606" y="3467791"/>
                  </a:cubicBezTo>
                  <a:cubicBezTo>
                    <a:pt x="3963348" y="3438684"/>
                    <a:pt x="3644049" y="3444772"/>
                    <a:pt x="3343733" y="3467791"/>
                  </a:cubicBezTo>
                  <a:cubicBezTo>
                    <a:pt x="3043417" y="3490810"/>
                    <a:pt x="2729504" y="3465677"/>
                    <a:pt x="2524860" y="3467791"/>
                  </a:cubicBezTo>
                  <a:cubicBezTo>
                    <a:pt x="2320216" y="3469905"/>
                    <a:pt x="1962719" y="3454523"/>
                    <a:pt x="1774226" y="3467791"/>
                  </a:cubicBezTo>
                  <a:cubicBezTo>
                    <a:pt x="1585733" y="3481059"/>
                    <a:pt x="1299122" y="3455467"/>
                    <a:pt x="1023592" y="3467791"/>
                  </a:cubicBezTo>
                  <a:cubicBezTo>
                    <a:pt x="748062" y="3480115"/>
                    <a:pt x="287699" y="3434280"/>
                    <a:pt x="0" y="3467791"/>
                  </a:cubicBezTo>
                  <a:cubicBezTo>
                    <a:pt x="11685" y="3245523"/>
                    <a:pt x="17605" y="3003649"/>
                    <a:pt x="0" y="2843589"/>
                  </a:cubicBezTo>
                  <a:cubicBezTo>
                    <a:pt x="-17605" y="2683529"/>
                    <a:pt x="-3868" y="2293904"/>
                    <a:pt x="0" y="2150030"/>
                  </a:cubicBezTo>
                  <a:cubicBezTo>
                    <a:pt x="3868" y="2006156"/>
                    <a:pt x="-25799" y="1791734"/>
                    <a:pt x="0" y="1456472"/>
                  </a:cubicBezTo>
                  <a:cubicBezTo>
                    <a:pt x="25799" y="1121210"/>
                    <a:pt x="-11364" y="1112863"/>
                    <a:pt x="0" y="866948"/>
                  </a:cubicBezTo>
                  <a:cubicBezTo>
                    <a:pt x="11364" y="621033"/>
                    <a:pt x="-14915" y="275431"/>
                    <a:pt x="0" y="0"/>
                  </a:cubicBezTo>
                  <a:close/>
                </a:path>
                <a:path w="6823945" h="3467791" stroke="0" extrusionOk="0">
                  <a:moveTo>
                    <a:pt x="0" y="0"/>
                  </a:moveTo>
                  <a:cubicBezTo>
                    <a:pt x="147406" y="14655"/>
                    <a:pt x="407297" y="-2457"/>
                    <a:pt x="614155" y="0"/>
                  </a:cubicBezTo>
                  <a:cubicBezTo>
                    <a:pt x="821013" y="2457"/>
                    <a:pt x="882859" y="3684"/>
                    <a:pt x="1091831" y="0"/>
                  </a:cubicBezTo>
                  <a:cubicBezTo>
                    <a:pt x="1300803" y="-3684"/>
                    <a:pt x="1734932" y="31648"/>
                    <a:pt x="1910705" y="0"/>
                  </a:cubicBezTo>
                  <a:cubicBezTo>
                    <a:pt x="2086478" y="-31648"/>
                    <a:pt x="2244264" y="-27192"/>
                    <a:pt x="2524860" y="0"/>
                  </a:cubicBezTo>
                  <a:cubicBezTo>
                    <a:pt x="2805457" y="27192"/>
                    <a:pt x="2925565" y="-15371"/>
                    <a:pt x="3139015" y="0"/>
                  </a:cubicBezTo>
                  <a:cubicBezTo>
                    <a:pt x="3352465" y="15371"/>
                    <a:pt x="3589636" y="-38615"/>
                    <a:pt x="3957888" y="0"/>
                  </a:cubicBezTo>
                  <a:cubicBezTo>
                    <a:pt x="4326140" y="38615"/>
                    <a:pt x="4356620" y="-841"/>
                    <a:pt x="4503804" y="0"/>
                  </a:cubicBezTo>
                  <a:cubicBezTo>
                    <a:pt x="4650988" y="841"/>
                    <a:pt x="5075932" y="-21434"/>
                    <a:pt x="5322677" y="0"/>
                  </a:cubicBezTo>
                  <a:cubicBezTo>
                    <a:pt x="5569422" y="21434"/>
                    <a:pt x="5751223" y="-18650"/>
                    <a:pt x="6141551" y="0"/>
                  </a:cubicBezTo>
                  <a:cubicBezTo>
                    <a:pt x="6531879" y="18650"/>
                    <a:pt x="6569163" y="-18041"/>
                    <a:pt x="6823945" y="0"/>
                  </a:cubicBezTo>
                  <a:cubicBezTo>
                    <a:pt x="6815293" y="311767"/>
                    <a:pt x="6809844" y="600709"/>
                    <a:pt x="6823945" y="762914"/>
                  </a:cubicBezTo>
                  <a:cubicBezTo>
                    <a:pt x="6838046" y="925119"/>
                    <a:pt x="6793310" y="1279931"/>
                    <a:pt x="6823945" y="1491150"/>
                  </a:cubicBezTo>
                  <a:cubicBezTo>
                    <a:pt x="6854580" y="1702369"/>
                    <a:pt x="6802849" y="1856861"/>
                    <a:pt x="6823945" y="2080675"/>
                  </a:cubicBezTo>
                  <a:cubicBezTo>
                    <a:pt x="6845041" y="2304490"/>
                    <a:pt x="6858401" y="2634736"/>
                    <a:pt x="6823945" y="2774233"/>
                  </a:cubicBezTo>
                  <a:cubicBezTo>
                    <a:pt x="6789489" y="2913730"/>
                    <a:pt x="6853951" y="3226571"/>
                    <a:pt x="6823945" y="3467791"/>
                  </a:cubicBezTo>
                  <a:cubicBezTo>
                    <a:pt x="6680493" y="3440698"/>
                    <a:pt x="6285950" y="3483820"/>
                    <a:pt x="6141551" y="3467791"/>
                  </a:cubicBezTo>
                  <a:cubicBezTo>
                    <a:pt x="5997152" y="3451762"/>
                    <a:pt x="5674515" y="3455462"/>
                    <a:pt x="5322677" y="3467791"/>
                  </a:cubicBezTo>
                  <a:cubicBezTo>
                    <a:pt x="4970839" y="3480120"/>
                    <a:pt x="4887441" y="3480262"/>
                    <a:pt x="4640283" y="3467791"/>
                  </a:cubicBezTo>
                  <a:cubicBezTo>
                    <a:pt x="4393125" y="3455320"/>
                    <a:pt x="4276986" y="3456013"/>
                    <a:pt x="4162606" y="3467791"/>
                  </a:cubicBezTo>
                  <a:cubicBezTo>
                    <a:pt x="4048226" y="3479569"/>
                    <a:pt x="3813988" y="3459498"/>
                    <a:pt x="3616691" y="3467791"/>
                  </a:cubicBezTo>
                  <a:cubicBezTo>
                    <a:pt x="3419394" y="3476084"/>
                    <a:pt x="3180443" y="3483797"/>
                    <a:pt x="2797817" y="3467791"/>
                  </a:cubicBezTo>
                  <a:cubicBezTo>
                    <a:pt x="2415191" y="3451785"/>
                    <a:pt x="2304828" y="3477999"/>
                    <a:pt x="2115423" y="3467791"/>
                  </a:cubicBezTo>
                  <a:cubicBezTo>
                    <a:pt x="1926018" y="3457583"/>
                    <a:pt x="1724398" y="3451735"/>
                    <a:pt x="1569507" y="3467791"/>
                  </a:cubicBezTo>
                  <a:cubicBezTo>
                    <a:pt x="1414616" y="3483847"/>
                    <a:pt x="1165489" y="3446543"/>
                    <a:pt x="887113" y="3467791"/>
                  </a:cubicBezTo>
                  <a:cubicBezTo>
                    <a:pt x="608737" y="3489039"/>
                    <a:pt x="299263" y="3480897"/>
                    <a:pt x="0" y="3467791"/>
                  </a:cubicBezTo>
                  <a:cubicBezTo>
                    <a:pt x="-21313" y="3298045"/>
                    <a:pt x="-18166" y="3088545"/>
                    <a:pt x="0" y="2878267"/>
                  </a:cubicBezTo>
                  <a:cubicBezTo>
                    <a:pt x="18166" y="2667989"/>
                    <a:pt x="11076" y="2403421"/>
                    <a:pt x="0" y="2150030"/>
                  </a:cubicBezTo>
                  <a:cubicBezTo>
                    <a:pt x="-11076" y="1896639"/>
                    <a:pt x="-26684" y="1776678"/>
                    <a:pt x="0" y="1525828"/>
                  </a:cubicBezTo>
                  <a:cubicBezTo>
                    <a:pt x="26684" y="1274978"/>
                    <a:pt x="36371" y="1008669"/>
                    <a:pt x="0" y="762914"/>
                  </a:cubicBezTo>
                  <a:cubicBezTo>
                    <a:pt x="-36371" y="517159"/>
                    <a:pt x="-18329" y="375320"/>
                    <a:pt x="0" y="0"/>
                  </a:cubicBezTo>
                  <a:close/>
                </a:path>
              </a:pathLst>
            </a:custGeom>
            <a:solidFill>
              <a:srgbClr val="F2F2F2">
                <a:alpha val="50196"/>
              </a:srgbClr>
            </a:solidFill>
            <a:ln>
              <a:solidFill>
                <a:srgbClr val="F2F2F2">
                  <a:alpha val="0"/>
                </a:srgb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168" name="Group 167">
              <a:extLst>
                <a:ext uri="{FF2B5EF4-FFF2-40B4-BE49-F238E27FC236}">
                  <a16:creationId xmlns:a16="http://schemas.microsoft.com/office/drawing/2014/main" id="{BD05861F-8614-4973-B665-8A24F460CF52}"/>
                </a:ext>
              </a:extLst>
            </p:cNvPr>
            <p:cNvGrpSpPr/>
            <p:nvPr/>
          </p:nvGrpSpPr>
          <p:grpSpPr>
            <a:xfrm>
              <a:off x="4381992" y="1764937"/>
              <a:ext cx="3041855" cy="1785707"/>
              <a:chOff x="4616245" y="1609228"/>
              <a:chExt cx="3041855" cy="1785707"/>
            </a:xfrm>
          </p:grpSpPr>
          <p:sp>
            <p:nvSpPr>
              <p:cNvPr id="169" name="Pop-Up Background">
                <a:extLst>
                  <a:ext uri="{FF2B5EF4-FFF2-40B4-BE49-F238E27FC236}">
                    <a16:creationId xmlns:a16="http://schemas.microsoft.com/office/drawing/2014/main" id="{1E1F1173-A7BA-4C0F-A290-4B68FF13E804}"/>
                  </a:ext>
                </a:extLst>
              </p:cNvPr>
              <p:cNvSpPr/>
              <p:nvPr/>
            </p:nvSpPr>
            <p:spPr>
              <a:xfrm>
                <a:off x="4616245" y="1609228"/>
                <a:ext cx="3041855" cy="1785707"/>
              </a:xfrm>
              <a:custGeom>
                <a:avLst/>
                <a:gdLst>
                  <a:gd name="connsiteX0" fmla="*/ 0 w 3041855"/>
                  <a:gd name="connsiteY0" fmla="*/ 51571 h 1785707"/>
                  <a:gd name="connsiteX1" fmla="*/ 51571 w 3041855"/>
                  <a:gd name="connsiteY1" fmla="*/ 0 h 1785707"/>
                  <a:gd name="connsiteX2" fmla="*/ 609926 w 3041855"/>
                  <a:gd name="connsiteY2" fmla="*/ 0 h 1785707"/>
                  <a:gd name="connsiteX3" fmla="*/ 1168282 w 3041855"/>
                  <a:gd name="connsiteY3" fmla="*/ 0 h 1785707"/>
                  <a:gd name="connsiteX4" fmla="*/ 1697250 w 3041855"/>
                  <a:gd name="connsiteY4" fmla="*/ 0 h 1785707"/>
                  <a:gd name="connsiteX5" fmla="*/ 2284993 w 3041855"/>
                  <a:gd name="connsiteY5" fmla="*/ 0 h 1785707"/>
                  <a:gd name="connsiteX6" fmla="*/ 2990284 w 3041855"/>
                  <a:gd name="connsiteY6" fmla="*/ 0 h 1785707"/>
                  <a:gd name="connsiteX7" fmla="*/ 3041855 w 3041855"/>
                  <a:gd name="connsiteY7" fmla="*/ 51571 h 1785707"/>
                  <a:gd name="connsiteX8" fmla="*/ 3041855 w 3041855"/>
                  <a:gd name="connsiteY8" fmla="*/ 629252 h 1785707"/>
                  <a:gd name="connsiteX9" fmla="*/ 3041855 w 3041855"/>
                  <a:gd name="connsiteY9" fmla="*/ 1206932 h 1785707"/>
                  <a:gd name="connsiteX10" fmla="*/ 3041855 w 3041855"/>
                  <a:gd name="connsiteY10" fmla="*/ 1734136 h 1785707"/>
                  <a:gd name="connsiteX11" fmla="*/ 2990284 w 3041855"/>
                  <a:gd name="connsiteY11" fmla="*/ 1785707 h 1785707"/>
                  <a:gd name="connsiteX12" fmla="*/ 2490703 w 3041855"/>
                  <a:gd name="connsiteY12" fmla="*/ 1785707 h 1785707"/>
                  <a:gd name="connsiteX13" fmla="*/ 1932347 w 3041855"/>
                  <a:gd name="connsiteY13" fmla="*/ 1785707 h 1785707"/>
                  <a:gd name="connsiteX14" fmla="*/ 1373992 w 3041855"/>
                  <a:gd name="connsiteY14" fmla="*/ 1785707 h 1785707"/>
                  <a:gd name="connsiteX15" fmla="*/ 756862 w 3041855"/>
                  <a:gd name="connsiteY15" fmla="*/ 1785707 h 1785707"/>
                  <a:gd name="connsiteX16" fmla="*/ 51571 w 3041855"/>
                  <a:gd name="connsiteY16" fmla="*/ 1785707 h 1785707"/>
                  <a:gd name="connsiteX17" fmla="*/ 0 w 3041855"/>
                  <a:gd name="connsiteY17" fmla="*/ 1734136 h 1785707"/>
                  <a:gd name="connsiteX18" fmla="*/ 0 w 3041855"/>
                  <a:gd name="connsiteY18" fmla="*/ 1190107 h 1785707"/>
                  <a:gd name="connsiteX19" fmla="*/ 0 w 3041855"/>
                  <a:gd name="connsiteY19" fmla="*/ 595600 h 1785707"/>
                  <a:gd name="connsiteX20" fmla="*/ 0 w 3041855"/>
                  <a:gd name="connsiteY20" fmla="*/ 51571 h 1785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041855" h="1785707" fill="none" extrusionOk="0">
                    <a:moveTo>
                      <a:pt x="0" y="51571"/>
                    </a:moveTo>
                    <a:cubicBezTo>
                      <a:pt x="169" y="19189"/>
                      <a:pt x="21951" y="-427"/>
                      <a:pt x="51571" y="0"/>
                    </a:cubicBezTo>
                    <a:cubicBezTo>
                      <a:pt x="187956" y="7161"/>
                      <a:pt x="385862" y="-15912"/>
                      <a:pt x="609926" y="0"/>
                    </a:cubicBezTo>
                    <a:cubicBezTo>
                      <a:pt x="833990" y="15912"/>
                      <a:pt x="1036750" y="-23006"/>
                      <a:pt x="1168282" y="0"/>
                    </a:cubicBezTo>
                    <a:cubicBezTo>
                      <a:pt x="1299814" y="23006"/>
                      <a:pt x="1487992" y="-371"/>
                      <a:pt x="1697250" y="0"/>
                    </a:cubicBezTo>
                    <a:cubicBezTo>
                      <a:pt x="1906508" y="371"/>
                      <a:pt x="2165226" y="28974"/>
                      <a:pt x="2284993" y="0"/>
                    </a:cubicBezTo>
                    <a:cubicBezTo>
                      <a:pt x="2404760" y="-28974"/>
                      <a:pt x="2777900" y="29224"/>
                      <a:pt x="2990284" y="0"/>
                    </a:cubicBezTo>
                    <a:cubicBezTo>
                      <a:pt x="3018677" y="-4505"/>
                      <a:pt x="3041122" y="26193"/>
                      <a:pt x="3041855" y="51571"/>
                    </a:cubicBezTo>
                    <a:cubicBezTo>
                      <a:pt x="3056165" y="215971"/>
                      <a:pt x="3058511" y="344802"/>
                      <a:pt x="3041855" y="629252"/>
                    </a:cubicBezTo>
                    <a:cubicBezTo>
                      <a:pt x="3025199" y="913702"/>
                      <a:pt x="3052592" y="974840"/>
                      <a:pt x="3041855" y="1206932"/>
                    </a:cubicBezTo>
                    <a:cubicBezTo>
                      <a:pt x="3031118" y="1439024"/>
                      <a:pt x="3056306" y="1537502"/>
                      <a:pt x="3041855" y="1734136"/>
                    </a:cubicBezTo>
                    <a:cubicBezTo>
                      <a:pt x="3039525" y="1765002"/>
                      <a:pt x="3016524" y="1786941"/>
                      <a:pt x="2990284" y="1785707"/>
                    </a:cubicBezTo>
                    <a:cubicBezTo>
                      <a:pt x="2769181" y="1787613"/>
                      <a:pt x="2663175" y="1797647"/>
                      <a:pt x="2490703" y="1785707"/>
                    </a:cubicBezTo>
                    <a:cubicBezTo>
                      <a:pt x="2318231" y="1773767"/>
                      <a:pt x="2102097" y="1804236"/>
                      <a:pt x="1932347" y="1785707"/>
                    </a:cubicBezTo>
                    <a:cubicBezTo>
                      <a:pt x="1762597" y="1767178"/>
                      <a:pt x="1487133" y="1802088"/>
                      <a:pt x="1373992" y="1785707"/>
                    </a:cubicBezTo>
                    <a:cubicBezTo>
                      <a:pt x="1260852" y="1769326"/>
                      <a:pt x="1032600" y="1800131"/>
                      <a:pt x="756862" y="1785707"/>
                    </a:cubicBezTo>
                    <a:cubicBezTo>
                      <a:pt x="481124" y="1771284"/>
                      <a:pt x="340699" y="1807590"/>
                      <a:pt x="51571" y="1785707"/>
                    </a:cubicBezTo>
                    <a:cubicBezTo>
                      <a:pt x="20228" y="1789213"/>
                      <a:pt x="1090" y="1762758"/>
                      <a:pt x="0" y="1734136"/>
                    </a:cubicBezTo>
                    <a:cubicBezTo>
                      <a:pt x="-21354" y="1552014"/>
                      <a:pt x="-14449" y="1332188"/>
                      <a:pt x="0" y="1190107"/>
                    </a:cubicBezTo>
                    <a:cubicBezTo>
                      <a:pt x="14449" y="1048026"/>
                      <a:pt x="6186" y="838760"/>
                      <a:pt x="0" y="595600"/>
                    </a:cubicBezTo>
                    <a:cubicBezTo>
                      <a:pt x="-6186" y="352440"/>
                      <a:pt x="21808" y="278758"/>
                      <a:pt x="0" y="51571"/>
                    </a:cubicBezTo>
                    <a:close/>
                  </a:path>
                  <a:path w="3041855" h="1785707" stroke="0" extrusionOk="0">
                    <a:moveTo>
                      <a:pt x="0" y="51571"/>
                    </a:moveTo>
                    <a:cubicBezTo>
                      <a:pt x="-1232" y="22824"/>
                      <a:pt x="26875" y="-1028"/>
                      <a:pt x="51571" y="0"/>
                    </a:cubicBezTo>
                    <a:cubicBezTo>
                      <a:pt x="305914" y="-21769"/>
                      <a:pt x="460365" y="-25297"/>
                      <a:pt x="698088" y="0"/>
                    </a:cubicBezTo>
                    <a:cubicBezTo>
                      <a:pt x="935811" y="25297"/>
                      <a:pt x="1062754" y="-11941"/>
                      <a:pt x="1227056" y="0"/>
                    </a:cubicBezTo>
                    <a:cubicBezTo>
                      <a:pt x="1391358" y="11941"/>
                      <a:pt x="1498523" y="-4251"/>
                      <a:pt x="1726637" y="0"/>
                    </a:cubicBezTo>
                    <a:cubicBezTo>
                      <a:pt x="1954751" y="4251"/>
                      <a:pt x="2082788" y="-22786"/>
                      <a:pt x="2314380" y="0"/>
                    </a:cubicBezTo>
                    <a:cubicBezTo>
                      <a:pt x="2545972" y="22786"/>
                      <a:pt x="2688743" y="-12704"/>
                      <a:pt x="2990284" y="0"/>
                    </a:cubicBezTo>
                    <a:cubicBezTo>
                      <a:pt x="3016536" y="948"/>
                      <a:pt x="3039078" y="24092"/>
                      <a:pt x="3041855" y="51571"/>
                    </a:cubicBezTo>
                    <a:cubicBezTo>
                      <a:pt x="3068139" y="257840"/>
                      <a:pt x="3026471" y="464729"/>
                      <a:pt x="3041855" y="595600"/>
                    </a:cubicBezTo>
                    <a:cubicBezTo>
                      <a:pt x="3057239" y="726471"/>
                      <a:pt x="3034264" y="952917"/>
                      <a:pt x="3041855" y="1156455"/>
                    </a:cubicBezTo>
                    <a:cubicBezTo>
                      <a:pt x="3049446" y="1359994"/>
                      <a:pt x="3029611" y="1460547"/>
                      <a:pt x="3041855" y="1734136"/>
                    </a:cubicBezTo>
                    <a:cubicBezTo>
                      <a:pt x="3044111" y="1764255"/>
                      <a:pt x="3018168" y="1787188"/>
                      <a:pt x="2990284" y="1785707"/>
                    </a:cubicBezTo>
                    <a:cubicBezTo>
                      <a:pt x="2752054" y="1768355"/>
                      <a:pt x="2601651" y="1764748"/>
                      <a:pt x="2490703" y="1785707"/>
                    </a:cubicBezTo>
                    <a:cubicBezTo>
                      <a:pt x="2379755" y="1806666"/>
                      <a:pt x="2117937" y="1800655"/>
                      <a:pt x="1991122" y="1785707"/>
                    </a:cubicBezTo>
                    <a:cubicBezTo>
                      <a:pt x="1864307" y="1770759"/>
                      <a:pt x="1704867" y="1764504"/>
                      <a:pt x="1491540" y="1785707"/>
                    </a:cubicBezTo>
                    <a:cubicBezTo>
                      <a:pt x="1278213" y="1806910"/>
                      <a:pt x="1238754" y="1762527"/>
                      <a:pt x="991959" y="1785707"/>
                    </a:cubicBezTo>
                    <a:cubicBezTo>
                      <a:pt x="745164" y="1808887"/>
                      <a:pt x="477878" y="1784621"/>
                      <a:pt x="51571" y="1785707"/>
                    </a:cubicBezTo>
                    <a:cubicBezTo>
                      <a:pt x="22311" y="1780643"/>
                      <a:pt x="1583" y="1760849"/>
                      <a:pt x="0" y="1734136"/>
                    </a:cubicBezTo>
                    <a:cubicBezTo>
                      <a:pt x="15737" y="1579314"/>
                      <a:pt x="20548" y="1311861"/>
                      <a:pt x="0" y="1190107"/>
                    </a:cubicBezTo>
                    <a:cubicBezTo>
                      <a:pt x="-20548" y="1068353"/>
                      <a:pt x="-2177" y="824670"/>
                      <a:pt x="0" y="595600"/>
                    </a:cubicBezTo>
                    <a:cubicBezTo>
                      <a:pt x="2177" y="366530"/>
                      <a:pt x="-16689" y="226102"/>
                      <a:pt x="0" y="51571"/>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3288172637">
                      <a:prstGeom prst="roundRect">
                        <a:avLst>
                          <a:gd name="adj" fmla="val 2888"/>
                        </a:avLst>
                      </a:prstGeom>
                      <ask:type>
                        <ask:lineSketchFreehand/>
                      </ask:type>
                      <ask:seed>3288172637</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0" name="Pop-Up Title Text">
                <a:extLst>
                  <a:ext uri="{FF2B5EF4-FFF2-40B4-BE49-F238E27FC236}">
                    <a16:creationId xmlns:a16="http://schemas.microsoft.com/office/drawing/2014/main" id="{1ADCDD3B-C91B-4B12-8B3F-EBF99F999BC6}"/>
                  </a:ext>
                </a:extLst>
              </p:cNvPr>
              <p:cNvSpPr txBox="1"/>
              <p:nvPr/>
            </p:nvSpPr>
            <p:spPr>
              <a:xfrm>
                <a:off x="4718134" y="1697305"/>
                <a:ext cx="2768852" cy="138499"/>
              </a:xfrm>
              <a:prstGeom prst="rect">
                <a:avLst/>
              </a:prstGeom>
              <a:noFill/>
            </p:spPr>
            <p:txBody>
              <a:bodyPr wrap="square" lIns="0" tIns="0" bIns="0" rtlCol="0">
                <a:spAutoFit/>
              </a:bodyPr>
              <a:lstStyle/>
              <a:p>
                <a:r>
                  <a:rPr lang="en-US" sz="900" b="1" dirty="0">
                    <a:solidFill>
                      <a:schemeClr val="tx1">
                        <a:lumMod val="75000"/>
                        <a:lumOff val="25000"/>
                      </a:schemeClr>
                    </a:solidFill>
                  </a:rPr>
                  <a:t>Sign In</a:t>
                </a:r>
              </a:p>
            </p:txBody>
          </p:sp>
          <p:sp>
            <p:nvSpPr>
              <p:cNvPr id="171" name="Button">
                <a:extLst>
                  <a:ext uri="{FF2B5EF4-FFF2-40B4-BE49-F238E27FC236}">
                    <a16:creationId xmlns:a16="http://schemas.microsoft.com/office/drawing/2014/main" id="{D0617BB6-DA46-4B26-948B-7E13FE672A69}"/>
                  </a:ext>
                </a:extLst>
              </p:cNvPr>
              <p:cNvSpPr/>
              <p:nvPr/>
            </p:nvSpPr>
            <p:spPr>
              <a:xfrm>
                <a:off x="5943600" y="3002814"/>
                <a:ext cx="720000" cy="194895"/>
              </a:xfrm>
              <a:custGeom>
                <a:avLst/>
                <a:gdLst>
                  <a:gd name="connsiteX0" fmla="*/ 0 w 720000"/>
                  <a:gd name="connsiteY0" fmla="*/ 12245 h 194895"/>
                  <a:gd name="connsiteX1" fmla="*/ 12245 w 720000"/>
                  <a:gd name="connsiteY1" fmla="*/ 0 h 194895"/>
                  <a:gd name="connsiteX2" fmla="*/ 707755 w 720000"/>
                  <a:gd name="connsiteY2" fmla="*/ 0 h 194895"/>
                  <a:gd name="connsiteX3" fmla="*/ 720000 w 720000"/>
                  <a:gd name="connsiteY3" fmla="*/ 12245 h 194895"/>
                  <a:gd name="connsiteX4" fmla="*/ 720000 w 720000"/>
                  <a:gd name="connsiteY4" fmla="*/ 182650 h 194895"/>
                  <a:gd name="connsiteX5" fmla="*/ 707755 w 720000"/>
                  <a:gd name="connsiteY5" fmla="*/ 194895 h 194895"/>
                  <a:gd name="connsiteX6" fmla="*/ 12245 w 720000"/>
                  <a:gd name="connsiteY6" fmla="*/ 194895 h 194895"/>
                  <a:gd name="connsiteX7" fmla="*/ 0 w 720000"/>
                  <a:gd name="connsiteY7" fmla="*/ 182650 h 194895"/>
                  <a:gd name="connsiteX8" fmla="*/ 0 w 720000"/>
                  <a:gd name="connsiteY8" fmla="*/ 12245 h 194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00" h="194895" extrusionOk="0">
                    <a:moveTo>
                      <a:pt x="0" y="12245"/>
                    </a:moveTo>
                    <a:cubicBezTo>
                      <a:pt x="247" y="4235"/>
                      <a:pt x="5184" y="153"/>
                      <a:pt x="12245" y="0"/>
                    </a:cubicBezTo>
                    <a:cubicBezTo>
                      <a:pt x="178125" y="-18056"/>
                      <a:pt x="554164" y="3704"/>
                      <a:pt x="707755" y="0"/>
                    </a:cubicBezTo>
                    <a:cubicBezTo>
                      <a:pt x="714552" y="-236"/>
                      <a:pt x="718654" y="4962"/>
                      <a:pt x="720000" y="12245"/>
                    </a:cubicBezTo>
                    <a:cubicBezTo>
                      <a:pt x="721224" y="94575"/>
                      <a:pt x="723145" y="114466"/>
                      <a:pt x="720000" y="182650"/>
                    </a:cubicBezTo>
                    <a:cubicBezTo>
                      <a:pt x="720255" y="189080"/>
                      <a:pt x="714232" y="194413"/>
                      <a:pt x="707755" y="194895"/>
                    </a:cubicBezTo>
                    <a:cubicBezTo>
                      <a:pt x="375125" y="162814"/>
                      <a:pt x="177285" y="223749"/>
                      <a:pt x="12245" y="194895"/>
                    </a:cubicBezTo>
                    <a:cubicBezTo>
                      <a:pt x="5099" y="195538"/>
                      <a:pt x="1070" y="190014"/>
                      <a:pt x="0" y="182650"/>
                    </a:cubicBezTo>
                    <a:cubicBezTo>
                      <a:pt x="-4796" y="140375"/>
                      <a:pt x="-3113" y="72731"/>
                      <a:pt x="0" y="12245"/>
                    </a:cubicBezTo>
                    <a:close/>
                  </a:path>
                </a:pathLst>
              </a:custGeom>
              <a:noFill/>
              <a:ln w="9525">
                <a:solidFill>
                  <a:schemeClr val="tx1">
                    <a:lumMod val="75000"/>
                    <a:lumOff val="25000"/>
                  </a:schemeClr>
                </a:solidFill>
                <a:extLst>
                  <a:ext uri="{C807C97D-BFC1-408E-A445-0C87EB9F89A2}">
                    <ask:lineSketchStyleProps xmlns:ask="http://schemas.microsoft.com/office/drawing/2018/sketchyshapes" sd="2534344286">
                      <a:prstGeom prst="roundRect">
                        <a:avLst>
                          <a:gd name="adj" fmla="val 6283"/>
                        </a:avLst>
                      </a:prstGeom>
                      <ask:type>
                        <ask:lineSketchFreehand/>
                      </ask:type>
                      <ask:seed>2534344286</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spc="20" dirty="0">
                    <a:solidFill>
                      <a:schemeClr val="tx1">
                        <a:lumMod val="75000"/>
                        <a:lumOff val="25000"/>
                      </a:schemeClr>
                    </a:solidFill>
                  </a:rPr>
                  <a:t>Cancelar</a:t>
                </a:r>
              </a:p>
            </p:txBody>
          </p:sp>
          <p:sp>
            <p:nvSpPr>
              <p:cNvPr id="172" name="Selected Button">
                <a:extLst>
                  <a:ext uri="{FF2B5EF4-FFF2-40B4-BE49-F238E27FC236}">
                    <a16:creationId xmlns:a16="http://schemas.microsoft.com/office/drawing/2014/main" id="{8DC00321-6F27-4433-8671-231D4B67760B}"/>
                  </a:ext>
                </a:extLst>
              </p:cNvPr>
              <p:cNvSpPr/>
              <p:nvPr/>
            </p:nvSpPr>
            <p:spPr>
              <a:xfrm>
                <a:off x="6798260" y="2992331"/>
                <a:ext cx="720000" cy="205377"/>
              </a:xfrm>
              <a:custGeom>
                <a:avLst/>
                <a:gdLst>
                  <a:gd name="connsiteX0" fmla="*/ 0 w 720000"/>
                  <a:gd name="connsiteY0" fmla="*/ 12904 h 205377"/>
                  <a:gd name="connsiteX1" fmla="*/ 12904 w 720000"/>
                  <a:gd name="connsiteY1" fmla="*/ 0 h 205377"/>
                  <a:gd name="connsiteX2" fmla="*/ 707096 w 720000"/>
                  <a:gd name="connsiteY2" fmla="*/ 0 h 205377"/>
                  <a:gd name="connsiteX3" fmla="*/ 720000 w 720000"/>
                  <a:gd name="connsiteY3" fmla="*/ 12904 h 205377"/>
                  <a:gd name="connsiteX4" fmla="*/ 720000 w 720000"/>
                  <a:gd name="connsiteY4" fmla="*/ 192473 h 205377"/>
                  <a:gd name="connsiteX5" fmla="*/ 707096 w 720000"/>
                  <a:gd name="connsiteY5" fmla="*/ 205377 h 205377"/>
                  <a:gd name="connsiteX6" fmla="*/ 12904 w 720000"/>
                  <a:gd name="connsiteY6" fmla="*/ 205377 h 205377"/>
                  <a:gd name="connsiteX7" fmla="*/ 0 w 720000"/>
                  <a:gd name="connsiteY7" fmla="*/ 192473 h 205377"/>
                  <a:gd name="connsiteX8" fmla="*/ 0 w 720000"/>
                  <a:gd name="connsiteY8" fmla="*/ 12904 h 205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00" h="205377" fill="none" extrusionOk="0">
                    <a:moveTo>
                      <a:pt x="0" y="12904"/>
                    </a:moveTo>
                    <a:cubicBezTo>
                      <a:pt x="339" y="5512"/>
                      <a:pt x="6567" y="612"/>
                      <a:pt x="12904" y="0"/>
                    </a:cubicBezTo>
                    <a:cubicBezTo>
                      <a:pt x="225329" y="19597"/>
                      <a:pt x="516154" y="5841"/>
                      <a:pt x="707096" y="0"/>
                    </a:cubicBezTo>
                    <a:cubicBezTo>
                      <a:pt x="715733" y="-618"/>
                      <a:pt x="719897" y="5910"/>
                      <a:pt x="720000" y="12904"/>
                    </a:cubicBezTo>
                    <a:cubicBezTo>
                      <a:pt x="712206" y="63060"/>
                      <a:pt x="722963" y="108787"/>
                      <a:pt x="720000" y="192473"/>
                    </a:cubicBezTo>
                    <a:cubicBezTo>
                      <a:pt x="720451" y="200397"/>
                      <a:pt x="714586" y="204450"/>
                      <a:pt x="707096" y="205377"/>
                    </a:cubicBezTo>
                    <a:cubicBezTo>
                      <a:pt x="467838" y="235980"/>
                      <a:pt x="157473" y="206134"/>
                      <a:pt x="12904" y="205377"/>
                    </a:cubicBezTo>
                    <a:cubicBezTo>
                      <a:pt x="7452" y="204770"/>
                      <a:pt x="-313" y="199658"/>
                      <a:pt x="0" y="192473"/>
                    </a:cubicBezTo>
                    <a:cubicBezTo>
                      <a:pt x="2251" y="139697"/>
                      <a:pt x="8536" y="56819"/>
                      <a:pt x="0" y="12904"/>
                    </a:cubicBezTo>
                    <a:close/>
                  </a:path>
                  <a:path w="720000" h="205377" stroke="0" extrusionOk="0">
                    <a:moveTo>
                      <a:pt x="0" y="12904"/>
                    </a:moveTo>
                    <a:cubicBezTo>
                      <a:pt x="-37" y="4803"/>
                      <a:pt x="5839" y="-242"/>
                      <a:pt x="12904" y="0"/>
                    </a:cubicBezTo>
                    <a:cubicBezTo>
                      <a:pt x="222862" y="-6088"/>
                      <a:pt x="383161" y="-14162"/>
                      <a:pt x="707096" y="0"/>
                    </a:cubicBezTo>
                    <a:cubicBezTo>
                      <a:pt x="713658" y="-89"/>
                      <a:pt x="719014" y="4365"/>
                      <a:pt x="720000" y="12904"/>
                    </a:cubicBezTo>
                    <a:cubicBezTo>
                      <a:pt x="727267" y="82949"/>
                      <a:pt x="717794" y="147747"/>
                      <a:pt x="720000" y="192473"/>
                    </a:cubicBezTo>
                    <a:cubicBezTo>
                      <a:pt x="720197" y="197886"/>
                      <a:pt x="712476" y="205145"/>
                      <a:pt x="707096" y="205377"/>
                    </a:cubicBezTo>
                    <a:cubicBezTo>
                      <a:pt x="549774" y="199365"/>
                      <a:pt x="300503" y="231929"/>
                      <a:pt x="12904" y="205377"/>
                    </a:cubicBezTo>
                    <a:cubicBezTo>
                      <a:pt x="5086" y="204514"/>
                      <a:pt x="-74" y="199190"/>
                      <a:pt x="0" y="192473"/>
                    </a:cubicBezTo>
                    <a:cubicBezTo>
                      <a:pt x="2875" y="103467"/>
                      <a:pt x="-2538" y="83692"/>
                      <a:pt x="0" y="12904"/>
                    </a:cubicBezTo>
                    <a:close/>
                  </a:path>
                </a:pathLst>
              </a:custGeom>
              <a:solidFill>
                <a:schemeClr val="tx1">
                  <a:lumMod val="75000"/>
                  <a:lumOff val="25000"/>
                </a:schemeClr>
              </a:solidFill>
              <a:ln>
                <a:solidFill>
                  <a:srgbClr val="404040">
                    <a:alpha val="0"/>
                  </a:srgbClr>
                </a:solidFill>
                <a:extLst>
                  <a:ext uri="{C807C97D-BFC1-408E-A445-0C87EB9F89A2}">
                    <ask:lineSketchStyleProps xmlns:ask="http://schemas.microsoft.com/office/drawing/2018/sketchyshapes" sd="3840085560">
                      <a:prstGeom prst="roundRect">
                        <a:avLst>
                          <a:gd name="adj" fmla="val 6283"/>
                        </a:avLst>
                      </a:prstGeom>
                      <ask:type>
                        <ask:lineSketchFreehand/>
                      </ask:type>
                      <ask:seed>3840085560</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spc="20" dirty="0">
                    <a:solidFill>
                      <a:schemeClr val="bg1"/>
                    </a:solidFill>
                  </a:rPr>
                  <a:t>Entrar</a:t>
                </a:r>
              </a:p>
            </p:txBody>
          </p:sp>
          <p:grpSp>
            <p:nvGrpSpPr>
              <p:cNvPr id="173" name="Search Box 3" descr="Search Box 3">
                <a:extLst>
                  <a:ext uri="{FF2B5EF4-FFF2-40B4-BE49-F238E27FC236}">
                    <a16:creationId xmlns:a16="http://schemas.microsoft.com/office/drawing/2014/main" id="{5EF7E2C5-240C-4230-A9F8-7145DD684170}"/>
                  </a:ext>
                </a:extLst>
              </p:cNvPr>
              <p:cNvGrpSpPr/>
              <p:nvPr/>
            </p:nvGrpSpPr>
            <p:grpSpPr>
              <a:xfrm>
                <a:off x="4952175" y="2176328"/>
                <a:ext cx="2028965" cy="222624"/>
                <a:chOff x="1954390" y="4940350"/>
                <a:chExt cx="2028965" cy="222624"/>
              </a:xfrm>
            </p:grpSpPr>
            <p:sp>
              <p:nvSpPr>
                <p:cNvPr id="185" name="Search Box">
                  <a:extLst>
                    <a:ext uri="{FF2B5EF4-FFF2-40B4-BE49-F238E27FC236}">
                      <a16:creationId xmlns:a16="http://schemas.microsoft.com/office/drawing/2014/main" id="{8594F19A-7EAE-4000-969D-15F00A85D82B}"/>
                    </a:ext>
                  </a:extLst>
                </p:cNvPr>
                <p:cNvSpPr/>
                <p:nvPr/>
              </p:nvSpPr>
              <p:spPr>
                <a:xfrm>
                  <a:off x="1963068" y="4940350"/>
                  <a:ext cx="2020287" cy="222624"/>
                </a:xfrm>
                <a:custGeom>
                  <a:avLst/>
                  <a:gdLst>
                    <a:gd name="connsiteX0" fmla="*/ 0 w 2020287"/>
                    <a:gd name="connsiteY0" fmla="*/ 10913 h 222624"/>
                    <a:gd name="connsiteX1" fmla="*/ 10913 w 2020287"/>
                    <a:gd name="connsiteY1" fmla="*/ 0 h 222624"/>
                    <a:gd name="connsiteX2" fmla="*/ 657082 w 2020287"/>
                    <a:gd name="connsiteY2" fmla="*/ 0 h 222624"/>
                    <a:gd name="connsiteX3" fmla="*/ 1363205 w 2020287"/>
                    <a:gd name="connsiteY3" fmla="*/ 0 h 222624"/>
                    <a:gd name="connsiteX4" fmla="*/ 2009374 w 2020287"/>
                    <a:gd name="connsiteY4" fmla="*/ 0 h 222624"/>
                    <a:gd name="connsiteX5" fmla="*/ 2020287 w 2020287"/>
                    <a:gd name="connsiteY5" fmla="*/ 10913 h 222624"/>
                    <a:gd name="connsiteX6" fmla="*/ 2020287 w 2020287"/>
                    <a:gd name="connsiteY6" fmla="*/ 211711 h 222624"/>
                    <a:gd name="connsiteX7" fmla="*/ 2009374 w 2020287"/>
                    <a:gd name="connsiteY7" fmla="*/ 222624 h 222624"/>
                    <a:gd name="connsiteX8" fmla="*/ 1303251 w 2020287"/>
                    <a:gd name="connsiteY8" fmla="*/ 222624 h 222624"/>
                    <a:gd name="connsiteX9" fmla="*/ 637097 w 2020287"/>
                    <a:gd name="connsiteY9" fmla="*/ 222624 h 222624"/>
                    <a:gd name="connsiteX10" fmla="*/ 10913 w 2020287"/>
                    <a:gd name="connsiteY10" fmla="*/ 222624 h 222624"/>
                    <a:gd name="connsiteX11" fmla="*/ 0 w 2020287"/>
                    <a:gd name="connsiteY11" fmla="*/ 211711 h 222624"/>
                    <a:gd name="connsiteX12" fmla="*/ 0 w 2020287"/>
                    <a:gd name="connsiteY12" fmla="*/ 10913 h 222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20287" h="222624" fill="none" extrusionOk="0">
                      <a:moveTo>
                        <a:pt x="0" y="10913"/>
                      </a:moveTo>
                      <a:cubicBezTo>
                        <a:pt x="27" y="4189"/>
                        <a:pt x="5249" y="747"/>
                        <a:pt x="10913" y="0"/>
                      </a:cubicBezTo>
                      <a:cubicBezTo>
                        <a:pt x="210193" y="-27603"/>
                        <a:pt x="400202" y="-31073"/>
                        <a:pt x="657082" y="0"/>
                      </a:cubicBezTo>
                      <a:cubicBezTo>
                        <a:pt x="913962" y="31073"/>
                        <a:pt x="1131377" y="18262"/>
                        <a:pt x="1363205" y="0"/>
                      </a:cubicBezTo>
                      <a:cubicBezTo>
                        <a:pt x="1595033" y="-18262"/>
                        <a:pt x="1822103" y="-13322"/>
                        <a:pt x="2009374" y="0"/>
                      </a:cubicBezTo>
                      <a:cubicBezTo>
                        <a:pt x="2015194" y="506"/>
                        <a:pt x="2020507" y="5256"/>
                        <a:pt x="2020287" y="10913"/>
                      </a:cubicBezTo>
                      <a:cubicBezTo>
                        <a:pt x="2023175" y="109471"/>
                        <a:pt x="2011454" y="143103"/>
                        <a:pt x="2020287" y="211711"/>
                      </a:cubicBezTo>
                      <a:cubicBezTo>
                        <a:pt x="2021447" y="217523"/>
                        <a:pt x="2015933" y="222492"/>
                        <a:pt x="2009374" y="222624"/>
                      </a:cubicBezTo>
                      <a:cubicBezTo>
                        <a:pt x="1687017" y="238128"/>
                        <a:pt x="1464538" y="200141"/>
                        <a:pt x="1303251" y="222624"/>
                      </a:cubicBezTo>
                      <a:cubicBezTo>
                        <a:pt x="1141964" y="245107"/>
                        <a:pt x="951261" y="244703"/>
                        <a:pt x="637097" y="222624"/>
                      </a:cubicBezTo>
                      <a:cubicBezTo>
                        <a:pt x="322933" y="200545"/>
                        <a:pt x="260955" y="225382"/>
                        <a:pt x="10913" y="222624"/>
                      </a:cubicBezTo>
                      <a:cubicBezTo>
                        <a:pt x="5011" y="223534"/>
                        <a:pt x="537" y="218275"/>
                        <a:pt x="0" y="211711"/>
                      </a:cubicBezTo>
                      <a:cubicBezTo>
                        <a:pt x="4068" y="146857"/>
                        <a:pt x="-4790" y="104853"/>
                        <a:pt x="0" y="10913"/>
                      </a:cubicBezTo>
                      <a:close/>
                    </a:path>
                    <a:path w="2020287" h="222624" stroke="0" extrusionOk="0">
                      <a:moveTo>
                        <a:pt x="0" y="10913"/>
                      </a:moveTo>
                      <a:cubicBezTo>
                        <a:pt x="258" y="4398"/>
                        <a:pt x="4743" y="276"/>
                        <a:pt x="10913" y="0"/>
                      </a:cubicBezTo>
                      <a:cubicBezTo>
                        <a:pt x="238080" y="33762"/>
                        <a:pt x="511281" y="9809"/>
                        <a:pt x="697051" y="0"/>
                      </a:cubicBezTo>
                      <a:cubicBezTo>
                        <a:pt x="882821" y="-9809"/>
                        <a:pt x="1124710" y="-34773"/>
                        <a:pt x="1403174" y="0"/>
                      </a:cubicBezTo>
                      <a:cubicBezTo>
                        <a:pt x="1681638" y="34773"/>
                        <a:pt x="1736273" y="-21035"/>
                        <a:pt x="2009374" y="0"/>
                      </a:cubicBezTo>
                      <a:cubicBezTo>
                        <a:pt x="2014595" y="-150"/>
                        <a:pt x="2020817" y="5207"/>
                        <a:pt x="2020287" y="10913"/>
                      </a:cubicBezTo>
                      <a:cubicBezTo>
                        <a:pt x="2017474" y="88248"/>
                        <a:pt x="2018227" y="114887"/>
                        <a:pt x="2020287" y="211711"/>
                      </a:cubicBezTo>
                      <a:cubicBezTo>
                        <a:pt x="2020010" y="216706"/>
                        <a:pt x="2014410" y="222068"/>
                        <a:pt x="2009374" y="222624"/>
                      </a:cubicBezTo>
                      <a:cubicBezTo>
                        <a:pt x="1861442" y="208644"/>
                        <a:pt x="1583497" y="214463"/>
                        <a:pt x="1403174" y="222624"/>
                      </a:cubicBezTo>
                      <a:cubicBezTo>
                        <a:pt x="1222851" y="230785"/>
                        <a:pt x="1013064" y="229904"/>
                        <a:pt x="737020" y="222624"/>
                      </a:cubicBezTo>
                      <a:cubicBezTo>
                        <a:pt x="460976" y="215344"/>
                        <a:pt x="280772" y="232866"/>
                        <a:pt x="10913" y="222624"/>
                      </a:cubicBezTo>
                      <a:cubicBezTo>
                        <a:pt x="5042" y="223687"/>
                        <a:pt x="-283" y="217245"/>
                        <a:pt x="0" y="211711"/>
                      </a:cubicBezTo>
                      <a:cubicBezTo>
                        <a:pt x="5626" y="126661"/>
                        <a:pt x="8630" y="56697"/>
                        <a:pt x="0" y="10913"/>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2024747198">
                        <a:prstGeom prst="roundRect">
                          <a:avLst>
                            <a:gd name="adj" fmla="val 4902"/>
                          </a:avLst>
                        </a:prstGeom>
                        <ask:type>
                          <ask:lineSketchFreehand/>
                        </ask:type>
                        <ask:seed>2024747198</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86" name="Search Text">
                  <a:extLst>
                    <a:ext uri="{FF2B5EF4-FFF2-40B4-BE49-F238E27FC236}">
                      <a16:creationId xmlns:a16="http://schemas.microsoft.com/office/drawing/2014/main" id="{E41C8978-02FA-4805-A7F2-C663E2DCAF63}"/>
                    </a:ext>
                  </a:extLst>
                </p:cNvPr>
                <p:cNvSpPr txBox="1"/>
                <p:nvPr/>
              </p:nvSpPr>
              <p:spPr>
                <a:xfrm>
                  <a:off x="1954390" y="4951556"/>
                  <a:ext cx="636984" cy="200055"/>
                </a:xfrm>
                <a:prstGeom prst="rect">
                  <a:avLst/>
                </a:prstGeom>
                <a:noFill/>
              </p:spPr>
              <p:txBody>
                <a:bodyPr wrap="square" rtlCol="0" anchor="ctr">
                  <a:spAutoFit/>
                </a:bodyPr>
                <a:lstStyle/>
                <a:p>
                  <a:r>
                    <a:rPr lang="en-US" sz="700" dirty="0">
                      <a:solidFill>
                        <a:schemeClr val="tx1">
                          <a:lumMod val="75000"/>
                          <a:lumOff val="25000"/>
                          <a:alpha val="35000"/>
                        </a:schemeClr>
                      </a:solidFill>
                    </a:rPr>
                    <a:t>User…</a:t>
                  </a:r>
                </a:p>
              </p:txBody>
            </p:sp>
          </p:grpSp>
          <p:grpSp>
            <p:nvGrpSpPr>
              <p:cNvPr id="174" name="Search Box 3" descr="Search Box 3">
                <a:extLst>
                  <a:ext uri="{FF2B5EF4-FFF2-40B4-BE49-F238E27FC236}">
                    <a16:creationId xmlns:a16="http://schemas.microsoft.com/office/drawing/2014/main" id="{6E3B3A85-E7D7-4F23-842B-23152972B142}"/>
                  </a:ext>
                </a:extLst>
              </p:cNvPr>
              <p:cNvGrpSpPr/>
              <p:nvPr/>
            </p:nvGrpSpPr>
            <p:grpSpPr>
              <a:xfrm>
                <a:off x="4971368" y="2518054"/>
                <a:ext cx="2009771" cy="232258"/>
                <a:chOff x="1954390" y="4940350"/>
                <a:chExt cx="2009771" cy="232258"/>
              </a:xfrm>
            </p:grpSpPr>
            <p:sp>
              <p:nvSpPr>
                <p:cNvPr id="183" name="Search Box">
                  <a:extLst>
                    <a:ext uri="{FF2B5EF4-FFF2-40B4-BE49-F238E27FC236}">
                      <a16:creationId xmlns:a16="http://schemas.microsoft.com/office/drawing/2014/main" id="{2BF256AD-AA50-4CE5-B320-682DDCA5381A}"/>
                    </a:ext>
                  </a:extLst>
                </p:cNvPr>
                <p:cNvSpPr/>
                <p:nvPr/>
              </p:nvSpPr>
              <p:spPr>
                <a:xfrm>
                  <a:off x="1963068" y="4940350"/>
                  <a:ext cx="2001093" cy="232258"/>
                </a:xfrm>
                <a:custGeom>
                  <a:avLst/>
                  <a:gdLst>
                    <a:gd name="connsiteX0" fmla="*/ 0 w 2001093"/>
                    <a:gd name="connsiteY0" fmla="*/ 11385 h 232258"/>
                    <a:gd name="connsiteX1" fmla="*/ 11385 w 2001093"/>
                    <a:gd name="connsiteY1" fmla="*/ 0 h 232258"/>
                    <a:gd name="connsiteX2" fmla="*/ 651043 w 2001093"/>
                    <a:gd name="connsiteY2" fmla="*/ 0 h 232258"/>
                    <a:gd name="connsiteX3" fmla="*/ 1350050 w 2001093"/>
                    <a:gd name="connsiteY3" fmla="*/ 0 h 232258"/>
                    <a:gd name="connsiteX4" fmla="*/ 1989708 w 2001093"/>
                    <a:gd name="connsiteY4" fmla="*/ 0 h 232258"/>
                    <a:gd name="connsiteX5" fmla="*/ 2001093 w 2001093"/>
                    <a:gd name="connsiteY5" fmla="*/ 11385 h 232258"/>
                    <a:gd name="connsiteX6" fmla="*/ 2001093 w 2001093"/>
                    <a:gd name="connsiteY6" fmla="*/ 220873 h 232258"/>
                    <a:gd name="connsiteX7" fmla="*/ 1989708 w 2001093"/>
                    <a:gd name="connsiteY7" fmla="*/ 232258 h 232258"/>
                    <a:gd name="connsiteX8" fmla="*/ 1290701 w 2001093"/>
                    <a:gd name="connsiteY8" fmla="*/ 232258 h 232258"/>
                    <a:gd name="connsiteX9" fmla="*/ 631260 w 2001093"/>
                    <a:gd name="connsiteY9" fmla="*/ 232258 h 232258"/>
                    <a:gd name="connsiteX10" fmla="*/ 11385 w 2001093"/>
                    <a:gd name="connsiteY10" fmla="*/ 232258 h 232258"/>
                    <a:gd name="connsiteX11" fmla="*/ 0 w 2001093"/>
                    <a:gd name="connsiteY11" fmla="*/ 220873 h 232258"/>
                    <a:gd name="connsiteX12" fmla="*/ 0 w 2001093"/>
                    <a:gd name="connsiteY12" fmla="*/ 11385 h 232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01093" h="232258" fill="none" extrusionOk="0">
                      <a:moveTo>
                        <a:pt x="0" y="11385"/>
                      </a:moveTo>
                      <a:cubicBezTo>
                        <a:pt x="13" y="4750"/>
                        <a:pt x="5384" y="591"/>
                        <a:pt x="11385" y="0"/>
                      </a:cubicBezTo>
                      <a:cubicBezTo>
                        <a:pt x="242331" y="3680"/>
                        <a:pt x="428690" y="31640"/>
                        <a:pt x="651043" y="0"/>
                      </a:cubicBezTo>
                      <a:cubicBezTo>
                        <a:pt x="873396" y="-31640"/>
                        <a:pt x="1025869" y="14664"/>
                        <a:pt x="1350050" y="0"/>
                      </a:cubicBezTo>
                      <a:cubicBezTo>
                        <a:pt x="1674231" y="-14664"/>
                        <a:pt x="1706772" y="-12717"/>
                        <a:pt x="1989708" y="0"/>
                      </a:cubicBezTo>
                      <a:cubicBezTo>
                        <a:pt x="1995584" y="1008"/>
                        <a:pt x="2001728" y="6166"/>
                        <a:pt x="2001093" y="11385"/>
                      </a:cubicBezTo>
                      <a:cubicBezTo>
                        <a:pt x="2003999" y="113410"/>
                        <a:pt x="1997887" y="155272"/>
                        <a:pt x="2001093" y="220873"/>
                      </a:cubicBezTo>
                      <a:cubicBezTo>
                        <a:pt x="2002144" y="226966"/>
                        <a:pt x="1996488" y="232136"/>
                        <a:pt x="1989708" y="232258"/>
                      </a:cubicBezTo>
                      <a:cubicBezTo>
                        <a:pt x="1829542" y="252182"/>
                        <a:pt x="1497375" y="250054"/>
                        <a:pt x="1290701" y="232258"/>
                      </a:cubicBezTo>
                      <a:cubicBezTo>
                        <a:pt x="1084027" y="214462"/>
                        <a:pt x="845012" y="212765"/>
                        <a:pt x="631260" y="232258"/>
                      </a:cubicBezTo>
                      <a:cubicBezTo>
                        <a:pt x="417508" y="251751"/>
                        <a:pt x="286713" y="227409"/>
                        <a:pt x="11385" y="232258"/>
                      </a:cubicBezTo>
                      <a:cubicBezTo>
                        <a:pt x="5302" y="233744"/>
                        <a:pt x="973" y="228134"/>
                        <a:pt x="0" y="220873"/>
                      </a:cubicBezTo>
                      <a:cubicBezTo>
                        <a:pt x="-9179" y="152182"/>
                        <a:pt x="-1467" y="54965"/>
                        <a:pt x="0" y="11385"/>
                      </a:cubicBezTo>
                      <a:close/>
                    </a:path>
                    <a:path w="2001093" h="232258" stroke="0" extrusionOk="0">
                      <a:moveTo>
                        <a:pt x="0" y="11385"/>
                      </a:moveTo>
                      <a:cubicBezTo>
                        <a:pt x="549" y="4060"/>
                        <a:pt x="4679" y="808"/>
                        <a:pt x="11385" y="0"/>
                      </a:cubicBezTo>
                      <a:cubicBezTo>
                        <a:pt x="253156" y="-4634"/>
                        <a:pt x="397757" y="-21110"/>
                        <a:pt x="690609" y="0"/>
                      </a:cubicBezTo>
                      <a:cubicBezTo>
                        <a:pt x="983461" y="21110"/>
                        <a:pt x="1098818" y="7909"/>
                        <a:pt x="1389617" y="0"/>
                      </a:cubicBezTo>
                      <a:cubicBezTo>
                        <a:pt x="1680416" y="-7909"/>
                        <a:pt x="1807759" y="331"/>
                        <a:pt x="1989708" y="0"/>
                      </a:cubicBezTo>
                      <a:cubicBezTo>
                        <a:pt x="1994838" y="-216"/>
                        <a:pt x="2001330" y="5241"/>
                        <a:pt x="2001093" y="11385"/>
                      </a:cubicBezTo>
                      <a:cubicBezTo>
                        <a:pt x="2007982" y="105495"/>
                        <a:pt x="2000697" y="134373"/>
                        <a:pt x="2001093" y="220873"/>
                      </a:cubicBezTo>
                      <a:cubicBezTo>
                        <a:pt x="2001003" y="226827"/>
                        <a:pt x="1995562" y="232015"/>
                        <a:pt x="1989708" y="232258"/>
                      </a:cubicBezTo>
                      <a:cubicBezTo>
                        <a:pt x="1847079" y="246911"/>
                        <a:pt x="1570207" y="233664"/>
                        <a:pt x="1389617" y="232258"/>
                      </a:cubicBezTo>
                      <a:cubicBezTo>
                        <a:pt x="1209027" y="230852"/>
                        <a:pt x="1035465" y="217684"/>
                        <a:pt x="730176" y="232258"/>
                      </a:cubicBezTo>
                      <a:cubicBezTo>
                        <a:pt x="424887" y="246832"/>
                        <a:pt x="353174" y="266370"/>
                        <a:pt x="11385" y="232258"/>
                      </a:cubicBezTo>
                      <a:cubicBezTo>
                        <a:pt x="5319" y="233769"/>
                        <a:pt x="-397" y="226469"/>
                        <a:pt x="0" y="220873"/>
                      </a:cubicBezTo>
                      <a:cubicBezTo>
                        <a:pt x="-7512" y="135288"/>
                        <a:pt x="-1779" y="108693"/>
                        <a:pt x="0" y="11385"/>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2024747198">
                        <a:prstGeom prst="roundRect">
                          <a:avLst>
                            <a:gd name="adj" fmla="val 4902"/>
                          </a:avLst>
                        </a:prstGeom>
                        <ask:type>
                          <ask:lineSketchFreehand/>
                        </ask:type>
                        <ask:seed>2024747198</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84" name="Search Text">
                  <a:extLst>
                    <a:ext uri="{FF2B5EF4-FFF2-40B4-BE49-F238E27FC236}">
                      <a16:creationId xmlns:a16="http://schemas.microsoft.com/office/drawing/2014/main" id="{5315EAAB-DCFF-470B-97D6-692E2B8E61AC}"/>
                    </a:ext>
                  </a:extLst>
                </p:cNvPr>
                <p:cNvSpPr txBox="1"/>
                <p:nvPr/>
              </p:nvSpPr>
              <p:spPr>
                <a:xfrm>
                  <a:off x="1954390" y="4951556"/>
                  <a:ext cx="636984" cy="200055"/>
                </a:xfrm>
                <a:prstGeom prst="rect">
                  <a:avLst/>
                </a:prstGeom>
                <a:noFill/>
              </p:spPr>
              <p:txBody>
                <a:bodyPr wrap="square" rtlCol="0" anchor="ctr">
                  <a:spAutoFit/>
                </a:bodyPr>
                <a:lstStyle/>
                <a:p>
                  <a:r>
                    <a:rPr lang="en-US" sz="700" dirty="0">
                      <a:solidFill>
                        <a:schemeClr val="tx1">
                          <a:lumMod val="75000"/>
                          <a:lumOff val="25000"/>
                          <a:alpha val="35000"/>
                        </a:schemeClr>
                      </a:solidFill>
                    </a:rPr>
                    <a:t>Pass…</a:t>
                  </a:r>
                </a:p>
              </p:txBody>
            </p:sp>
          </p:grpSp>
        </p:grpSp>
      </p:grpSp>
    </p:spTree>
    <p:extLst>
      <p:ext uri="{BB962C8B-B14F-4D97-AF65-F5344CB8AC3E}">
        <p14:creationId xmlns:p14="http://schemas.microsoft.com/office/powerpoint/2010/main" val="26926787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5000"/>
            <a:lum/>
          </a:blip>
          <a:srcRect/>
          <a:stretch>
            <a:fillRect t="-41000" b="-41000"/>
          </a:stretch>
        </a:blipFill>
        <a:effectLst/>
      </p:bgPr>
    </p:bg>
    <p:spTree>
      <p:nvGrpSpPr>
        <p:cNvPr id="1" name=""/>
        <p:cNvGrpSpPr/>
        <p:nvPr/>
      </p:nvGrpSpPr>
      <p:grpSpPr>
        <a:xfrm>
          <a:off x="0" y="0"/>
          <a:ext cx="0" cy="0"/>
          <a:chOff x="0" y="0"/>
          <a:chExt cx="0" cy="0"/>
        </a:xfrm>
      </p:grpSpPr>
      <p:sp>
        <p:nvSpPr>
          <p:cNvPr id="283" name="Picture Placeholder Background">
            <a:extLst>
              <a:ext uri="{FF2B5EF4-FFF2-40B4-BE49-F238E27FC236}">
                <a16:creationId xmlns:a16="http://schemas.microsoft.com/office/drawing/2014/main" id="{4542FB1C-1C10-427A-A286-0F5624B897A7}"/>
              </a:ext>
            </a:extLst>
          </p:cNvPr>
          <p:cNvSpPr/>
          <p:nvPr/>
        </p:nvSpPr>
        <p:spPr>
          <a:xfrm>
            <a:off x="2346960" y="1327893"/>
            <a:ext cx="7033540" cy="3626196"/>
          </a:xfrm>
          <a:custGeom>
            <a:avLst/>
            <a:gdLst>
              <a:gd name="connsiteX0" fmla="*/ 0 w 7033540"/>
              <a:gd name="connsiteY0" fmla="*/ 44784 h 3626196"/>
              <a:gd name="connsiteX1" fmla="*/ 44784 w 7033540"/>
              <a:gd name="connsiteY1" fmla="*/ 0 h 3626196"/>
              <a:gd name="connsiteX2" fmla="*/ 808621 w 7033540"/>
              <a:gd name="connsiteY2" fmla="*/ 0 h 3626196"/>
              <a:gd name="connsiteX3" fmla="*/ 1433578 w 7033540"/>
              <a:gd name="connsiteY3" fmla="*/ 0 h 3626196"/>
              <a:gd name="connsiteX4" fmla="*/ 2058536 w 7033540"/>
              <a:gd name="connsiteY4" fmla="*/ 0 h 3626196"/>
              <a:gd name="connsiteX5" fmla="*/ 2683493 w 7033540"/>
              <a:gd name="connsiteY5" fmla="*/ 0 h 3626196"/>
              <a:gd name="connsiteX6" fmla="*/ 3239011 w 7033540"/>
              <a:gd name="connsiteY6" fmla="*/ 0 h 3626196"/>
              <a:gd name="connsiteX7" fmla="*/ 4002848 w 7033540"/>
              <a:gd name="connsiteY7" fmla="*/ 0 h 3626196"/>
              <a:gd name="connsiteX8" fmla="*/ 4766685 w 7033540"/>
              <a:gd name="connsiteY8" fmla="*/ 0 h 3626196"/>
              <a:gd name="connsiteX9" fmla="*/ 5599962 w 7033540"/>
              <a:gd name="connsiteY9" fmla="*/ 0 h 3626196"/>
              <a:gd name="connsiteX10" fmla="*/ 6224919 w 7033540"/>
              <a:gd name="connsiteY10" fmla="*/ 0 h 3626196"/>
              <a:gd name="connsiteX11" fmla="*/ 6988756 w 7033540"/>
              <a:gd name="connsiteY11" fmla="*/ 0 h 3626196"/>
              <a:gd name="connsiteX12" fmla="*/ 7033540 w 7033540"/>
              <a:gd name="connsiteY12" fmla="*/ 44784 h 3626196"/>
              <a:gd name="connsiteX13" fmla="*/ 7033540 w 7033540"/>
              <a:gd name="connsiteY13" fmla="*/ 669588 h 3626196"/>
              <a:gd name="connsiteX14" fmla="*/ 7033540 w 7033540"/>
              <a:gd name="connsiteY14" fmla="*/ 1259026 h 3626196"/>
              <a:gd name="connsiteX15" fmla="*/ 7033540 w 7033540"/>
              <a:gd name="connsiteY15" fmla="*/ 1848464 h 3626196"/>
              <a:gd name="connsiteX16" fmla="*/ 7033540 w 7033540"/>
              <a:gd name="connsiteY16" fmla="*/ 2331803 h 3626196"/>
              <a:gd name="connsiteX17" fmla="*/ 7033540 w 7033540"/>
              <a:gd name="connsiteY17" fmla="*/ 2850509 h 3626196"/>
              <a:gd name="connsiteX18" fmla="*/ 7033540 w 7033540"/>
              <a:gd name="connsiteY18" fmla="*/ 3581412 h 3626196"/>
              <a:gd name="connsiteX19" fmla="*/ 6988756 w 7033540"/>
              <a:gd name="connsiteY19" fmla="*/ 3626196 h 3626196"/>
              <a:gd name="connsiteX20" fmla="*/ 6502678 w 7033540"/>
              <a:gd name="connsiteY20" fmla="*/ 3626196 h 3626196"/>
              <a:gd name="connsiteX21" fmla="*/ 6016600 w 7033540"/>
              <a:gd name="connsiteY21" fmla="*/ 3626196 h 3626196"/>
              <a:gd name="connsiteX22" fmla="*/ 5530522 w 7033540"/>
              <a:gd name="connsiteY22" fmla="*/ 3626196 h 3626196"/>
              <a:gd name="connsiteX23" fmla="*/ 4975004 w 7033540"/>
              <a:gd name="connsiteY23" fmla="*/ 3626196 h 3626196"/>
              <a:gd name="connsiteX24" fmla="*/ 4419486 w 7033540"/>
              <a:gd name="connsiteY24" fmla="*/ 3626196 h 3626196"/>
              <a:gd name="connsiteX25" fmla="*/ 3794529 w 7033540"/>
              <a:gd name="connsiteY25" fmla="*/ 3626196 h 3626196"/>
              <a:gd name="connsiteX26" fmla="*/ 3030692 w 7033540"/>
              <a:gd name="connsiteY26" fmla="*/ 3626196 h 3626196"/>
              <a:gd name="connsiteX27" fmla="*/ 2197415 w 7033540"/>
              <a:gd name="connsiteY27" fmla="*/ 3626196 h 3626196"/>
              <a:gd name="connsiteX28" fmla="*/ 1433578 w 7033540"/>
              <a:gd name="connsiteY28" fmla="*/ 3626196 h 3626196"/>
              <a:gd name="connsiteX29" fmla="*/ 739181 w 7033540"/>
              <a:gd name="connsiteY29" fmla="*/ 3626196 h 3626196"/>
              <a:gd name="connsiteX30" fmla="*/ 44784 w 7033540"/>
              <a:gd name="connsiteY30" fmla="*/ 3626196 h 3626196"/>
              <a:gd name="connsiteX31" fmla="*/ 0 w 7033540"/>
              <a:gd name="connsiteY31" fmla="*/ 3581412 h 3626196"/>
              <a:gd name="connsiteX32" fmla="*/ 0 w 7033540"/>
              <a:gd name="connsiteY32" fmla="*/ 2991974 h 3626196"/>
              <a:gd name="connsiteX33" fmla="*/ 0 w 7033540"/>
              <a:gd name="connsiteY33" fmla="*/ 2367170 h 3626196"/>
              <a:gd name="connsiteX34" fmla="*/ 0 w 7033540"/>
              <a:gd name="connsiteY34" fmla="*/ 1706999 h 3626196"/>
              <a:gd name="connsiteX35" fmla="*/ 0 w 7033540"/>
              <a:gd name="connsiteY35" fmla="*/ 1082195 h 3626196"/>
              <a:gd name="connsiteX36" fmla="*/ 0 w 7033540"/>
              <a:gd name="connsiteY36" fmla="*/ 44784 h 3626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7033540" h="3626196" fill="none" extrusionOk="0">
                <a:moveTo>
                  <a:pt x="0" y="44784"/>
                </a:moveTo>
                <a:cubicBezTo>
                  <a:pt x="70" y="17145"/>
                  <a:pt x="21852" y="2510"/>
                  <a:pt x="44784" y="0"/>
                </a:cubicBezTo>
                <a:cubicBezTo>
                  <a:pt x="261598" y="-10510"/>
                  <a:pt x="627878" y="-25077"/>
                  <a:pt x="808621" y="0"/>
                </a:cubicBezTo>
                <a:cubicBezTo>
                  <a:pt x="989364" y="25077"/>
                  <a:pt x="1130095" y="21101"/>
                  <a:pt x="1433578" y="0"/>
                </a:cubicBezTo>
                <a:cubicBezTo>
                  <a:pt x="1737061" y="-21101"/>
                  <a:pt x="1796218" y="27999"/>
                  <a:pt x="2058536" y="0"/>
                </a:cubicBezTo>
                <a:cubicBezTo>
                  <a:pt x="2320854" y="-27999"/>
                  <a:pt x="2440892" y="13475"/>
                  <a:pt x="2683493" y="0"/>
                </a:cubicBezTo>
                <a:cubicBezTo>
                  <a:pt x="2926094" y="-13475"/>
                  <a:pt x="2994705" y="-22260"/>
                  <a:pt x="3239011" y="0"/>
                </a:cubicBezTo>
                <a:cubicBezTo>
                  <a:pt x="3483317" y="22260"/>
                  <a:pt x="3790030" y="-5427"/>
                  <a:pt x="4002848" y="0"/>
                </a:cubicBezTo>
                <a:cubicBezTo>
                  <a:pt x="4215666" y="5427"/>
                  <a:pt x="4553902" y="4836"/>
                  <a:pt x="4766685" y="0"/>
                </a:cubicBezTo>
                <a:cubicBezTo>
                  <a:pt x="4979468" y="-4836"/>
                  <a:pt x="5325312" y="18586"/>
                  <a:pt x="5599962" y="0"/>
                </a:cubicBezTo>
                <a:cubicBezTo>
                  <a:pt x="5874612" y="-18586"/>
                  <a:pt x="5968450" y="1226"/>
                  <a:pt x="6224919" y="0"/>
                </a:cubicBezTo>
                <a:cubicBezTo>
                  <a:pt x="6481388" y="-1226"/>
                  <a:pt x="6778422" y="23998"/>
                  <a:pt x="6988756" y="0"/>
                </a:cubicBezTo>
                <a:cubicBezTo>
                  <a:pt x="7012954" y="3135"/>
                  <a:pt x="7036013" y="20570"/>
                  <a:pt x="7033540" y="44784"/>
                </a:cubicBezTo>
                <a:cubicBezTo>
                  <a:pt x="7042298" y="301651"/>
                  <a:pt x="7017985" y="382583"/>
                  <a:pt x="7033540" y="669588"/>
                </a:cubicBezTo>
                <a:cubicBezTo>
                  <a:pt x="7049095" y="956593"/>
                  <a:pt x="7051767" y="1118375"/>
                  <a:pt x="7033540" y="1259026"/>
                </a:cubicBezTo>
                <a:cubicBezTo>
                  <a:pt x="7015313" y="1399677"/>
                  <a:pt x="7012166" y="1602070"/>
                  <a:pt x="7033540" y="1848464"/>
                </a:cubicBezTo>
                <a:cubicBezTo>
                  <a:pt x="7054914" y="2094858"/>
                  <a:pt x="7043661" y="2138786"/>
                  <a:pt x="7033540" y="2331803"/>
                </a:cubicBezTo>
                <a:cubicBezTo>
                  <a:pt x="7023419" y="2524820"/>
                  <a:pt x="7028233" y="2730768"/>
                  <a:pt x="7033540" y="2850509"/>
                </a:cubicBezTo>
                <a:cubicBezTo>
                  <a:pt x="7038847" y="2970250"/>
                  <a:pt x="7022464" y="3354445"/>
                  <a:pt x="7033540" y="3581412"/>
                </a:cubicBezTo>
                <a:cubicBezTo>
                  <a:pt x="7033583" y="3604163"/>
                  <a:pt x="7010343" y="3622436"/>
                  <a:pt x="6988756" y="3626196"/>
                </a:cubicBezTo>
                <a:cubicBezTo>
                  <a:pt x="6811891" y="3645209"/>
                  <a:pt x="6706895" y="3607223"/>
                  <a:pt x="6502678" y="3626196"/>
                </a:cubicBezTo>
                <a:cubicBezTo>
                  <a:pt x="6298461" y="3645169"/>
                  <a:pt x="6113850" y="3604375"/>
                  <a:pt x="6016600" y="3626196"/>
                </a:cubicBezTo>
                <a:cubicBezTo>
                  <a:pt x="5919350" y="3648017"/>
                  <a:pt x="5656610" y="3617213"/>
                  <a:pt x="5530522" y="3626196"/>
                </a:cubicBezTo>
                <a:cubicBezTo>
                  <a:pt x="5404434" y="3635179"/>
                  <a:pt x="5191401" y="3613398"/>
                  <a:pt x="4975004" y="3626196"/>
                </a:cubicBezTo>
                <a:cubicBezTo>
                  <a:pt x="4758607" y="3638994"/>
                  <a:pt x="4668990" y="3631572"/>
                  <a:pt x="4419486" y="3626196"/>
                </a:cubicBezTo>
                <a:cubicBezTo>
                  <a:pt x="4169982" y="3620820"/>
                  <a:pt x="4000743" y="3639893"/>
                  <a:pt x="3794529" y="3626196"/>
                </a:cubicBezTo>
                <a:cubicBezTo>
                  <a:pt x="3588315" y="3612499"/>
                  <a:pt x="3283992" y="3594087"/>
                  <a:pt x="3030692" y="3626196"/>
                </a:cubicBezTo>
                <a:cubicBezTo>
                  <a:pt x="2777392" y="3658305"/>
                  <a:pt x="2384262" y="3636591"/>
                  <a:pt x="2197415" y="3626196"/>
                </a:cubicBezTo>
                <a:cubicBezTo>
                  <a:pt x="2010568" y="3615801"/>
                  <a:pt x="1703853" y="3601974"/>
                  <a:pt x="1433578" y="3626196"/>
                </a:cubicBezTo>
                <a:cubicBezTo>
                  <a:pt x="1163303" y="3650418"/>
                  <a:pt x="1008805" y="3631969"/>
                  <a:pt x="739181" y="3626196"/>
                </a:cubicBezTo>
                <a:cubicBezTo>
                  <a:pt x="469557" y="3620423"/>
                  <a:pt x="214738" y="3632033"/>
                  <a:pt x="44784" y="3626196"/>
                </a:cubicBezTo>
                <a:cubicBezTo>
                  <a:pt x="18115" y="3623047"/>
                  <a:pt x="-106" y="3609930"/>
                  <a:pt x="0" y="3581412"/>
                </a:cubicBezTo>
                <a:cubicBezTo>
                  <a:pt x="26016" y="3401816"/>
                  <a:pt x="6355" y="3202921"/>
                  <a:pt x="0" y="2991974"/>
                </a:cubicBezTo>
                <a:cubicBezTo>
                  <a:pt x="-6355" y="2781027"/>
                  <a:pt x="-19270" y="2661520"/>
                  <a:pt x="0" y="2367170"/>
                </a:cubicBezTo>
                <a:cubicBezTo>
                  <a:pt x="19270" y="2072820"/>
                  <a:pt x="631" y="2013852"/>
                  <a:pt x="0" y="1706999"/>
                </a:cubicBezTo>
                <a:cubicBezTo>
                  <a:pt x="-631" y="1400146"/>
                  <a:pt x="-11909" y="1302299"/>
                  <a:pt x="0" y="1082195"/>
                </a:cubicBezTo>
                <a:cubicBezTo>
                  <a:pt x="11909" y="862091"/>
                  <a:pt x="387" y="421739"/>
                  <a:pt x="0" y="44784"/>
                </a:cubicBezTo>
                <a:close/>
              </a:path>
              <a:path w="7033540" h="3626196" stroke="0" extrusionOk="0">
                <a:moveTo>
                  <a:pt x="0" y="44784"/>
                </a:moveTo>
                <a:cubicBezTo>
                  <a:pt x="-406" y="14066"/>
                  <a:pt x="20665" y="-1873"/>
                  <a:pt x="44784" y="0"/>
                </a:cubicBezTo>
                <a:cubicBezTo>
                  <a:pt x="304178" y="18786"/>
                  <a:pt x="341344" y="-4618"/>
                  <a:pt x="600302" y="0"/>
                </a:cubicBezTo>
                <a:cubicBezTo>
                  <a:pt x="859260" y="4618"/>
                  <a:pt x="1081141" y="22665"/>
                  <a:pt x="1294699" y="0"/>
                </a:cubicBezTo>
                <a:cubicBezTo>
                  <a:pt x="1508257" y="-22665"/>
                  <a:pt x="1662383" y="23777"/>
                  <a:pt x="1919656" y="0"/>
                </a:cubicBezTo>
                <a:cubicBezTo>
                  <a:pt x="2176929" y="-23777"/>
                  <a:pt x="2306784" y="22977"/>
                  <a:pt x="2475174" y="0"/>
                </a:cubicBezTo>
                <a:cubicBezTo>
                  <a:pt x="2643564" y="-22977"/>
                  <a:pt x="2763938" y="-21408"/>
                  <a:pt x="2961252" y="0"/>
                </a:cubicBezTo>
                <a:cubicBezTo>
                  <a:pt x="3158566" y="21408"/>
                  <a:pt x="3452818" y="-164"/>
                  <a:pt x="3794529" y="0"/>
                </a:cubicBezTo>
                <a:cubicBezTo>
                  <a:pt x="4136240" y="164"/>
                  <a:pt x="4410946" y="-24890"/>
                  <a:pt x="4627806" y="0"/>
                </a:cubicBezTo>
                <a:cubicBezTo>
                  <a:pt x="4844666" y="24890"/>
                  <a:pt x="5053804" y="-7373"/>
                  <a:pt x="5461082" y="0"/>
                </a:cubicBezTo>
                <a:cubicBezTo>
                  <a:pt x="5868360" y="7373"/>
                  <a:pt x="5852886" y="22635"/>
                  <a:pt x="6016600" y="0"/>
                </a:cubicBezTo>
                <a:cubicBezTo>
                  <a:pt x="6180314" y="-22635"/>
                  <a:pt x="6770598" y="-17686"/>
                  <a:pt x="6988756" y="0"/>
                </a:cubicBezTo>
                <a:cubicBezTo>
                  <a:pt x="7012628" y="1850"/>
                  <a:pt x="7031024" y="23381"/>
                  <a:pt x="7033540" y="44784"/>
                </a:cubicBezTo>
                <a:cubicBezTo>
                  <a:pt x="7059312" y="186918"/>
                  <a:pt x="7031109" y="355886"/>
                  <a:pt x="7033540" y="634222"/>
                </a:cubicBezTo>
                <a:cubicBezTo>
                  <a:pt x="7035971" y="912558"/>
                  <a:pt x="7022651" y="923449"/>
                  <a:pt x="7033540" y="1188294"/>
                </a:cubicBezTo>
                <a:cubicBezTo>
                  <a:pt x="7044429" y="1453139"/>
                  <a:pt x="7034626" y="1608082"/>
                  <a:pt x="7033540" y="1777732"/>
                </a:cubicBezTo>
                <a:cubicBezTo>
                  <a:pt x="7032454" y="1947382"/>
                  <a:pt x="7014737" y="2080626"/>
                  <a:pt x="7033540" y="2296437"/>
                </a:cubicBezTo>
                <a:cubicBezTo>
                  <a:pt x="7052343" y="2512248"/>
                  <a:pt x="7034777" y="2600480"/>
                  <a:pt x="7033540" y="2885875"/>
                </a:cubicBezTo>
                <a:cubicBezTo>
                  <a:pt x="7032303" y="3171270"/>
                  <a:pt x="7029459" y="3236896"/>
                  <a:pt x="7033540" y="3581412"/>
                </a:cubicBezTo>
                <a:cubicBezTo>
                  <a:pt x="7037238" y="3605733"/>
                  <a:pt x="7010630" y="3630827"/>
                  <a:pt x="6988756" y="3626196"/>
                </a:cubicBezTo>
                <a:cubicBezTo>
                  <a:pt x="6705371" y="3631762"/>
                  <a:pt x="6497429" y="3634972"/>
                  <a:pt x="6294359" y="3626196"/>
                </a:cubicBezTo>
                <a:cubicBezTo>
                  <a:pt x="6091289" y="3617420"/>
                  <a:pt x="5661618" y="3625944"/>
                  <a:pt x="5461082" y="3626196"/>
                </a:cubicBezTo>
                <a:cubicBezTo>
                  <a:pt x="5260546" y="3626448"/>
                  <a:pt x="5107367" y="3629518"/>
                  <a:pt x="4905564" y="3626196"/>
                </a:cubicBezTo>
                <a:cubicBezTo>
                  <a:pt x="4703761" y="3622874"/>
                  <a:pt x="4511344" y="3608026"/>
                  <a:pt x="4280607" y="3626196"/>
                </a:cubicBezTo>
                <a:cubicBezTo>
                  <a:pt x="4049870" y="3644366"/>
                  <a:pt x="3790915" y="3659979"/>
                  <a:pt x="3516770" y="3626196"/>
                </a:cubicBezTo>
                <a:cubicBezTo>
                  <a:pt x="3242625" y="3592413"/>
                  <a:pt x="2969036" y="3604821"/>
                  <a:pt x="2822373" y="3626196"/>
                </a:cubicBezTo>
                <a:cubicBezTo>
                  <a:pt x="2675710" y="3647571"/>
                  <a:pt x="2283657" y="3607534"/>
                  <a:pt x="2058536" y="3626196"/>
                </a:cubicBezTo>
                <a:cubicBezTo>
                  <a:pt x="1833415" y="3644858"/>
                  <a:pt x="1601788" y="3640842"/>
                  <a:pt x="1294699" y="3626196"/>
                </a:cubicBezTo>
                <a:cubicBezTo>
                  <a:pt x="987610" y="3611550"/>
                  <a:pt x="377694" y="3657457"/>
                  <a:pt x="44784" y="3626196"/>
                </a:cubicBezTo>
                <a:cubicBezTo>
                  <a:pt x="22528" y="3625223"/>
                  <a:pt x="4936" y="3606664"/>
                  <a:pt x="0" y="3581412"/>
                </a:cubicBezTo>
                <a:cubicBezTo>
                  <a:pt x="21615" y="3441742"/>
                  <a:pt x="-19545" y="3294925"/>
                  <a:pt x="0" y="3027340"/>
                </a:cubicBezTo>
                <a:cubicBezTo>
                  <a:pt x="19545" y="2759755"/>
                  <a:pt x="-17022" y="2719371"/>
                  <a:pt x="0" y="2508635"/>
                </a:cubicBezTo>
                <a:cubicBezTo>
                  <a:pt x="17022" y="2297899"/>
                  <a:pt x="11253" y="2098688"/>
                  <a:pt x="0" y="1883831"/>
                </a:cubicBezTo>
                <a:cubicBezTo>
                  <a:pt x="-11253" y="1668974"/>
                  <a:pt x="11590" y="1486940"/>
                  <a:pt x="0" y="1365125"/>
                </a:cubicBezTo>
                <a:cubicBezTo>
                  <a:pt x="-11590" y="1243310"/>
                  <a:pt x="-22384" y="1037768"/>
                  <a:pt x="0" y="811053"/>
                </a:cubicBezTo>
                <a:cubicBezTo>
                  <a:pt x="22384" y="584338"/>
                  <a:pt x="792" y="316979"/>
                  <a:pt x="0" y="44784"/>
                </a:cubicBezTo>
                <a:close/>
              </a:path>
            </a:pathLst>
          </a:custGeom>
          <a:solidFill>
            <a:schemeClr val="bg1"/>
          </a:solidFill>
          <a:ln w="9525">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22" name="Microsoft Logo">
            <a:extLst>
              <a:ext uri="{FF2B5EF4-FFF2-40B4-BE49-F238E27FC236}">
                <a16:creationId xmlns:a16="http://schemas.microsoft.com/office/drawing/2014/main" id="{A44454A7-A5D3-4F23-BAD4-0064B6E4120F}"/>
              </a:ext>
              <a:ext uri="{C183D7F6-B498-43B3-948B-1728B52AA6E4}">
                <adec:decorative xmlns:adec="http://schemas.microsoft.com/office/drawing/2017/decorative" val="1"/>
              </a:ext>
            </a:extLst>
          </p:cNvPr>
          <p:cNvGrpSpPr/>
          <p:nvPr/>
        </p:nvGrpSpPr>
        <p:grpSpPr>
          <a:xfrm>
            <a:off x="2569146" y="1498679"/>
            <a:ext cx="805695" cy="109891"/>
            <a:chOff x="5254540" y="2544923"/>
            <a:chExt cx="442627" cy="83962"/>
          </a:xfrm>
        </p:grpSpPr>
        <p:grpSp>
          <p:nvGrpSpPr>
            <p:cNvPr id="145" name="Microsoft Logo Placeholder">
              <a:extLst>
                <a:ext uri="{FF2B5EF4-FFF2-40B4-BE49-F238E27FC236}">
                  <a16:creationId xmlns:a16="http://schemas.microsoft.com/office/drawing/2014/main" id="{DCE4D36F-3285-41E9-BAB8-1375A34BC509}"/>
                </a:ext>
              </a:extLst>
            </p:cNvPr>
            <p:cNvGrpSpPr/>
            <p:nvPr/>
          </p:nvGrpSpPr>
          <p:grpSpPr>
            <a:xfrm>
              <a:off x="5254540" y="2548929"/>
              <a:ext cx="81411" cy="79956"/>
              <a:chOff x="1950533" y="1912092"/>
              <a:chExt cx="144420" cy="141838"/>
            </a:xfrm>
          </p:grpSpPr>
          <p:sp>
            <p:nvSpPr>
              <p:cNvPr id="147" name="Square">
                <a:extLst>
                  <a:ext uri="{FF2B5EF4-FFF2-40B4-BE49-F238E27FC236}">
                    <a16:creationId xmlns:a16="http://schemas.microsoft.com/office/drawing/2014/main" id="{72ADCDC4-7AE2-4267-861B-DFF3C6B65BD5}"/>
                  </a:ext>
                </a:extLst>
              </p:cNvPr>
              <p:cNvSpPr/>
              <p:nvPr/>
            </p:nvSpPr>
            <p:spPr>
              <a:xfrm>
                <a:off x="1952625" y="1913132"/>
                <a:ext cx="141684" cy="140798"/>
              </a:xfrm>
              <a:custGeom>
                <a:avLst/>
                <a:gdLst>
                  <a:gd name="connsiteX0" fmla="*/ 0 w 141684"/>
                  <a:gd name="connsiteY0" fmla="*/ 0 h 140798"/>
                  <a:gd name="connsiteX1" fmla="*/ 141684 w 141684"/>
                  <a:gd name="connsiteY1" fmla="*/ 0 h 140798"/>
                  <a:gd name="connsiteX2" fmla="*/ 141684 w 141684"/>
                  <a:gd name="connsiteY2" fmla="*/ 140798 h 140798"/>
                  <a:gd name="connsiteX3" fmla="*/ 0 w 141684"/>
                  <a:gd name="connsiteY3" fmla="*/ 140798 h 140798"/>
                  <a:gd name="connsiteX4" fmla="*/ 0 w 141684"/>
                  <a:gd name="connsiteY4" fmla="*/ 0 h 140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84" h="140798" fill="none" extrusionOk="0">
                    <a:moveTo>
                      <a:pt x="0" y="0"/>
                    </a:moveTo>
                    <a:cubicBezTo>
                      <a:pt x="45991" y="1878"/>
                      <a:pt x="96569" y="5713"/>
                      <a:pt x="141684" y="0"/>
                    </a:cubicBezTo>
                    <a:cubicBezTo>
                      <a:pt x="138845" y="57765"/>
                      <a:pt x="145173" y="72590"/>
                      <a:pt x="141684" y="140798"/>
                    </a:cubicBezTo>
                    <a:cubicBezTo>
                      <a:pt x="80807" y="141118"/>
                      <a:pt x="31063" y="140290"/>
                      <a:pt x="0" y="140798"/>
                    </a:cubicBezTo>
                    <a:cubicBezTo>
                      <a:pt x="1379" y="91549"/>
                      <a:pt x="-187" y="55626"/>
                      <a:pt x="0" y="0"/>
                    </a:cubicBezTo>
                    <a:close/>
                  </a:path>
                  <a:path w="141684" h="140798" stroke="0" extrusionOk="0">
                    <a:moveTo>
                      <a:pt x="0" y="0"/>
                    </a:moveTo>
                    <a:cubicBezTo>
                      <a:pt x="62393" y="2102"/>
                      <a:pt x="83537" y="-1382"/>
                      <a:pt x="141684" y="0"/>
                    </a:cubicBezTo>
                    <a:cubicBezTo>
                      <a:pt x="135837" y="59974"/>
                      <a:pt x="144028" y="102945"/>
                      <a:pt x="141684" y="140798"/>
                    </a:cubicBezTo>
                    <a:cubicBezTo>
                      <a:pt x="95486" y="144697"/>
                      <a:pt x="42034" y="141879"/>
                      <a:pt x="0" y="140798"/>
                    </a:cubicBezTo>
                    <a:cubicBezTo>
                      <a:pt x="-996" y="102443"/>
                      <a:pt x="5794" y="61365"/>
                      <a:pt x="0" y="0"/>
                    </a:cubicBezTo>
                    <a:close/>
                  </a:path>
                </a:pathLst>
              </a:custGeom>
              <a:solidFill>
                <a:schemeClr val="bg1"/>
              </a:solidFill>
              <a:ln w="6350">
                <a:solidFill>
                  <a:srgbClr val="444446"/>
                </a:solidFill>
                <a:extLst>
                  <a:ext uri="{C807C97D-BFC1-408E-A445-0C87EB9F89A2}">
                    <ask:lineSketchStyleProps xmlns:ask="http://schemas.microsoft.com/office/drawing/2018/sketchyshapes" sd="1927782525">
                      <a:prstGeom prst="rect">
                        <a:avLst/>
                      </a:prstGeom>
                      <ask:type>
                        <ask:lineSketchFreehand/>
                      </ask:type>
                      <ask:seed>1927782525</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cxnSp>
            <p:nvCxnSpPr>
              <p:cNvPr id="148" name="Line 2">
                <a:extLst>
                  <a:ext uri="{FF2B5EF4-FFF2-40B4-BE49-F238E27FC236}">
                    <a16:creationId xmlns:a16="http://schemas.microsoft.com/office/drawing/2014/main" id="{9E613791-6E96-4C9E-B67A-789758BEC329}"/>
                  </a:ext>
                </a:extLst>
              </p:cNvPr>
              <p:cNvCxnSpPr/>
              <p:nvPr/>
            </p:nvCxnSpPr>
            <p:spPr>
              <a:xfrm>
                <a:off x="1950533" y="1912092"/>
                <a:ext cx="143776" cy="141838"/>
              </a:xfrm>
              <a:prstGeom prst="line">
                <a:avLst/>
              </a:prstGeom>
              <a:ln>
                <a:solidFill>
                  <a:srgbClr val="444446"/>
                </a:solidFill>
              </a:ln>
            </p:spPr>
            <p:style>
              <a:lnRef idx="1">
                <a:schemeClr val="accent1"/>
              </a:lnRef>
              <a:fillRef idx="0">
                <a:schemeClr val="accent1"/>
              </a:fillRef>
              <a:effectRef idx="0">
                <a:schemeClr val="accent1"/>
              </a:effectRef>
              <a:fontRef idx="minor">
                <a:schemeClr val="tx1"/>
              </a:fontRef>
            </p:style>
          </p:cxnSp>
          <p:cxnSp>
            <p:nvCxnSpPr>
              <p:cNvPr id="149" name="Line 1">
                <a:extLst>
                  <a:ext uri="{FF2B5EF4-FFF2-40B4-BE49-F238E27FC236}">
                    <a16:creationId xmlns:a16="http://schemas.microsoft.com/office/drawing/2014/main" id="{8F3FE105-9D41-40E2-8DD1-762CC63E7817}"/>
                  </a:ext>
                </a:extLst>
              </p:cNvPr>
              <p:cNvCxnSpPr>
                <a:cxnSpLocks/>
              </p:cNvCxnSpPr>
              <p:nvPr/>
            </p:nvCxnSpPr>
            <p:spPr>
              <a:xfrm flipV="1">
                <a:off x="1951177" y="1912092"/>
                <a:ext cx="143776" cy="141838"/>
              </a:xfrm>
              <a:prstGeom prst="line">
                <a:avLst/>
              </a:prstGeom>
              <a:ln>
                <a:solidFill>
                  <a:srgbClr val="444446"/>
                </a:solidFill>
              </a:ln>
            </p:spPr>
            <p:style>
              <a:lnRef idx="1">
                <a:schemeClr val="accent1"/>
              </a:lnRef>
              <a:fillRef idx="0">
                <a:schemeClr val="accent1"/>
              </a:fillRef>
              <a:effectRef idx="0">
                <a:schemeClr val="accent1"/>
              </a:effectRef>
              <a:fontRef idx="minor">
                <a:schemeClr val="tx1"/>
              </a:fontRef>
            </p:style>
          </p:cxnSp>
        </p:grpSp>
        <p:sp>
          <p:nvSpPr>
            <p:cNvPr id="146" name="Microsoft Text">
              <a:extLst>
                <a:ext uri="{FF2B5EF4-FFF2-40B4-BE49-F238E27FC236}">
                  <a16:creationId xmlns:a16="http://schemas.microsoft.com/office/drawing/2014/main" id="{87C90B58-D905-4137-B666-C57801532FED}"/>
                </a:ext>
              </a:extLst>
            </p:cNvPr>
            <p:cNvSpPr txBox="1"/>
            <p:nvPr/>
          </p:nvSpPr>
          <p:spPr>
            <a:xfrm>
              <a:off x="5376005" y="2544923"/>
              <a:ext cx="321162" cy="71526"/>
            </a:xfrm>
            <a:prstGeom prst="rect">
              <a:avLst/>
            </a:prstGeom>
            <a:noFill/>
          </p:spPr>
          <p:txBody>
            <a:bodyPr wrap="square" lIns="0" tIns="0" rIns="0" bIns="0" rtlCol="0">
              <a:spAutoFit/>
            </a:bodyPr>
            <a:lstStyle/>
            <a:p>
              <a:pPr>
                <a:lnSpc>
                  <a:spcPct val="110000"/>
                </a:lnSpc>
              </a:pPr>
              <a:r>
                <a:rPr lang="en-US" sz="600" dirty="0">
                  <a:solidFill>
                    <a:srgbClr val="676767"/>
                  </a:solidFill>
                  <a:latin typeface="Segoe UI Semibold" panose="020B0702040204020203" pitchFamily="34" charset="0"/>
                  <a:cs typeface="Segoe UI Semibold" panose="020B0702040204020203" pitchFamily="34" charset="0"/>
                </a:rPr>
                <a:t>Ludoteca Tan</a:t>
              </a:r>
            </a:p>
          </p:txBody>
        </p:sp>
      </p:grpSp>
      <p:grpSp>
        <p:nvGrpSpPr>
          <p:cNvPr id="24" name="Add New Profile Picture">
            <a:extLst>
              <a:ext uri="{FF2B5EF4-FFF2-40B4-BE49-F238E27FC236}">
                <a16:creationId xmlns:a16="http://schemas.microsoft.com/office/drawing/2014/main" id="{E9B18E00-DEFC-472F-974F-8781AAB3633D}"/>
              </a:ext>
              <a:ext uri="{C183D7F6-B498-43B3-948B-1728B52AA6E4}">
                <adec:decorative xmlns:adec="http://schemas.microsoft.com/office/drawing/2017/decorative" val="1"/>
              </a:ext>
            </a:extLst>
          </p:cNvPr>
          <p:cNvGrpSpPr/>
          <p:nvPr/>
        </p:nvGrpSpPr>
        <p:grpSpPr>
          <a:xfrm>
            <a:off x="8990174" y="1489882"/>
            <a:ext cx="127988" cy="127988"/>
            <a:chOff x="10123870" y="2538212"/>
            <a:chExt cx="97790" cy="97790"/>
          </a:xfrm>
        </p:grpSpPr>
        <p:sp>
          <p:nvSpPr>
            <p:cNvPr id="139" name="Circle">
              <a:extLst>
                <a:ext uri="{FF2B5EF4-FFF2-40B4-BE49-F238E27FC236}">
                  <a16:creationId xmlns:a16="http://schemas.microsoft.com/office/drawing/2014/main" id="{19932CF5-09A2-41D7-B407-BDDBFEC8EAE1}"/>
                </a:ext>
              </a:extLst>
            </p:cNvPr>
            <p:cNvSpPr/>
            <p:nvPr/>
          </p:nvSpPr>
          <p:spPr>
            <a:xfrm>
              <a:off x="10123870" y="2538212"/>
              <a:ext cx="97790" cy="97790"/>
            </a:xfrm>
            <a:custGeom>
              <a:avLst/>
              <a:gdLst>
                <a:gd name="connsiteX0" fmla="*/ 0 w 97790"/>
                <a:gd name="connsiteY0" fmla="*/ 48895 h 97790"/>
                <a:gd name="connsiteX1" fmla="*/ 48895 w 97790"/>
                <a:gd name="connsiteY1" fmla="*/ 0 h 97790"/>
                <a:gd name="connsiteX2" fmla="*/ 97790 w 97790"/>
                <a:gd name="connsiteY2" fmla="*/ 48895 h 97790"/>
                <a:gd name="connsiteX3" fmla="*/ 48895 w 97790"/>
                <a:gd name="connsiteY3" fmla="*/ 97790 h 97790"/>
                <a:gd name="connsiteX4" fmla="*/ 0 w 97790"/>
                <a:gd name="connsiteY4" fmla="*/ 48895 h 977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90" h="97790" fill="none" extrusionOk="0">
                  <a:moveTo>
                    <a:pt x="0" y="48895"/>
                  </a:moveTo>
                  <a:cubicBezTo>
                    <a:pt x="882" y="25000"/>
                    <a:pt x="17698" y="-1371"/>
                    <a:pt x="48895" y="0"/>
                  </a:cubicBezTo>
                  <a:cubicBezTo>
                    <a:pt x="78196" y="4506"/>
                    <a:pt x="95724" y="19193"/>
                    <a:pt x="97790" y="48895"/>
                  </a:cubicBezTo>
                  <a:cubicBezTo>
                    <a:pt x="98469" y="73463"/>
                    <a:pt x="77110" y="100495"/>
                    <a:pt x="48895" y="97790"/>
                  </a:cubicBezTo>
                  <a:cubicBezTo>
                    <a:pt x="21125" y="94829"/>
                    <a:pt x="407" y="73710"/>
                    <a:pt x="0" y="48895"/>
                  </a:cubicBezTo>
                  <a:close/>
                </a:path>
                <a:path w="97790" h="97790" stroke="0" extrusionOk="0">
                  <a:moveTo>
                    <a:pt x="0" y="48895"/>
                  </a:moveTo>
                  <a:cubicBezTo>
                    <a:pt x="-353" y="16685"/>
                    <a:pt x="23255" y="-4153"/>
                    <a:pt x="48895" y="0"/>
                  </a:cubicBezTo>
                  <a:cubicBezTo>
                    <a:pt x="79513" y="-1195"/>
                    <a:pt x="96488" y="20641"/>
                    <a:pt x="97790" y="48895"/>
                  </a:cubicBezTo>
                  <a:cubicBezTo>
                    <a:pt x="101877" y="72935"/>
                    <a:pt x="74757" y="95846"/>
                    <a:pt x="48895" y="97790"/>
                  </a:cubicBezTo>
                  <a:cubicBezTo>
                    <a:pt x="23962" y="101592"/>
                    <a:pt x="-20" y="79036"/>
                    <a:pt x="0" y="48895"/>
                  </a:cubicBezTo>
                  <a:close/>
                </a:path>
              </a:pathLst>
            </a:custGeom>
            <a:solidFill>
              <a:schemeClr val="bg1"/>
            </a:solidFill>
            <a:ln w="3175">
              <a:solidFill>
                <a:srgbClr val="737373"/>
              </a:solidFill>
              <a:extLst>
                <a:ext uri="{C807C97D-BFC1-408E-A445-0C87EB9F89A2}">
                  <ask:lineSketchStyleProps xmlns:ask="http://schemas.microsoft.com/office/drawing/2018/sketchyshapes" sd="4121754831">
                    <a:prstGeom prst="ellipse">
                      <a:avLst/>
                    </a:prstGeom>
                    <ask:type>
                      <ask:lineSketchCurve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140" name="Add New Profile Picture">
              <a:extLst>
                <a:ext uri="{FF2B5EF4-FFF2-40B4-BE49-F238E27FC236}">
                  <a16:creationId xmlns:a16="http://schemas.microsoft.com/office/drawing/2014/main" id="{FF7F7718-A530-44FB-AF25-6FC46AC67295}"/>
                </a:ext>
              </a:extLst>
            </p:cNvPr>
            <p:cNvGrpSpPr/>
            <p:nvPr/>
          </p:nvGrpSpPr>
          <p:grpSpPr>
            <a:xfrm>
              <a:off x="10134459" y="2547547"/>
              <a:ext cx="73210" cy="60972"/>
              <a:chOff x="9251440" y="-1407160"/>
              <a:chExt cx="919926" cy="766149"/>
            </a:xfrm>
          </p:grpSpPr>
          <p:pic>
            <p:nvPicPr>
              <p:cNvPr id="141" name="Person Icon" descr="User">
                <a:extLst>
                  <a:ext uri="{FF2B5EF4-FFF2-40B4-BE49-F238E27FC236}">
                    <a16:creationId xmlns:a16="http://schemas.microsoft.com/office/drawing/2014/main" id="{5015466A-3954-49A3-AE28-067F444FB845}"/>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17074"/>
              <a:stretch/>
            </p:blipFill>
            <p:spPr>
              <a:xfrm>
                <a:off x="9251440" y="-1407160"/>
                <a:ext cx="914400" cy="758269"/>
              </a:xfrm>
              <a:custGeom>
                <a:avLst/>
                <a:gdLst>
                  <a:gd name="connsiteX0" fmla="*/ 0 w 914400"/>
                  <a:gd name="connsiteY0" fmla="*/ 0 h 758269"/>
                  <a:gd name="connsiteX1" fmla="*/ 914400 w 914400"/>
                  <a:gd name="connsiteY1" fmla="*/ 0 h 758269"/>
                  <a:gd name="connsiteX2" fmla="*/ 914400 w 914400"/>
                  <a:gd name="connsiteY2" fmla="*/ 758269 h 758269"/>
                  <a:gd name="connsiteX3" fmla="*/ 854392 w 914400"/>
                  <a:gd name="connsiteY3" fmla="*/ 758269 h 758269"/>
                  <a:gd name="connsiteX4" fmla="*/ 876500 w 914400"/>
                  <a:gd name="connsiteY4" fmla="*/ 742484 h 758269"/>
                  <a:gd name="connsiteX5" fmla="*/ 911670 w 914400"/>
                  <a:gd name="connsiteY5" fmla="*/ 652566 h 758269"/>
                  <a:gd name="connsiteX6" fmla="*/ 791593 w 914400"/>
                  <a:gd name="connsiteY6" fmla="*/ 525403 h 758269"/>
                  <a:gd name="connsiteX7" fmla="*/ 671516 w 914400"/>
                  <a:gd name="connsiteY7" fmla="*/ 652566 h 758269"/>
                  <a:gd name="connsiteX8" fmla="*/ 706686 w 914400"/>
                  <a:gd name="connsiteY8" fmla="*/ 742484 h 758269"/>
                  <a:gd name="connsiteX9" fmla="*/ 728794 w 914400"/>
                  <a:gd name="connsiteY9" fmla="*/ 758269 h 758269"/>
                  <a:gd name="connsiteX10" fmla="*/ 0 w 914400"/>
                  <a:gd name="connsiteY10" fmla="*/ 758269 h 758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14400" h="758269">
                    <a:moveTo>
                      <a:pt x="0" y="0"/>
                    </a:moveTo>
                    <a:lnTo>
                      <a:pt x="914400" y="0"/>
                    </a:lnTo>
                    <a:lnTo>
                      <a:pt x="914400" y="758269"/>
                    </a:lnTo>
                    <a:lnTo>
                      <a:pt x="854392" y="758269"/>
                    </a:lnTo>
                    <a:lnTo>
                      <a:pt x="876500" y="742484"/>
                    </a:lnTo>
                    <a:cubicBezTo>
                      <a:pt x="898230" y="719472"/>
                      <a:pt x="911670" y="687681"/>
                      <a:pt x="911670" y="652566"/>
                    </a:cubicBezTo>
                    <a:cubicBezTo>
                      <a:pt x="911670" y="582336"/>
                      <a:pt x="857910" y="525403"/>
                      <a:pt x="791593" y="525403"/>
                    </a:cubicBezTo>
                    <a:cubicBezTo>
                      <a:pt x="725276" y="525403"/>
                      <a:pt x="671516" y="582336"/>
                      <a:pt x="671516" y="652566"/>
                    </a:cubicBezTo>
                    <a:cubicBezTo>
                      <a:pt x="671516" y="687681"/>
                      <a:pt x="684956" y="719472"/>
                      <a:pt x="706686" y="742484"/>
                    </a:cubicBezTo>
                    <a:lnTo>
                      <a:pt x="728794" y="758269"/>
                    </a:lnTo>
                    <a:lnTo>
                      <a:pt x="0" y="758269"/>
                    </a:lnTo>
                    <a:close/>
                  </a:path>
                </a:pathLst>
              </a:custGeom>
            </p:spPr>
          </p:pic>
          <p:sp>
            <p:nvSpPr>
              <p:cNvPr id="142" name="Add Button">
                <a:extLst>
                  <a:ext uri="{FF2B5EF4-FFF2-40B4-BE49-F238E27FC236}">
                    <a16:creationId xmlns:a16="http://schemas.microsoft.com/office/drawing/2014/main" id="{AF95170A-DD72-4439-954F-5DB8C02B5392}"/>
                  </a:ext>
                </a:extLst>
              </p:cNvPr>
              <p:cNvSpPr/>
              <p:nvPr/>
            </p:nvSpPr>
            <p:spPr>
              <a:xfrm>
                <a:off x="9916890" y="-895487"/>
                <a:ext cx="254476" cy="254476"/>
              </a:xfrm>
              <a:prstGeom prst="plus">
                <a:avLst>
                  <a:gd name="adj" fmla="val 40191"/>
                </a:avLst>
              </a:prstGeom>
              <a:solidFill>
                <a:srgbClr val="6868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grpSp>
      <p:sp>
        <p:nvSpPr>
          <p:cNvPr id="25" name="Line Separator">
            <a:extLst>
              <a:ext uri="{FF2B5EF4-FFF2-40B4-BE49-F238E27FC236}">
                <a16:creationId xmlns:a16="http://schemas.microsoft.com/office/drawing/2014/main" id="{E2865947-6801-40D3-AFD0-8E3EEDCFD391}"/>
              </a:ext>
              <a:ext uri="{C183D7F6-B498-43B3-948B-1728B52AA6E4}">
                <adec:decorative xmlns:adec="http://schemas.microsoft.com/office/drawing/2017/decorative" val="1"/>
              </a:ext>
            </a:extLst>
          </p:cNvPr>
          <p:cNvSpPr/>
          <p:nvPr/>
        </p:nvSpPr>
        <p:spPr>
          <a:xfrm>
            <a:off x="3379199" y="1496822"/>
            <a:ext cx="10467" cy="112335"/>
          </a:xfrm>
          <a:custGeom>
            <a:avLst/>
            <a:gdLst>
              <a:gd name="connsiteX0" fmla="*/ 0 w 10467"/>
              <a:gd name="connsiteY0" fmla="*/ 0 h 112335"/>
              <a:gd name="connsiteX1" fmla="*/ 10467 w 10467"/>
              <a:gd name="connsiteY1" fmla="*/ 0 h 112335"/>
              <a:gd name="connsiteX2" fmla="*/ 10467 w 10467"/>
              <a:gd name="connsiteY2" fmla="*/ 112335 h 112335"/>
              <a:gd name="connsiteX3" fmla="*/ 0 w 10467"/>
              <a:gd name="connsiteY3" fmla="*/ 112335 h 112335"/>
              <a:gd name="connsiteX4" fmla="*/ 0 w 10467"/>
              <a:gd name="connsiteY4" fmla="*/ 0 h 1123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67" h="112335" fill="none" extrusionOk="0">
                <a:moveTo>
                  <a:pt x="0" y="0"/>
                </a:moveTo>
                <a:cubicBezTo>
                  <a:pt x="4909" y="89"/>
                  <a:pt x="6577" y="415"/>
                  <a:pt x="10467" y="0"/>
                </a:cubicBezTo>
                <a:cubicBezTo>
                  <a:pt x="14490" y="38246"/>
                  <a:pt x="13235" y="80437"/>
                  <a:pt x="10467" y="112335"/>
                </a:cubicBezTo>
                <a:cubicBezTo>
                  <a:pt x="6832" y="111977"/>
                  <a:pt x="4962" y="112623"/>
                  <a:pt x="0" y="112335"/>
                </a:cubicBezTo>
                <a:cubicBezTo>
                  <a:pt x="774" y="58267"/>
                  <a:pt x="831" y="26325"/>
                  <a:pt x="0" y="0"/>
                </a:cubicBezTo>
                <a:close/>
              </a:path>
              <a:path w="10467" h="112335" stroke="0" extrusionOk="0">
                <a:moveTo>
                  <a:pt x="0" y="0"/>
                </a:moveTo>
                <a:cubicBezTo>
                  <a:pt x="2162" y="-159"/>
                  <a:pt x="6268" y="-339"/>
                  <a:pt x="10467" y="0"/>
                </a:cubicBezTo>
                <a:cubicBezTo>
                  <a:pt x="12551" y="52346"/>
                  <a:pt x="11094" y="66209"/>
                  <a:pt x="10467" y="112335"/>
                </a:cubicBezTo>
                <a:cubicBezTo>
                  <a:pt x="7332" y="111838"/>
                  <a:pt x="4584" y="112434"/>
                  <a:pt x="0" y="112335"/>
                </a:cubicBezTo>
                <a:cubicBezTo>
                  <a:pt x="580" y="57731"/>
                  <a:pt x="-1627" y="51440"/>
                  <a:pt x="0" y="0"/>
                </a:cubicBezTo>
                <a:close/>
              </a:path>
            </a:pathLst>
          </a:custGeom>
          <a:solidFill>
            <a:srgbClr val="404040"/>
          </a:solidFill>
          <a:ln>
            <a:solidFill>
              <a:srgbClr val="404040">
                <a:alpha val="0"/>
              </a:srgb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135" name="Dropdown Text">
            <a:extLst>
              <a:ext uri="{FF2B5EF4-FFF2-40B4-BE49-F238E27FC236}">
                <a16:creationId xmlns:a16="http://schemas.microsoft.com/office/drawing/2014/main" id="{02C0850D-2693-4A5F-AFA9-49EAC3E4A37E}"/>
              </a:ext>
            </a:extLst>
          </p:cNvPr>
          <p:cNvSpPr txBox="1"/>
          <p:nvPr/>
        </p:nvSpPr>
        <p:spPr>
          <a:xfrm>
            <a:off x="3541842" y="1504727"/>
            <a:ext cx="314971" cy="96501"/>
          </a:xfrm>
          <a:prstGeom prst="rect">
            <a:avLst/>
          </a:prstGeom>
          <a:noFill/>
        </p:spPr>
        <p:txBody>
          <a:bodyPr wrap="square" lIns="0" tIns="0" rIns="0" bIns="0" rtlCol="0">
            <a:spAutoFit/>
          </a:bodyPr>
          <a:lstStyle/>
          <a:p>
            <a:pPr algn="r">
              <a:lnSpc>
                <a:spcPct val="110000"/>
              </a:lnSpc>
            </a:pPr>
            <a:r>
              <a:rPr lang="en-US" sz="600" dirty="0">
                <a:solidFill>
                  <a:srgbClr val="555555"/>
                </a:solidFill>
              </a:rPr>
              <a:t>Catálogo</a:t>
            </a:r>
          </a:p>
        </p:txBody>
      </p:sp>
      <p:sp>
        <p:nvSpPr>
          <p:cNvPr id="131" name="Dropdown Text">
            <a:extLst>
              <a:ext uri="{FF2B5EF4-FFF2-40B4-BE49-F238E27FC236}">
                <a16:creationId xmlns:a16="http://schemas.microsoft.com/office/drawing/2014/main" id="{B3DAEB32-AF42-41E8-A220-50B883464D76}"/>
              </a:ext>
            </a:extLst>
          </p:cNvPr>
          <p:cNvSpPr txBox="1"/>
          <p:nvPr/>
        </p:nvSpPr>
        <p:spPr>
          <a:xfrm>
            <a:off x="4016914" y="1504037"/>
            <a:ext cx="363127" cy="96501"/>
          </a:xfrm>
          <a:prstGeom prst="rect">
            <a:avLst/>
          </a:prstGeom>
          <a:noFill/>
        </p:spPr>
        <p:txBody>
          <a:bodyPr wrap="square" lIns="0" tIns="0" rIns="0" bIns="0" rtlCol="0">
            <a:spAutoFit/>
          </a:bodyPr>
          <a:lstStyle/>
          <a:p>
            <a:pPr algn="r">
              <a:lnSpc>
                <a:spcPct val="110000"/>
              </a:lnSpc>
            </a:pPr>
            <a:r>
              <a:rPr lang="en-US" sz="600" b="1" u="sng" dirty="0">
                <a:solidFill>
                  <a:schemeClr val="accent1"/>
                </a:solidFill>
              </a:rPr>
              <a:t>Categorías</a:t>
            </a:r>
          </a:p>
        </p:txBody>
      </p:sp>
      <p:sp>
        <p:nvSpPr>
          <p:cNvPr id="127" name="Dropdown Text">
            <a:extLst>
              <a:ext uri="{FF2B5EF4-FFF2-40B4-BE49-F238E27FC236}">
                <a16:creationId xmlns:a16="http://schemas.microsoft.com/office/drawing/2014/main" id="{B47B9EF6-B3BE-4379-9665-F70DA2FD787E}"/>
              </a:ext>
            </a:extLst>
          </p:cNvPr>
          <p:cNvSpPr txBox="1"/>
          <p:nvPr/>
        </p:nvSpPr>
        <p:spPr>
          <a:xfrm>
            <a:off x="4498248" y="1503373"/>
            <a:ext cx="314971" cy="96501"/>
          </a:xfrm>
          <a:prstGeom prst="rect">
            <a:avLst/>
          </a:prstGeom>
          <a:noFill/>
        </p:spPr>
        <p:txBody>
          <a:bodyPr wrap="square" lIns="0" tIns="0" rIns="0" bIns="0" rtlCol="0">
            <a:spAutoFit/>
          </a:bodyPr>
          <a:lstStyle/>
          <a:p>
            <a:pPr algn="r">
              <a:lnSpc>
                <a:spcPct val="110000"/>
              </a:lnSpc>
            </a:pPr>
            <a:r>
              <a:rPr lang="en-US" sz="600" dirty="0">
                <a:solidFill>
                  <a:srgbClr val="555555"/>
                </a:solidFill>
              </a:rPr>
              <a:t>Autores</a:t>
            </a:r>
          </a:p>
        </p:txBody>
      </p:sp>
      <p:sp>
        <p:nvSpPr>
          <p:cNvPr id="32" name="Sign In Text">
            <a:extLst>
              <a:ext uri="{FF2B5EF4-FFF2-40B4-BE49-F238E27FC236}">
                <a16:creationId xmlns:a16="http://schemas.microsoft.com/office/drawing/2014/main" id="{8AFDD6EF-A1F9-409A-9A96-5D0A0BD9348E}"/>
              </a:ext>
            </a:extLst>
          </p:cNvPr>
          <p:cNvSpPr txBox="1"/>
          <p:nvPr/>
        </p:nvSpPr>
        <p:spPr>
          <a:xfrm>
            <a:off x="8746489" y="1511116"/>
            <a:ext cx="210857" cy="96501"/>
          </a:xfrm>
          <a:prstGeom prst="rect">
            <a:avLst/>
          </a:prstGeom>
          <a:noFill/>
        </p:spPr>
        <p:txBody>
          <a:bodyPr wrap="square" lIns="0" tIns="0" rIns="0" bIns="0" rtlCol="0">
            <a:spAutoFit/>
          </a:bodyPr>
          <a:lstStyle/>
          <a:p>
            <a:pPr algn="r">
              <a:lnSpc>
                <a:spcPct val="110000"/>
              </a:lnSpc>
            </a:pPr>
            <a:r>
              <a:rPr lang="en-US" sz="600" dirty="0">
                <a:solidFill>
                  <a:srgbClr val="636363"/>
                </a:solidFill>
              </a:rPr>
              <a:t>Sign In</a:t>
            </a:r>
          </a:p>
        </p:txBody>
      </p:sp>
      <p:grpSp>
        <p:nvGrpSpPr>
          <p:cNvPr id="37" name="Address Bar Header">
            <a:extLst>
              <a:ext uri="{FF2B5EF4-FFF2-40B4-BE49-F238E27FC236}">
                <a16:creationId xmlns:a16="http://schemas.microsoft.com/office/drawing/2014/main" id="{4BECB380-80DA-4009-9198-70155C61AB55}"/>
              </a:ext>
              <a:ext uri="{C183D7F6-B498-43B3-948B-1728B52AA6E4}">
                <adec:decorative xmlns:adec="http://schemas.microsoft.com/office/drawing/2017/decorative" val="1"/>
              </a:ext>
            </a:extLst>
          </p:cNvPr>
          <p:cNvGrpSpPr/>
          <p:nvPr/>
        </p:nvGrpSpPr>
        <p:grpSpPr>
          <a:xfrm>
            <a:off x="2346960" y="1118828"/>
            <a:ext cx="7034949" cy="308834"/>
            <a:chOff x="4967877" y="2266350"/>
            <a:chExt cx="5627420" cy="235966"/>
          </a:xfrm>
        </p:grpSpPr>
        <p:sp>
          <p:nvSpPr>
            <p:cNvPr id="65" name="Address Bar Header Full Background">
              <a:extLst>
                <a:ext uri="{FF2B5EF4-FFF2-40B4-BE49-F238E27FC236}">
                  <a16:creationId xmlns:a16="http://schemas.microsoft.com/office/drawing/2014/main" id="{9E6BE683-2452-40E7-9DF3-43DEE2755F8B}"/>
                </a:ext>
              </a:extLst>
            </p:cNvPr>
            <p:cNvSpPr/>
            <p:nvPr/>
          </p:nvSpPr>
          <p:spPr>
            <a:xfrm>
              <a:off x="4969003" y="2266350"/>
              <a:ext cx="5626294" cy="211612"/>
            </a:xfrm>
            <a:prstGeom prst="rect">
              <a:avLst/>
            </a:prstGeom>
            <a:solidFill>
              <a:srgbClr val="CBCB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66" name="See All Tabs Icon">
              <a:extLst>
                <a:ext uri="{FF2B5EF4-FFF2-40B4-BE49-F238E27FC236}">
                  <a16:creationId xmlns:a16="http://schemas.microsoft.com/office/drawing/2014/main" id="{01FFC974-B104-47CA-B917-3DDE15514369}"/>
                </a:ext>
              </a:extLst>
            </p:cNvPr>
            <p:cNvGrpSpPr/>
            <p:nvPr/>
          </p:nvGrpSpPr>
          <p:grpSpPr>
            <a:xfrm>
              <a:off x="5026608" y="2276890"/>
              <a:ext cx="74136" cy="73515"/>
              <a:chOff x="4561159" y="1229706"/>
              <a:chExt cx="107805" cy="106902"/>
            </a:xfrm>
          </p:grpSpPr>
          <p:pic>
            <p:nvPicPr>
              <p:cNvPr id="103" name="Website Icon 2" descr="Browser window">
                <a:extLst>
                  <a:ext uri="{FF2B5EF4-FFF2-40B4-BE49-F238E27FC236}">
                    <a16:creationId xmlns:a16="http://schemas.microsoft.com/office/drawing/2014/main" id="{CDD5AE88-01E8-4773-A0E9-CBCCEA87C22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561159" y="1229706"/>
                <a:ext cx="91821" cy="91821"/>
              </a:xfrm>
              <a:prstGeom prst="rect">
                <a:avLst/>
              </a:prstGeom>
            </p:spPr>
          </p:pic>
          <p:pic>
            <p:nvPicPr>
              <p:cNvPr id="104" name="Website Icon 1" descr="Browser window">
                <a:extLst>
                  <a:ext uri="{FF2B5EF4-FFF2-40B4-BE49-F238E27FC236}">
                    <a16:creationId xmlns:a16="http://schemas.microsoft.com/office/drawing/2014/main" id="{F28594D3-33B4-45D1-BE20-4A50E1A2260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577143" y="1244787"/>
                <a:ext cx="91821" cy="91821"/>
              </a:xfrm>
              <a:prstGeom prst="rect">
                <a:avLst/>
              </a:prstGeom>
            </p:spPr>
          </p:pic>
          <p:sp>
            <p:nvSpPr>
              <p:cNvPr id="105" name="Rectangle">
                <a:extLst>
                  <a:ext uri="{FF2B5EF4-FFF2-40B4-BE49-F238E27FC236}">
                    <a16:creationId xmlns:a16="http://schemas.microsoft.com/office/drawing/2014/main" id="{EF84B5BE-3663-4C88-91F6-BDC08AE2003E}"/>
                  </a:ext>
                </a:extLst>
              </p:cNvPr>
              <p:cNvSpPr/>
              <p:nvPr/>
            </p:nvSpPr>
            <p:spPr>
              <a:xfrm>
                <a:off x="4589484" y="1274842"/>
                <a:ext cx="64008" cy="36576"/>
              </a:xfrm>
              <a:prstGeom prst="rect">
                <a:avLst/>
              </a:prstGeom>
              <a:solidFill>
                <a:srgbClr val="CBCB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grpSp>
          <p:nvGrpSpPr>
            <p:cNvPr id="67" name="Dropdown Arrow">
              <a:extLst>
                <a:ext uri="{FF2B5EF4-FFF2-40B4-BE49-F238E27FC236}">
                  <a16:creationId xmlns:a16="http://schemas.microsoft.com/office/drawing/2014/main" id="{3745E974-99B6-4DCA-B036-ADA9E68625CF}"/>
                </a:ext>
              </a:extLst>
            </p:cNvPr>
            <p:cNvGrpSpPr/>
            <p:nvPr/>
          </p:nvGrpSpPr>
          <p:grpSpPr>
            <a:xfrm rot="18531467">
              <a:off x="5924692" y="2300805"/>
              <a:ext cx="31986" cy="31986"/>
              <a:chOff x="1411369" y="3109610"/>
              <a:chExt cx="182868" cy="191529"/>
            </a:xfrm>
          </p:grpSpPr>
          <p:cxnSp>
            <p:nvCxnSpPr>
              <p:cNvPr id="101" name="Line 2">
                <a:extLst>
                  <a:ext uri="{FF2B5EF4-FFF2-40B4-BE49-F238E27FC236}">
                    <a16:creationId xmlns:a16="http://schemas.microsoft.com/office/drawing/2014/main" id="{E51A6EC0-1062-45AC-B98B-444D4FE266CF}"/>
                  </a:ext>
                </a:extLst>
              </p:cNvPr>
              <p:cNvCxnSpPr>
                <a:cxnSpLocks/>
              </p:cNvCxnSpPr>
              <p:nvPr/>
            </p:nvCxnSpPr>
            <p:spPr>
              <a:xfrm rot="19092243">
                <a:off x="1484509" y="3191411"/>
                <a:ext cx="109728" cy="109728"/>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cxnSp>
            <p:nvCxnSpPr>
              <p:cNvPr id="102" name="Line 1">
                <a:extLst>
                  <a:ext uri="{FF2B5EF4-FFF2-40B4-BE49-F238E27FC236}">
                    <a16:creationId xmlns:a16="http://schemas.microsoft.com/office/drawing/2014/main" id="{F69772E0-39E0-409B-8F02-E33C6BBA39F6}"/>
                  </a:ext>
                </a:extLst>
              </p:cNvPr>
              <p:cNvCxnSpPr>
                <a:cxnSpLocks/>
              </p:cNvCxnSpPr>
              <p:nvPr/>
            </p:nvCxnSpPr>
            <p:spPr>
              <a:xfrm rot="19092243" flipV="1">
                <a:off x="1411369" y="3109610"/>
                <a:ext cx="109728" cy="109729"/>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grpSp>
        <p:sp>
          <p:nvSpPr>
            <p:cNvPr id="68" name="Address Bar Header Background">
              <a:extLst>
                <a:ext uri="{FF2B5EF4-FFF2-40B4-BE49-F238E27FC236}">
                  <a16:creationId xmlns:a16="http://schemas.microsoft.com/office/drawing/2014/main" id="{019A767D-5679-4F18-ADAC-F3D42416F142}"/>
                </a:ext>
              </a:extLst>
            </p:cNvPr>
            <p:cNvSpPr/>
            <p:nvPr/>
          </p:nvSpPr>
          <p:spPr>
            <a:xfrm>
              <a:off x="4967877" y="2352880"/>
              <a:ext cx="5627420" cy="146768"/>
            </a:xfrm>
            <a:custGeom>
              <a:avLst/>
              <a:gdLst>
                <a:gd name="connsiteX0" fmla="*/ 0 w 5627420"/>
                <a:gd name="connsiteY0" fmla="*/ 0 h 146768"/>
                <a:gd name="connsiteX1" fmla="*/ 512720 w 5627420"/>
                <a:gd name="connsiteY1" fmla="*/ 0 h 146768"/>
                <a:gd name="connsiteX2" fmla="*/ 1081715 w 5627420"/>
                <a:gd name="connsiteY2" fmla="*/ 0 h 146768"/>
                <a:gd name="connsiteX3" fmla="*/ 1594436 w 5627420"/>
                <a:gd name="connsiteY3" fmla="*/ 0 h 146768"/>
                <a:gd name="connsiteX4" fmla="*/ 2275979 w 5627420"/>
                <a:gd name="connsiteY4" fmla="*/ 0 h 146768"/>
                <a:gd name="connsiteX5" fmla="*/ 2901248 w 5627420"/>
                <a:gd name="connsiteY5" fmla="*/ 0 h 146768"/>
                <a:gd name="connsiteX6" fmla="*/ 3526517 w 5627420"/>
                <a:gd name="connsiteY6" fmla="*/ 0 h 146768"/>
                <a:gd name="connsiteX7" fmla="*/ 4264334 w 5627420"/>
                <a:gd name="connsiteY7" fmla="*/ 0 h 146768"/>
                <a:gd name="connsiteX8" fmla="*/ 4945877 w 5627420"/>
                <a:gd name="connsiteY8" fmla="*/ 0 h 146768"/>
                <a:gd name="connsiteX9" fmla="*/ 5627420 w 5627420"/>
                <a:gd name="connsiteY9" fmla="*/ 0 h 146768"/>
                <a:gd name="connsiteX10" fmla="*/ 5627420 w 5627420"/>
                <a:gd name="connsiteY10" fmla="*/ 146768 h 146768"/>
                <a:gd name="connsiteX11" fmla="*/ 5170974 w 5627420"/>
                <a:gd name="connsiteY11" fmla="*/ 146768 h 146768"/>
                <a:gd name="connsiteX12" fmla="*/ 4658253 w 5627420"/>
                <a:gd name="connsiteY12" fmla="*/ 146768 h 146768"/>
                <a:gd name="connsiteX13" fmla="*/ 3976710 w 5627420"/>
                <a:gd name="connsiteY13" fmla="*/ 146768 h 146768"/>
                <a:gd name="connsiteX14" fmla="*/ 3238893 w 5627420"/>
                <a:gd name="connsiteY14" fmla="*/ 146768 h 146768"/>
                <a:gd name="connsiteX15" fmla="*/ 2669898 w 5627420"/>
                <a:gd name="connsiteY15" fmla="*/ 146768 h 146768"/>
                <a:gd name="connsiteX16" fmla="*/ 1932081 w 5627420"/>
                <a:gd name="connsiteY16" fmla="*/ 146768 h 146768"/>
                <a:gd name="connsiteX17" fmla="*/ 1419360 w 5627420"/>
                <a:gd name="connsiteY17" fmla="*/ 146768 h 146768"/>
                <a:gd name="connsiteX18" fmla="*/ 962914 w 5627420"/>
                <a:gd name="connsiteY18" fmla="*/ 146768 h 146768"/>
                <a:gd name="connsiteX19" fmla="*/ 0 w 5627420"/>
                <a:gd name="connsiteY19" fmla="*/ 146768 h 146768"/>
                <a:gd name="connsiteX20" fmla="*/ 0 w 5627420"/>
                <a:gd name="connsiteY20" fmla="*/ 0 h 146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27420" h="146768" fill="none" extrusionOk="0">
                  <a:moveTo>
                    <a:pt x="0" y="0"/>
                  </a:moveTo>
                  <a:cubicBezTo>
                    <a:pt x="249004" y="-1518"/>
                    <a:pt x="369933" y="24895"/>
                    <a:pt x="512720" y="0"/>
                  </a:cubicBezTo>
                  <a:cubicBezTo>
                    <a:pt x="655507" y="-24895"/>
                    <a:pt x="917099" y="-26932"/>
                    <a:pt x="1081715" y="0"/>
                  </a:cubicBezTo>
                  <a:cubicBezTo>
                    <a:pt x="1246332" y="26932"/>
                    <a:pt x="1459231" y="14574"/>
                    <a:pt x="1594436" y="0"/>
                  </a:cubicBezTo>
                  <a:cubicBezTo>
                    <a:pt x="1729641" y="-14574"/>
                    <a:pt x="2019947" y="33269"/>
                    <a:pt x="2275979" y="0"/>
                  </a:cubicBezTo>
                  <a:cubicBezTo>
                    <a:pt x="2532011" y="-33269"/>
                    <a:pt x="2704934" y="-21465"/>
                    <a:pt x="2901248" y="0"/>
                  </a:cubicBezTo>
                  <a:cubicBezTo>
                    <a:pt x="3097562" y="21465"/>
                    <a:pt x="3311969" y="-14914"/>
                    <a:pt x="3526517" y="0"/>
                  </a:cubicBezTo>
                  <a:cubicBezTo>
                    <a:pt x="3741065" y="14914"/>
                    <a:pt x="4103870" y="22641"/>
                    <a:pt x="4264334" y="0"/>
                  </a:cubicBezTo>
                  <a:cubicBezTo>
                    <a:pt x="4424798" y="-22641"/>
                    <a:pt x="4673412" y="27773"/>
                    <a:pt x="4945877" y="0"/>
                  </a:cubicBezTo>
                  <a:cubicBezTo>
                    <a:pt x="5218342" y="-27773"/>
                    <a:pt x="5317845" y="6109"/>
                    <a:pt x="5627420" y="0"/>
                  </a:cubicBezTo>
                  <a:cubicBezTo>
                    <a:pt x="5623180" y="66055"/>
                    <a:pt x="5631525" y="98292"/>
                    <a:pt x="5627420" y="146768"/>
                  </a:cubicBezTo>
                  <a:cubicBezTo>
                    <a:pt x="5424231" y="134960"/>
                    <a:pt x="5370779" y="128768"/>
                    <a:pt x="5170974" y="146768"/>
                  </a:cubicBezTo>
                  <a:cubicBezTo>
                    <a:pt x="4971169" y="164768"/>
                    <a:pt x="4784240" y="141638"/>
                    <a:pt x="4658253" y="146768"/>
                  </a:cubicBezTo>
                  <a:cubicBezTo>
                    <a:pt x="4532266" y="151898"/>
                    <a:pt x="4188252" y="139505"/>
                    <a:pt x="3976710" y="146768"/>
                  </a:cubicBezTo>
                  <a:cubicBezTo>
                    <a:pt x="3765168" y="154031"/>
                    <a:pt x="3388640" y="132812"/>
                    <a:pt x="3238893" y="146768"/>
                  </a:cubicBezTo>
                  <a:cubicBezTo>
                    <a:pt x="3089146" y="160724"/>
                    <a:pt x="2895701" y="162165"/>
                    <a:pt x="2669898" y="146768"/>
                  </a:cubicBezTo>
                  <a:cubicBezTo>
                    <a:pt x="2444096" y="131371"/>
                    <a:pt x="2085787" y="148627"/>
                    <a:pt x="1932081" y="146768"/>
                  </a:cubicBezTo>
                  <a:cubicBezTo>
                    <a:pt x="1778375" y="144909"/>
                    <a:pt x="1647417" y="126622"/>
                    <a:pt x="1419360" y="146768"/>
                  </a:cubicBezTo>
                  <a:cubicBezTo>
                    <a:pt x="1191303" y="166914"/>
                    <a:pt x="1058203" y="136907"/>
                    <a:pt x="962914" y="146768"/>
                  </a:cubicBezTo>
                  <a:cubicBezTo>
                    <a:pt x="867625" y="156629"/>
                    <a:pt x="280791" y="185533"/>
                    <a:pt x="0" y="146768"/>
                  </a:cubicBezTo>
                  <a:cubicBezTo>
                    <a:pt x="-5920" y="97231"/>
                    <a:pt x="-6953" y="33004"/>
                    <a:pt x="0" y="0"/>
                  </a:cubicBezTo>
                  <a:close/>
                </a:path>
                <a:path w="5627420" h="146768" stroke="0" extrusionOk="0">
                  <a:moveTo>
                    <a:pt x="0" y="0"/>
                  </a:moveTo>
                  <a:cubicBezTo>
                    <a:pt x="219799" y="22732"/>
                    <a:pt x="399250" y="22392"/>
                    <a:pt x="568995" y="0"/>
                  </a:cubicBezTo>
                  <a:cubicBezTo>
                    <a:pt x="738741" y="-22392"/>
                    <a:pt x="809811" y="-12522"/>
                    <a:pt x="1025441" y="0"/>
                  </a:cubicBezTo>
                  <a:cubicBezTo>
                    <a:pt x="1241071" y="12522"/>
                    <a:pt x="1501468" y="6168"/>
                    <a:pt x="1763258" y="0"/>
                  </a:cubicBezTo>
                  <a:cubicBezTo>
                    <a:pt x="2025048" y="-6168"/>
                    <a:pt x="2147962" y="21157"/>
                    <a:pt x="2332253" y="0"/>
                  </a:cubicBezTo>
                  <a:cubicBezTo>
                    <a:pt x="2516545" y="-21157"/>
                    <a:pt x="2699162" y="-19468"/>
                    <a:pt x="2901248" y="0"/>
                  </a:cubicBezTo>
                  <a:cubicBezTo>
                    <a:pt x="3103334" y="19468"/>
                    <a:pt x="3436627" y="8008"/>
                    <a:pt x="3639065" y="0"/>
                  </a:cubicBezTo>
                  <a:cubicBezTo>
                    <a:pt x="3841503" y="-8008"/>
                    <a:pt x="3900542" y="-13209"/>
                    <a:pt x="4151785" y="0"/>
                  </a:cubicBezTo>
                  <a:cubicBezTo>
                    <a:pt x="4403028" y="13209"/>
                    <a:pt x="4555611" y="-18469"/>
                    <a:pt x="4889603" y="0"/>
                  </a:cubicBezTo>
                  <a:cubicBezTo>
                    <a:pt x="5223595" y="18469"/>
                    <a:pt x="5344184" y="25114"/>
                    <a:pt x="5627420" y="0"/>
                  </a:cubicBezTo>
                  <a:cubicBezTo>
                    <a:pt x="5621987" y="34083"/>
                    <a:pt x="5633571" y="114997"/>
                    <a:pt x="5627420" y="146768"/>
                  </a:cubicBezTo>
                  <a:cubicBezTo>
                    <a:pt x="5485846" y="154451"/>
                    <a:pt x="5129258" y="124247"/>
                    <a:pt x="5002151" y="146768"/>
                  </a:cubicBezTo>
                  <a:cubicBezTo>
                    <a:pt x="4875044" y="169289"/>
                    <a:pt x="4609723" y="139235"/>
                    <a:pt x="4433156" y="146768"/>
                  </a:cubicBezTo>
                  <a:cubicBezTo>
                    <a:pt x="4256589" y="154301"/>
                    <a:pt x="4018811" y="166889"/>
                    <a:pt x="3695339" y="146768"/>
                  </a:cubicBezTo>
                  <a:cubicBezTo>
                    <a:pt x="3371867" y="126647"/>
                    <a:pt x="3151833" y="176136"/>
                    <a:pt x="2957522" y="146768"/>
                  </a:cubicBezTo>
                  <a:cubicBezTo>
                    <a:pt x="2763211" y="117400"/>
                    <a:pt x="2585222" y="168669"/>
                    <a:pt x="2444801" y="146768"/>
                  </a:cubicBezTo>
                  <a:cubicBezTo>
                    <a:pt x="2304380" y="124867"/>
                    <a:pt x="2058163" y="173937"/>
                    <a:pt x="1819532" y="146768"/>
                  </a:cubicBezTo>
                  <a:cubicBezTo>
                    <a:pt x="1580901" y="119599"/>
                    <a:pt x="1244896" y="150463"/>
                    <a:pt x="1081715" y="146768"/>
                  </a:cubicBezTo>
                  <a:cubicBezTo>
                    <a:pt x="918534" y="143073"/>
                    <a:pt x="432362" y="152062"/>
                    <a:pt x="0" y="146768"/>
                  </a:cubicBezTo>
                  <a:cubicBezTo>
                    <a:pt x="-5267" y="109840"/>
                    <a:pt x="-6821" y="65565"/>
                    <a:pt x="0" y="0"/>
                  </a:cubicBezTo>
                  <a:close/>
                </a:path>
              </a:pathLst>
            </a:custGeom>
            <a:solidFill>
              <a:srgbClr val="F2F2F2"/>
            </a:solidFill>
            <a:ln>
              <a:solidFill>
                <a:srgbClr val="CBCBCB">
                  <a:alpha val="0"/>
                </a:srgb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69" name="Address Bar Background">
              <a:extLst>
                <a:ext uri="{FF2B5EF4-FFF2-40B4-BE49-F238E27FC236}">
                  <a16:creationId xmlns:a16="http://schemas.microsoft.com/office/drawing/2014/main" id="{57D53262-BC9A-431A-B4A4-B0F34CAAE0B4}"/>
                </a:ext>
              </a:extLst>
            </p:cNvPr>
            <p:cNvSpPr/>
            <p:nvPr/>
          </p:nvSpPr>
          <p:spPr>
            <a:xfrm>
              <a:off x="5514057" y="2383243"/>
              <a:ext cx="4593820" cy="84902"/>
            </a:xfrm>
            <a:custGeom>
              <a:avLst/>
              <a:gdLst>
                <a:gd name="connsiteX0" fmla="*/ 0 w 4593820"/>
                <a:gd name="connsiteY0" fmla="*/ 0 h 84902"/>
                <a:gd name="connsiteX1" fmla="*/ 610322 w 4593820"/>
                <a:gd name="connsiteY1" fmla="*/ 0 h 84902"/>
                <a:gd name="connsiteX2" fmla="*/ 1128767 w 4593820"/>
                <a:gd name="connsiteY2" fmla="*/ 0 h 84902"/>
                <a:gd name="connsiteX3" fmla="*/ 1693151 w 4593820"/>
                <a:gd name="connsiteY3" fmla="*/ 0 h 84902"/>
                <a:gd name="connsiteX4" fmla="*/ 2395349 w 4593820"/>
                <a:gd name="connsiteY4" fmla="*/ 0 h 84902"/>
                <a:gd name="connsiteX5" fmla="*/ 3005671 w 4593820"/>
                <a:gd name="connsiteY5" fmla="*/ 0 h 84902"/>
                <a:gd name="connsiteX6" fmla="*/ 3570054 w 4593820"/>
                <a:gd name="connsiteY6" fmla="*/ 0 h 84902"/>
                <a:gd name="connsiteX7" fmla="*/ 4593820 w 4593820"/>
                <a:gd name="connsiteY7" fmla="*/ 0 h 84902"/>
                <a:gd name="connsiteX8" fmla="*/ 4593820 w 4593820"/>
                <a:gd name="connsiteY8" fmla="*/ 84902 h 84902"/>
                <a:gd name="connsiteX9" fmla="*/ 3937560 w 4593820"/>
                <a:gd name="connsiteY9" fmla="*/ 84902 h 84902"/>
                <a:gd name="connsiteX10" fmla="*/ 3373176 w 4593820"/>
                <a:gd name="connsiteY10" fmla="*/ 84902 h 84902"/>
                <a:gd name="connsiteX11" fmla="*/ 2625040 w 4593820"/>
                <a:gd name="connsiteY11" fmla="*/ 84902 h 84902"/>
                <a:gd name="connsiteX12" fmla="*/ 2014718 w 4593820"/>
                <a:gd name="connsiteY12" fmla="*/ 84902 h 84902"/>
                <a:gd name="connsiteX13" fmla="*/ 1496273 w 4593820"/>
                <a:gd name="connsiteY13" fmla="*/ 84902 h 84902"/>
                <a:gd name="connsiteX14" fmla="*/ 794075 w 4593820"/>
                <a:gd name="connsiteY14" fmla="*/ 84902 h 84902"/>
                <a:gd name="connsiteX15" fmla="*/ 0 w 4593820"/>
                <a:gd name="connsiteY15" fmla="*/ 84902 h 84902"/>
                <a:gd name="connsiteX16" fmla="*/ 0 w 4593820"/>
                <a:gd name="connsiteY16" fmla="*/ 0 h 84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93820" h="84902" fill="none" extrusionOk="0">
                  <a:moveTo>
                    <a:pt x="0" y="0"/>
                  </a:moveTo>
                  <a:cubicBezTo>
                    <a:pt x="184146" y="-15199"/>
                    <a:pt x="392840" y="-9586"/>
                    <a:pt x="610322" y="0"/>
                  </a:cubicBezTo>
                  <a:cubicBezTo>
                    <a:pt x="827804" y="9586"/>
                    <a:pt x="877715" y="8006"/>
                    <a:pt x="1128767" y="0"/>
                  </a:cubicBezTo>
                  <a:cubicBezTo>
                    <a:pt x="1379819" y="-8006"/>
                    <a:pt x="1481566" y="-27595"/>
                    <a:pt x="1693151" y="0"/>
                  </a:cubicBezTo>
                  <a:cubicBezTo>
                    <a:pt x="1904736" y="27595"/>
                    <a:pt x="2128721" y="-18005"/>
                    <a:pt x="2395349" y="0"/>
                  </a:cubicBezTo>
                  <a:cubicBezTo>
                    <a:pt x="2661977" y="18005"/>
                    <a:pt x="2745811" y="-11627"/>
                    <a:pt x="3005671" y="0"/>
                  </a:cubicBezTo>
                  <a:cubicBezTo>
                    <a:pt x="3265531" y="11627"/>
                    <a:pt x="3296113" y="17939"/>
                    <a:pt x="3570054" y="0"/>
                  </a:cubicBezTo>
                  <a:cubicBezTo>
                    <a:pt x="3843995" y="-17939"/>
                    <a:pt x="4190444" y="-20063"/>
                    <a:pt x="4593820" y="0"/>
                  </a:cubicBezTo>
                  <a:cubicBezTo>
                    <a:pt x="4593258" y="27104"/>
                    <a:pt x="4593224" y="55244"/>
                    <a:pt x="4593820" y="84902"/>
                  </a:cubicBezTo>
                  <a:cubicBezTo>
                    <a:pt x="4343477" y="110163"/>
                    <a:pt x="4152282" y="66973"/>
                    <a:pt x="3937560" y="84902"/>
                  </a:cubicBezTo>
                  <a:cubicBezTo>
                    <a:pt x="3722838" y="102831"/>
                    <a:pt x="3526748" y="100677"/>
                    <a:pt x="3373176" y="84902"/>
                  </a:cubicBezTo>
                  <a:cubicBezTo>
                    <a:pt x="3219604" y="69127"/>
                    <a:pt x="2936887" y="83060"/>
                    <a:pt x="2625040" y="84902"/>
                  </a:cubicBezTo>
                  <a:cubicBezTo>
                    <a:pt x="2313193" y="86744"/>
                    <a:pt x="2196676" y="90569"/>
                    <a:pt x="2014718" y="84902"/>
                  </a:cubicBezTo>
                  <a:cubicBezTo>
                    <a:pt x="1832760" y="79235"/>
                    <a:pt x="1665481" y="70062"/>
                    <a:pt x="1496273" y="84902"/>
                  </a:cubicBezTo>
                  <a:cubicBezTo>
                    <a:pt x="1327065" y="99742"/>
                    <a:pt x="1136994" y="86637"/>
                    <a:pt x="794075" y="84902"/>
                  </a:cubicBezTo>
                  <a:cubicBezTo>
                    <a:pt x="451156" y="83167"/>
                    <a:pt x="348460" y="48584"/>
                    <a:pt x="0" y="84902"/>
                  </a:cubicBezTo>
                  <a:cubicBezTo>
                    <a:pt x="337" y="52542"/>
                    <a:pt x="582" y="27801"/>
                    <a:pt x="0" y="0"/>
                  </a:cubicBezTo>
                  <a:close/>
                </a:path>
                <a:path w="4593820" h="84902" stroke="0" extrusionOk="0">
                  <a:moveTo>
                    <a:pt x="0" y="0"/>
                  </a:moveTo>
                  <a:cubicBezTo>
                    <a:pt x="243663" y="28465"/>
                    <a:pt x="434584" y="-20020"/>
                    <a:pt x="610322" y="0"/>
                  </a:cubicBezTo>
                  <a:cubicBezTo>
                    <a:pt x="786060" y="20020"/>
                    <a:pt x="988612" y="-632"/>
                    <a:pt x="1128767" y="0"/>
                  </a:cubicBezTo>
                  <a:cubicBezTo>
                    <a:pt x="1268922" y="632"/>
                    <a:pt x="1523113" y="26936"/>
                    <a:pt x="1876904" y="0"/>
                  </a:cubicBezTo>
                  <a:cubicBezTo>
                    <a:pt x="2230695" y="-26936"/>
                    <a:pt x="2199136" y="-21321"/>
                    <a:pt x="2487225" y="0"/>
                  </a:cubicBezTo>
                  <a:cubicBezTo>
                    <a:pt x="2775314" y="21321"/>
                    <a:pt x="2851493" y="-14744"/>
                    <a:pt x="3097547" y="0"/>
                  </a:cubicBezTo>
                  <a:cubicBezTo>
                    <a:pt x="3343601" y="14744"/>
                    <a:pt x="3566286" y="-17111"/>
                    <a:pt x="3845684" y="0"/>
                  </a:cubicBezTo>
                  <a:cubicBezTo>
                    <a:pt x="4125082" y="17111"/>
                    <a:pt x="4414169" y="23994"/>
                    <a:pt x="4593820" y="0"/>
                  </a:cubicBezTo>
                  <a:cubicBezTo>
                    <a:pt x="4591812" y="40259"/>
                    <a:pt x="4592030" y="47653"/>
                    <a:pt x="4593820" y="84902"/>
                  </a:cubicBezTo>
                  <a:cubicBezTo>
                    <a:pt x="4347807" y="99919"/>
                    <a:pt x="4303994" y="93382"/>
                    <a:pt x="4029436" y="84902"/>
                  </a:cubicBezTo>
                  <a:cubicBezTo>
                    <a:pt x="3754878" y="76422"/>
                    <a:pt x="3660223" y="76217"/>
                    <a:pt x="3373176" y="84902"/>
                  </a:cubicBezTo>
                  <a:cubicBezTo>
                    <a:pt x="3086129" y="93587"/>
                    <a:pt x="3028669" y="102103"/>
                    <a:pt x="2716916" y="84902"/>
                  </a:cubicBezTo>
                  <a:cubicBezTo>
                    <a:pt x="2405163" y="67701"/>
                    <a:pt x="2405885" y="105789"/>
                    <a:pt x="2106595" y="84902"/>
                  </a:cubicBezTo>
                  <a:cubicBezTo>
                    <a:pt x="1807305" y="64015"/>
                    <a:pt x="1529418" y="90463"/>
                    <a:pt x="1358458" y="84902"/>
                  </a:cubicBezTo>
                  <a:cubicBezTo>
                    <a:pt x="1187498" y="79341"/>
                    <a:pt x="793412" y="68774"/>
                    <a:pt x="610322" y="84902"/>
                  </a:cubicBezTo>
                  <a:cubicBezTo>
                    <a:pt x="427232" y="101030"/>
                    <a:pt x="224841" y="113789"/>
                    <a:pt x="0" y="84902"/>
                  </a:cubicBezTo>
                  <a:cubicBezTo>
                    <a:pt x="1504" y="64811"/>
                    <a:pt x="2191" y="23288"/>
                    <a:pt x="0" y="0"/>
                  </a:cubicBezTo>
                  <a:close/>
                </a:path>
              </a:pathLst>
            </a:custGeom>
            <a:solidFill>
              <a:srgbClr val="FFFFFF"/>
            </a:solidFill>
            <a:ln w="12700">
              <a:solidFill>
                <a:srgbClr val="CBCBCB">
                  <a:alpha val="0"/>
                </a:srgb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70" name="Right Arrow">
              <a:extLst>
                <a:ext uri="{FF2B5EF4-FFF2-40B4-BE49-F238E27FC236}">
                  <a16:creationId xmlns:a16="http://schemas.microsoft.com/office/drawing/2014/main" id="{D21BA288-79BD-449B-9B17-7819D04A5874}"/>
                </a:ext>
              </a:extLst>
            </p:cNvPr>
            <p:cNvGrpSpPr/>
            <p:nvPr/>
          </p:nvGrpSpPr>
          <p:grpSpPr>
            <a:xfrm>
              <a:off x="5128197" y="2407559"/>
              <a:ext cx="55827" cy="39983"/>
              <a:chOff x="5128197" y="2407559"/>
              <a:chExt cx="55827" cy="39983"/>
            </a:xfrm>
          </p:grpSpPr>
          <p:grpSp>
            <p:nvGrpSpPr>
              <p:cNvPr id="97" name="Right Arrow">
                <a:extLst>
                  <a:ext uri="{FF2B5EF4-FFF2-40B4-BE49-F238E27FC236}">
                    <a16:creationId xmlns:a16="http://schemas.microsoft.com/office/drawing/2014/main" id="{C47A941B-7249-47CC-A544-92676852A732}"/>
                  </a:ext>
                </a:extLst>
              </p:cNvPr>
              <p:cNvGrpSpPr/>
              <p:nvPr/>
            </p:nvGrpSpPr>
            <p:grpSpPr>
              <a:xfrm rot="13370064">
                <a:off x="5144041" y="2407559"/>
                <a:ext cx="39983" cy="39983"/>
                <a:chOff x="1411369" y="3109610"/>
                <a:chExt cx="182868" cy="191529"/>
              </a:xfrm>
            </p:grpSpPr>
            <p:cxnSp>
              <p:nvCxnSpPr>
                <p:cNvPr id="99" name="Line 2">
                  <a:extLst>
                    <a:ext uri="{FF2B5EF4-FFF2-40B4-BE49-F238E27FC236}">
                      <a16:creationId xmlns:a16="http://schemas.microsoft.com/office/drawing/2014/main" id="{01376430-001A-4957-B940-D9D1568D575D}"/>
                    </a:ext>
                  </a:extLst>
                </p:cNvPr>
                <p:cNvCxnSpPr>
                  <a:cxnSpLocks/>
                </p:cNvCxnSpPr>
                <p:nvPr/>
              </p:nvCxnSpPr>
              <p:spPr>
                <a:xfrm rot="19092243">
                  <a:off x="1484509" y="3191411"/>
                  <a:ext cx="109728" cy="109728"/>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cxnSp>
              <p:nvCxnSpPr>
                <p:cNvPr id="100" name="Line 1">
                  <a:extLst>
                    <a:ext uri="{FF2B5EF4-FFF2-40B4-BE49-F238E27FC236}">
                      <a16:creationId xmlns:a16="http://schemas.microsoft.com/office/drawing/2014/main" id="{1D1B81BB-DD02-4F0D-9E47-B7AC72716ACC}"/>
                    </a:ext>
                  </a:extLst>
                </p:cNvPr>
                <p:cNvCxnSpPr>
                  <a:cxnSpLocks/>
                </p:cNvCxnSpPr>
                <p:nvPr/>
              </p:nvCxnSpPr>
              <p:spPr>
                <a:xfrm rot="19092243" flipV="1">
                  <a:off x="1411369" y="3109610"/>
                  <a:ext cx="109728" cy="109729"/>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grpSp>
          <p:cxnSp>
            <p:nvCxnSpPr>
              <p:cNvPr id="98" name="Right Arrow">
                <a:extLst>
                  <a:ext uri="{FF2B5EF4-FFF2-40B4-BE49-F238E27FC236}">
                    <a16:creationId xmlns:a16="http://schemas.microsoft.com/office/drawing/2014/main" id="{F86CC399-7345-4A34-8824-F7964D4837E4}"/>
                  </a:ext>
                </a:extLst>
              </p:cNvPr>
              <p:cNvCxnSpPr>
                <a:cxnSpLocks/>
              </p:cNvCxnSpPr>
              <p:nvPr/>
            </p:nvCxnSpPr>
            <p:spPr>
              <a:xfrm>
                <a:off x="5128197" y="2427402"/>
                <a:ext cx="47979" cy="0"/>
              </a:xfrm>
              <a:prstGeom prst="line">
                <a:avLst/>
              </a:prstGeom>
              <a:ln w="6350">
                <a:solidFill>
                  <a:srgbClr val="090909"/>
                </a:solidFill>
              </a:ln>
            </p:spPr>
            <p:style>
              <a:lnRef idx="1">
                <a:schemeClr val="accent1"/>
              </a:lnRef>
              <a:fillRef idx="0">
                <a:schemeClr val="accent1"/>
              </a:fillRef>
              <a:effectRef idx="0">
                <a:schemeClr val="accent1"/>
              </a:effectRef>
              <a:fontRef idx="minor">
                <a:schemeClr val="tx1"/>
              </a:fontRef>
            </p:style>
          </p:cxnSp>
        </p:grpSp>
        <p:grpSp>
          <p:nvGrpSpPr>
            <p:cNvPr id="71" name="Left Arrow">
              <a:extLst>
                <a:ext uri="{FF2B5EF4-FFF2-40B4-BE49-F238E27FC236}">
                  <a16:creationId xmlns:a16="http://schemas.microsoft.com/office/drawing/2014/main" id="{6532175E-4AFD-42E3-8CD2-BB1BAA1BE0E4}"/>
                </a:ext>
              </a:extLst>
            </p:cNvPr>
            <p:cNvGrpSpPr/>
            <p:nvPr/>
          </p:nvGrpSpPr>
          <p:grpSpPr>
            <a:xfrm>
              <a:off x="5004663" y="2407440"/>
              <a:ext cx="56124" cy="39983"/>
              <a:chOff x="5004663" y="2407440"/>
              <a:chExt cx="56124" cy="39983"/>
            </a:xfrm>
          </p:grpSpPr>
          <p:grpSp>
            <p:nvGrpSpPr>
              <p:cNvPr id="93" name="Left Arrow">
                <a:extLst>
                  <a:ext uri="{FF2B5EF4-FFF2-40B4-BE49-F238E27FC236}">
                    <a16:creationId xmlns:a16="http://schemas.microsoft.com/office/drawing/2014/main" id="{211C60F8-0F37-43DE-B883-E6B75167C9F0}"/>
                  </a:ext>
                </a:extLst>
              </p:cNvPr>
              <p:cNvGrpSpPr/>
              <p:nvPr/>
            </p:nvGrpSpPr>
            <p:grpSpPr>
              <a:xfrm rot="8229936" flipH="1">
                <a:off x="5004663" y="2407440"/>
                <a:ext cx="39983" cy="39983"/>
                <a:chOff x="1411369" y="3109610"/>
                <a:chExt cx="182868" cy="191529"/>
              </a:xfrm>
            </p:grpSpPr>
            <p:cxnSp>
              <p:nvCxnSpPr>
                <p:cNvPr id="95" name="Line 2">
                  <a:extLst>
                    <a:ext uri="{FF2B5EF4-FFF2-40B4-BE49-F238E27FC236}">
                      <a16:creationId xmlns:a16="http://schemas.microsoft.com/office/drawing/2014/main" id="{EEB2FBA6-BADB-4F6D-A3F5-396BC1620921}"/>
                    </a:ext>
                  </a:extLst>
                </p:cNvPr>
                <p:cNvCxnSpPr>
                  <a:cxnSpLocks/>
                </p:cNvCxnSpPr>
                <p:nvPr/>
              </p:nvCxnSpPr>
              <p:spPr>
                <a:xfrm rot="19092243">
                  <a:off x="1484509" y="3191411"/>
                  <a:ext cx="109728" cy="109728"/>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cxnSp>
              <p:nvCxnSpPr>
                <p:cNvPr id="96" name="Line 1">
                  <a:extLst>
                    <a:ext uri="{FF2B5EF4-FFF2-40B4-BE49-F238E27FC236}">
                      <a16:creationId xmlns:a16="http://schemas.microsoft.com/office/drawing/2014/main" id="{A8916512-347A-4F57-8486-288B72BFF314}"/>
                    </a:ext>
                  </a:extLst>
                </p:cNvPr>
                <p:cNvCxnSpPr>
                  <a:cxnSpLocks/>
                </p:cNvCxnSpPr>
                <p:nvPr/>
              </p:nvCxnSpPr>
              <p:spPr>
                <a:xfrm rot="19092243" flipV="1">
                  <a:off x="1411369" y="3109610"/>
                  <a:ext cx="109728" cy="109729"/>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grpSp>
          <p:cxnSp>
            <p:nvCxnSpPr>
              <p:cNvPr id="94" name="Left Arrow">
                <a:extLst>
                  <a:ext uri="{FF2B5EF4-FFF2-40B4-BE49-F238E27FC236}">
                    <a16:creationId xmlns:a16="http://schemas.microsoft.com/office/drawing/2014/main" id="{75FBB3A1-E111-4A84-8300-B9D32217F93F}"/>
                  </a:ext>
                </a:extLst>
              </p:cNvPr>
              <p:cNvCxnSpPr>
                <a:cxnSpLocks/>
              </p:cNvCxnSpPr>
              <p:nvPr/>
            </p:nvCxnSpPr>
            <p:spPr>
              <a:xfrm>
                <a:off x="5012808" y="2427402"/>
                <a:ext cx="47979" cy="0"/>
              </a:xfrm>
              <a:prstGeom prst="line">
                <a:avLst/>
              </a:prstGeom>
              <a:ln w="6350">
                <a:solidFill>
                  <a:srgbClr val="090909"/>
                </a:solidFill>
              </a:ln>
            </p:spPr>
            <p:style>
              <a:lnRef idx="1">
                <a:schemeClr val="accent1"/>
              </a:lnRef>
              <a:fillRef idx="0">
                <a:schemeClr val="accent1"/>
              </a:fillRef>
              <a:effectRef idx="0">
                <a:schemeClr val="accent1"/>
              </a:effectRef>
              <a:fontRef idx="minor">
                <a:schemeClr val="tx1"/>
              </a:fontRef>
            </p:style>
          </p:cxnSp>
        </p:grpSp>
        <p:pic>
          <p:nvPicPr>
            <p:cNvPr id="72" name="Search Address Bar Icon" descr="Magnifying glass">
              <a:extLst>
                <a:ext uri="{FF2B5EF4-FFF2-40B4-BE49-F238E27FC236}">
                  <a16:creationId xmlns:a16="http://schemas.microsoft.com/office/drawing/2014/main" id="{0E5FD816-5B1E-4D09-A02A-EA0F18F4272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flipH="1">
              <a:off x="5539664" y="2402166"/>
              <a:ext cx="48632" cy="48632"/>
            </a:xfrm>
            <a:prstGeom prst="rect">
              <a:avLst/>
            </a:prstGeom>
          </p:spPr>
        </p:pic>
        <p:sp>
          <p:nvSpPr>
            <p:cNvPr id="73" name="Search Address Bar Text">
              <a:extLst>
                <a:ext uri="{FF2B5EF4-FFF2-40B4-BE49-F238E27FC236}">
                  <a16:creationId xmlns:a16="http://schemas.microsoft.com/office/drawing/2014/main" id="{54795C5F-4F79-44C6-A5B4-93D208BE0C71}"/>
                </a:ext>
              </a:extLst>
            </p:cNvPr>
            <p:cNvSpPr txBox="1"/>
            <p:nvPr/>
          </p:nvSpPr>
          <p:spPr>
            <a:xfrm>
              <a:off x="5529550" y="2361221"/>
              <a:ext cx="1335040" cy="141095"/>
            </a:xfrm>
            <a:prstGeom prst="rect">
              <a:avLst/>
            </a:prstGeom>
            <a:noFill/>
          </p:spPr>
          <p:txBody>
            <a:bodyPr wrap="square" rtlCol="0">
              <a:spAutoFit/>
            </a:bodyPr>
            <a:lstStyle/>
            <a:p>
              <a:r>
                <a:rPr lang="en-US" sz="600" dirty="0">
                  <a:solidFill>
                    <a:srgbClr val="AEAEAE"/>
                  </a:solidFill>
                </a:rPr>
                <a:t>Search or enter web address</a:t>
              </a:r>
            </a:p>
          </p:txBody>
        </p:sp>
        <p:pic>
          <p:nvPicPr>
            <p:cNvPr id="74" name="Refresh Button" descr="Refresh">
              <a:extLst>
                <a:ext uri="{FF2B5EF4-FFF2-40B4-BE49-F238E27FC236}">
                  <a16:creationId xmlns:a16="http://schemas.microsoft.com/office/drawing/2014/main" id="{1A1BB3E3-606B-4ACB-BD88-9D8D62E0D9F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rot="17611513">
              <a:off x="5247646" y="2397778"/>
              <a:ext cx="59306" cy="59306"/>
            </a:xfrm>
            <a:prstGeom prst="rect">
              <a:avLst/>
            </a:prstGeom>
          </p:spPr>
        </p:pic>
        <p:pic>
          <p:nvPicPr>
            <p:cNvPr id="75" name="Home Button" descr="Home">
              <a:extLst>
                <a:ext uri="{FF2B5EF4-FFF2-40B4-BE49-F238E27FC236}">
                  <a16:creationId xmlns:a16="http://schemas.microsoft.com/office/drawing/2014/main" id="{18C97FBE-5DB0-49F7-8B61-0FFBDA66853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371550" y="2399299"/>
              <a:ext cx="59306" cy="59306"/>
            </a:xfrm>
            <a:prstGeom prst="rect">
              <a:avLst/>
            </a:prstGeom>
          </p:spPr>
        </p:pic>
        <p:grpSp>
          <p:nvGrpSpPr>
            <p:cNvPr id="76" name="Address Bar Settings Button">
              <a:extLst>
                <a:ext uri="{FF2B5EF4-FFF2-40B4-BE49-F238E27FC236}">
                  <a16:creationId xmlns:a16="http://schemas.microsoft.com/office/drawing/2014/main" id="{B8A4772C-A365-4654-AD13-238C3D0B98B7}"/>
                </a:ext>
              </a:extLst>
            </p:cNvPr>
            <p:cNvGrpSpPr/>
            <p:nvPr/>
          </p:nvGrpSpPr>
          <p:grpSpPr>
            <a:xfrm>
              <a:off x="10462995" y="2419434"/>
              <a:ext cx="64798" cy="15993"/>
              <a:chOff x="10790691" y="1400190"/>
              <a:chExt cx="74096" cy="18288"/>
            </a:xfrm>
          </p:grpSpPr>
          <p:sp>
            <p:nvSpPr>
              <p:cNvPr id="90" name="Circle">
                <a:extLst>
                  <a:ext uri="{FF2B5EF4-FFF2-40B4-BE49-F238E27FC236}">
                    <a16:creationId xmlns:a16="http://schemas.microsoft.com/office/drawing/2014/main" id="{5BB4F9E4-4CF9-4D4A-90C5-18C02A3D9BEF}"/>
                  </a:ext>
                </a:extLst>
              </p:cNvPr>
              <p:cNvSpPr/>
              <p:nvPr/>
            </p:nvSpPr>
            <p:spPr>
              <a:xfrm>
                <a:off x="10846499" y="1400190"/>
                <a:ext cx="18288" cy="18288"/>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91" name="Circle">
                <a:extLst>
                  <a:ext uri="{FF2B5EF4-FFF2-40B4-BE49-F238E27FC236}">
                    <a16:creationId xmlns:a16="http://schemas.microsoft.com/office/drawing/2014/main" id="{939E0F05-3CF7-4420-8459-D7EB61C4D58F}"/>
                  </a:ext>
                </a:extLst>
              </p:cNvPr>
              <p:cNvSpPr/>
              <p:nvPr/>
            </p:nvSpPr>
            <p:spPr>
              <a:xfrm>
                <a:off x="10818595" y="1400190"/>
                <a:ext cx="18288" cy="18288"/>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92" name="Circle">
                <a:extLst>
                  <a:ext uri="{FF2B5EF4-FFF2-40B4-BE49-F238E27FC236}">
                    <a16:creationId xmlns:a16="http://schemas.microsoft.com/office/drawing/2014/main" id="{8DB2D6BB-01F4-4630-B465-55F2288921BF}"/>
                  </a:ext>
                </a:extLst>
              </p:cNvPr>
              <p:cNvSpPr/>
              <p:nvPr/>
            </p:nvSpPr>
            <p:spPr>
              <a:xfrm>
                <a:off x="10790691" y="1400190"/>
                <a:ext cx="18288" cy="18288"/>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grpSp>
          <p:nvGrpSpPr>
            <p:cNvPr id="77" name="Add Button">
              <a:extLst>
                <a:ext uri="{FF2B5EF4-FFF2-40B4-BE49-F238E27FC236}">
                  <a16:creationId xmlns:a16="http://schemas.microsoft.com/office/drawing/2014/main" id="{56C0AD75-CE95-4551-934B-0B5CC78783BB}"/>
                </a:ext>
              </a:extLst>
            </p:cNvPr>
            <p:cNvGrpSpPr/>
            <p:nvPr/>
          </p:nvGrpSpPr>
          <p:grpSpPr>
            <a:xfrm>
              <a:off x="5822685" y="2296671"/>
              <a:ext cx="39983" cy="39983"/>
              <a:chOff x="5822685" y="2296671"/>
              <a:chExt cx="39983" cy="39983"/>
            </a:xfrm>
          </p:grpSpPr>
          <p:cxnSp>
            <p:nvCxnSpPr>
              <p:cNvPr id="88" name="Line 2">
                <a:extLst>
                  <a:ext uri="{FF2B5EF4-FFF2-40B4-BE49-F238E27FC236}">
                    <a16:creationId xmlns:a16="http://schemas.microsoft.com/office/drawing/2014/main" id="{621DAAD6-DB0C-439C-B01F-C7538210A6D8}"/>
                  </a:ext>
                </a:extLst>
              </p:cNvPr>
              <p:cNvCxnSpPr>
                <a:cxnSpLocks/>
              </p:cNvCxnSpPr>
              <p:nvPr/>
            </p:nvCxnSpPr>
            <p:spPr>
              <a:xfrm>
                <a:off x="5822685" y="2315861"/>
                <a:ext cx="39983" cy="0"/>
              </a:xfrm>
              <a:prstGeom prst="line">
                <a:avLst/>
              </a:prstGeom>
              <a:ln w="6350">
                <a:solidFill>
                  <a:srgbClr val="090909"/>
                </a:solidFill>
              </a:ln>
            </p:spPr>
            <p:style>
              <a:lnRef idx="1">
                <a:schemeClr val="accent1"/>
              </a:lnRef>
              <a:fillRef idx="0">
                <a:schemeClr val="accent1"/>
              </a:fillRef>
              <a:effectRef idx="0">
                <a:schemeClr val="accent1"/>
              </a:effectRef>
              <a:fontRef idx="minor">
                <a:schemeClr val="tx1"/>
              </a:fontRef>
            </p:style>
          </p:cxnSp>
          <p:cxnSp>
            <p:nvCxnSpPr>
              <p:cNvPr id="89" name="Line 1">
                <a:extLst>
                  <a:ext uri="{FF2B5EF4-FFF2-40B4-BE49-F238E27FC236}">
                    <a16:creationId xmlns:a16="http://schemas.microsoft.com/office/drawing/2014/main" id="{8C009A98-4C11-4888-8223-0340134BB502}"/>
                  </a:ext>
                </a:extLst>
              </p:cNvPr>
              <p:cNvCxnSpPr>
                <a:cxnSpLocks/>
              </p:cNvCxnSpPr>
              <p:nvPr/>
            </p:nvCxnSpPr>
            <p:spPr>
              <a:xfrm rot="16200000">
                <a:off x="5821643" y="2316663"/>
                <a:ext cx="39983" cy="0"/>
              </a:xfrm>
              <a:prstGeom prst="line">
                <a:avLst/>
              </a:prstGeom>
              <a:ln w="6350">
                <a:solidFill>
                  <a:srgbClr val="090909"/>
                </a:solidFill>
              </a:ln>
            </p:spPr>
            <p:style>
              <a:lnRef idx="1">
                <a:schemeClr val="accent1"/>
              </a:lnRef>
              <a:fillRef idx="0">
                <a:schemeClr val="accent1"/>
              </a:fillRef>
              <a:effectRef idx="0">
                <a:schemeClr val="accent1"/>
              </a:effectRef>
              <a:fontRef idx="minor">
                <a:schemeClr val="tx1"/>
              </a:fontRef>
            </p:style>
          </p:cxnSp>
        </p:grpSp>
        <p:pic>
          <p:nvPicPr>
            <p:cNvPr id="78" name="Close Button" descr="Close">
              <a:extLst>
                <a:ext uri="{FF2B5EF4-FFF2-40B4-BE49-F238E27FC236}">
                  <a16:creationId xmlns:a16="http://schemas.microsoft.com/office/drawing/2014/main" id="{189E734E-7908-4B78-9D80-7B2E006F0B84}"/>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0465079" y="2296563"/>
              <a:ext cx="44638" cy="44638"/>
            </a:xfrm>
            <a:prstGeom prst="rect">
              <a:avLst/>
            </a:prstGeom>
          </p:spPr>
        </p:pic>
        <p:sp>
          <p:nvSpPr>
            <p:cNvPr id="79" name="Maximize Button">
              <a:extLst>
                <a:ext uri="{FF2B5EF4-FFF2-40B4-BE49-F238E27FC236}">
                  <a16:creationId xmlns:a16="http://schemas.microsoft.com/office/drawing/2014/main" id="{E83BB36F-4126-43B0-9F5D-97FF80C9DB76}"/>
                </a:ext>
              </a:extLst>
            </p:cNvPr>
            <p:cNvSpPr/>
            <p:nvPr/>
          </p:nvSpPr>
          <p:spPr>
            <a:xfrm>
              <a:off x="10328833" y="2301847"/>
              <a:ext cx="31986" cy="31986"/>
            </a:xfrm>
            <a:prstGeom prst="rect">
              <a:avLst/>
            </a:prstGeom>
            <a:noFill/>
            <a:ln w="6350">
              <a:solidFill>
                <a:srgbClr val="0909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cxnSp>
          <p:nvCxnSpPr>
            <p:cNvPr id="80" name="Minimize Button">
              <a:extLst>
                <a:ext uri="{FF2B5EF4-FFF2-40B4-BE49-F238E27FC236}">
                  <a16:creationId xmlns:a16="http://schemas.microsoft.com/office/drawing/2014/main" id="{7284EE8A-1983-4132-8CC3-DC5459F0BAAA}"/>
                </a:ext>
              </a:extLst>
            </p:cNvPr>
            <p:cNvCxnSpPr>
              <a:cxnSpLocks/>
            </p:cNvCxnSpPr>
            <p:nvPr/>
          </p:nvCxnSpPr>
          <p:spPr>
            <a:xfrm>
              <a:off x="10190145" y="2316798"/>
              <a:ext cx="31986" cy="0"/>
            </a:xfrm>
            <a:prstGeom prst="line">
              <a:avLst/>
            </a:prstGeom>
            <a:ln w="6350">
              <a:solidFill>
                <a:srgbClr val="000000"/>
              </a:solidFill>
            </a:ln>
          </p:spPr>
          <p:style>
            <a:lnRef idx="1">
              <a:schemeClr val="accent1"/>
            </a:lnRef>
            <a:fillRef idx="0">
              <a:schemeClr val="accent1"/>
            </a:fillRef>
            <a:effectRef idx="0">
              <a:schemeClr val="accent1"/>
            </a:effectRef>
            <a:fontRef idx="minor">
              <a:schemeClr val="tx1"/>
            </a:fontRef>
          </p:style>
        </p:cxnSp>
        <p:sp>
          <p:nvSpPr>
            <p:cNvPr id="81" name="Webpage Small Title Background">
              <a:extLst>
                <a:ext uri="{FF2B5EF4-FFF2-40B4-BE49-F238E27FC236}">
                  <a16:creationId xmlns:a16="http://schemas.microsoft.com/office/drawing/2014/main" id="{C6BD03DA-F595-484B-BC3B-E69358BCB1C7}"/>
                </a:ext>
              </a:extLst>
            </p:cNvPr>
            <p:cNvSpPr/>
            <p:nvPr/>
          </p:nvSpPr>
          <p:spPr>
            <a:xfrm>
              <a:off x="5167332" y="2270515"/>
              <a:ext cx="622646" cy="104134"/>
            </a:xfrm>
            <a:custGeom>
              <a:avLst/>
              <a:gdLst>
                <a:gd name="connsiteX0" fmla="*/ 0 w 622646"/>
                <a:gd name="connsiteY0" fmla="*/ 0 h 104134"/>
                <a:gd name="connsiteX1" fmla="*/ 622646 w 622646"/>
                <a:gd name="connsiteY1" fmla="*/ 0 h 104134"/>
                <a:gd name="connsiteX2" fmla="*/ 622646 w 622646"/>
                <a:gd name="connsiteY2" fmla="*/ 104134 h 104134"/>
                <a:gd name="connsiteX3" fmla="*/ 0 w 622646"/>
                <a:gd name="connsiteY3" fmla="*/ 104134 h 104134"/>
                <a:gd name="connsiteX4" fmla="*/ 0 w 622646"/>
                <a:gd name="connsiteY4" fmla="*/ 0 h 104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646" h="104134" fill="none" extrusionOk="0">
                  <a:moveTo>
                    <a:pt x="0" y="0"/>
                  </a:moveTo>
                  <a:cubicBezTo>
                    <a:pt x="303527" y="-11224"/>
                    <a:pt x="347830" y="-2420"/>
                    <a:pt x="622646" y="0"/>
                  </a:cubicBezTo>
                  <a:cubicBezTo>
                    <a:pt x="617543" y="49713"/>
                    <a:pt x="627647" y="70936"/>
                    <a:pt x="622646" y="104134"/>
                  </a:cubicBezTo>
                  <a:cubicBezTo>
                    <a:pt x="427445" y="95508"/>
                    <a:pt x="185225" y="129744"/>
                    <a:pt x="0" y="104134"/>
                  </a:cubicBezTo>
                  <a:cubicBezTo>
                    <a:pt x="-1595" y="70651"/>
                    <a:pt x="3854" y="34322"/>
                    <a:pt x="0" y="0"/>
                  </a:cubicBezTo>
                  <a:close/>
                </a:path>
                <a:path w="622646" h="104134" stroke="0" extrusionOk="0">
                  <a:moveTo>
                    <a:pt x="0" y="0"/>
                  </a:moveTo>
                  <a:cubicBezTo>
                    <a:pt x="270705" y="-8460"/>
                    <a:pt x="453983" y="-12708"/>
                    <a:pt x="622646" y="0"/>
                  </a:cubicBezTo>
                  <a:cubicBezTo>
                    <a:pt x="619928" y="35983"/>
                    <a:pt x="619772" y="62275"/>
                    <a:pt x="622646" y="104134"/>
                  </a:cubicBezTo>
                  <a:cubicBezTo>
                    <a:pt x="357335" y="87148"/>
                    <a:pt x="268814" y="119323"/>
                    <a:pt x="0" y="104134"/>
                  </a:cubicBezTo>
                  <a:cubicBezTo>
                    <a:pt x="933" y="57310"/>
                    <a:pt x="-398" y="29390"/>
                    <a:pt x="0" y="0"/>
                  </a:cubicBezTo>
                  <a:close/>
                </a:path>
              </a:pathLst>
            </a:custGeom>
            <a:solidFill>
              <a:srgbClr val="F2F2F2"/>
            </a:solidFill>
            <a:ln>
              <a:solidFill>
                <a:srgbClr val="CBCBCB">
                  <a:alpha val="0"/>
                </a:srgb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pic>
          <p:nvPicPr>
            <p:cNvPr id="82" name="Webpage Close Icon" descr="Close">
              <a:extLst>
                <a:ext uri="{FF2B5EF4-FFF2-40B4-BE49-F238E27FC236}">
                  <a16:creationId xmlns:a16="http://schemas.microsoft.com/office/drawing/2014/main" id="{B3E5BC63-6802-4251-80E1-6193C6515D98}"/>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717383" y="2296983"/>
              <a:ext cx="44638" cy="44638"/>
            </a:xfrm>
            <a:prstGeom prst="rect">
              <a:avLst/>
            </a:prstGeom>
          </p:spPr>
        </p:pic>
        <p:sp>
          <p:nvSpPr>
            <p:cNvPr id="83" name="Webpage Name">
              <a:extLst>
                <a:ext uri="{FF2B5EF4-FFF2-40B4-BE49-F238E27FC236}">
                  <a16:creationId xmlns:a16="http://schemas.microsoft.com/office/drawing/2014/main" id="{8CE6A56A-9099-43E9-9D8F-F724F443FA0E}"/>
                </a:ext>
              </a:extLst>
            </p:cNvPr>
            <p:cNvSpPr txBox="1"/>
            <p:nvPr/>
          </p:nvSpPr>
          <p:spPr>
            <a:xfrm>
              <a:off x="5272180" y="2289186"/>
              <a:ext cx="138919" cy="70547"/>
            </a:xfrm>
            <a:prstGeom prst="rect">
              <a:avLst/>
            </a:prstGeom>
            <a:noFill/>
          </p:spPr>
          <p:txBody>
            <a:bodyPr wrap="square" lIns="0" tIns="0" rIns="0" bIns="0" rtlCol="0">
              <a:spAutoFit/>
            </a:bodyPr>
            <a:lstStyle/>
            <a:p>
              <a:r>
                <a:rPr lang="en-US" sz="600" dirty="0">
                  <a:solidFill>
                    <a:srgbClr val="555555"/>
                  </a:solidFill>
                </a:rPr>
                <a:t>Start</a:t>
              </a:r>
            </a:p>
          </p:txBody>
        </p:sp>
        <p:grpSp>
          <p:nvGrpSpPr>
            <p:cNvPr id="84" name="Website Icon Placeholder">
              <a:extLst>
                <a:ext uri="{FF2B5EF4-FFF2-40B4-BE49-F238E27FC236}">
                  <a16:creationId xmlns:a16="http://schemas.microsoft.com/office/drawing/2014/main" id="{7169783A-1AF3-4E36-87CD-6ABF21A42455}"/>
                </a:ext>
              </a:extLst>
            </p:cNvPr>
            <p:cNvGrpSpPr/>
            <p:nvPr/>
          </p:nvGrpSpPr>
          <p:grpSpPr>
            <a:xfrm>
              <a:off x="5204508" y="2295596"/>
              <a:ext cx="41452" cy="40711"/>
              <a:chOff x="1950533" y="1912092"/>
              <a:chExt cx="144420" cy="141838"/>
            </a:xfrm>
          </p:grpSpPr>
          <p:sp>
            <p:nvSpPr>
              <p:cNvPr id="85" name="Square">
                <a:extLst>
                  <a:ext uri="{FF2B5EF4-FFF2-40B4-BE49-F238E27FC236}">
                    <a16:creationId xmlns:a16="http://schemas.microsoft.com/office/drawing/2014/main" id="{E3E89627-5711-4D04-8C07-70CE59D00BAA}"/>
                  </a:ext>
                </a:extLst>
              </p:cNvPr>
              <p:cNvSpPr/>
              <p:nvPr/>
            </p:nvSpPr>
            <p:spPr>
              <a:xfrm>
                <a:off x="1952625" y="1913132"/>
                <a:ext cx="141684" cy="140798"/>
              </a:xfrm>
              <a:custGeom>
                <a:avLst/>
                <a:gdLst>
                  <a:gd name="connsiteX0" fmla="*/ 0 w 141684"/>
                  <a:gd name="connsiteY0" fmla="*/ 0 h 140798"/>
                  <a:gd name="connsiteX1" fmla="*/ 141684 w 141684"/>
                  <a:gd name="connsiteY1" fmla="*/ 0 h 140798"/>
                  <a:gd name="connsiteX2" fmla="*/ 141684 w 141684"/>
                  <a:gd name="connsiteY2" fmla="*/ 140798 h 140798"/>
                  <a:gd name="connsiteX3" fmla="*/ 0 w 141684"/>
                  <a:gd name="connsiteY3" fmla="*/ 140798 h 140798"/>
                  <a:gd name="connsiteX4" fmla="*/ 0 w 141684"/>
                  <a:gd name="connsiteY4" fmla="*/ 0 h 140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84" h="140798" fill="none" extrusionOk="0">
                    <a:moveTo>
                      <a:pt x="0" y="0"/>
                    </a:moveTo>
                    <a:cubicBezTo>
                      <a:pt x="45991" y="1878"/>
                      <a:pt x="96569" y="5713"/>
                      <a:pt x="141684" y="0"/>
                    </a:cubicBezTo>
                    <a:cubicBezTo>
                      <a:pt x="138845" y="57765"/>
                      <a:pt x="145173" y="72590"/>
                      <a:pt x="141684" y="140798"/>
                    </a:cubicBezTo>
                    <a:cubicBezTo>
                      <a:pt x="80807" y="141118"/>
                      <a:pt x="31063" y="140290"/>
                      <a:pt x="0" y="140798"/>
                    </a:cubicBezTo>
                    <a:cubicBezTo>
                      <a:pt x="1379" y="91549"/>
                      <a:pt x="-187" y="55626"/>
                      <a:pt x="0" y="0"/>
                    </a:cubicBezTo>
                    <a:close/>
                  </a:path>
                  <a:path w="141684" h="140798" stroke="0" extrusionOk="0">
                    <a:moveTo>
                      <a:pt x="0" y="0"/>
                    </a:moveTo>
                    <a:cubicBezTo>
                      <a:pt x="62393" y="2102"/>
                      <a:pt x="83537" y="-1382"/>
                      <a:pt x="141684" y="0"/>
                    </a:cubicBezTo>
                    <a:cubicBezTo>
                      <a:pt x="135837" y="59974"/>
                      <a:pt x="144028" y="102945"/>
                      <a:pt x="141684" y="140798"/>
                    </a:cubicBezTo>
                    <a:cubicBezTo>
                      <a:pt x="95486" y="144697"/>
                      <a:pt x="42034" y="141879"/>
                      <a:pt x="0" y="140798"/>
                    </a:cubicBezTo>
                    <a:cubicBezTo>
                      <a:pt x="-996" y="102443"/>
                      <a:pt x="5794" y="61365"/>
                      <a:pt x="0" y="0"/>
                    </a:cubicBezTo>
                    <a:close/>
                  </a:path>
                </a:pathLst>
              </a:custGeom>
              <a:solidFill>
                <a:srgbClr val="F2F2F2"/>
              </a:solidFill>
              <a:ln w="3175">
                <a:solidFill>
                  <a:srgbClr val="444446"/>
                </a:solidFill>
                <a:extLst>
                  <a:ext uri="{C807C97D-BFC1-408E-A445-0C87EB9F89A2}">
                    <ask:lineSketchStyleProps xmlns:ask="http://schemas.microsoft.com/office/drawing/2018/sketchyshapes" sd="1927782525">
                      <a:prstGeom prst="rect">
                        <a:avLst/>
                      </a:prstGeom>
                      <ask:type>
                        <ask:lineSketchFreehand/>
                      </ask:type>
                      <ask:seed>1927782525</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cxnSp>
            <p:nvCxnSpPr>
              <p:cNvPr id="86" name="Line 2">
                <a:extLst>
                  <a:ext uri="{FF2B5EF4-FFF2-40B4-BE49-F238E27FC236}">
                    <a16:creationId xmlns:a16="http://schemas.microsoft.com/office/drawing/2014/main" id="{1A34705F-6FC3-40A2-B7F3-05F0F652D070}"/>
                  </a:ext>
                </a:extLst>
              </p:cNvPr>
              <p:cNvCxnSpPr/>
              <p:nvPr/>
            </p:nvCxnSpPr>
            <p:spPr>
              <a:xfrm>
                <a:off x="1950533" y="1912092"/>
                <a:ext cx="143776" cy="141838"/>
              </a:xfrm>
              <a:prstGeom prst="line">
                <a:avLst/>
              </a:prstGeom>
              <a:ln w="3175">
                <a:solidFill>
                  <a:srgbClr val="444446"/>
                </a:solidFill>
              </a:ln>
            </p:spPr>
            <p:style>
              <a:lnRef idx="1">
                <a:schemeClr val="accent1"/>
              </a:lnRef>
              <a:fillRef idx="0">
                <a:schemeClr val="accent1"/>
              </a:fillRef>
              <a:effectRef idx="0">
                <a:schemeClr val="accent1"/>
              </a:effectRef>
              <a:fontRef idx="minor">
                <a:schemeClr val="tx1"/>
              </a:fontRef>
            </p:style>
          </p:cxnSp>
          <p:cxnSp>
            <p:nvCxnSpPr>
              <p:cNvPr id="87" name="Line 1">
                <a:extLst>
                  <a:ext uri="{FF2B5EF4-FFF2-40B4-BE49-F238E27FC236}">
                    <a16:creationId xmlns:a16="http://schemas.microsoft.com/office/drawing/2014/main" id="{192426E2-F262-4B22-A115-FB17EC8CAA42}"/>
                  </a:ext>
                </a:extLst>
              </p:cNvPr>
              <p:cNvCxnSpPr>
                <a:cxnSpLocks/>
              </p:cNvCxnSpPr>
              <p:nvPr/>
            </p:nvCxnSpPr>
            <p:spPr>
              <a:xfrm flipV="1">
                <a:off x="1951177" y="1912092"/>
                <a:ext cx="143776" cy="141838"/>
              </a:xfrm>
              <a:prstGeom prst="line">
                <a:avLst/>
              </a:prstGeom>
              <a:ln w="3175">
                <a:solidFill>
                  <a:srgbClr val="444446"/>
                </a:solidFill>
              </a:ln>
            </p:spPr>
            <p:style>
              <a:lnRef idx="1">
                <a:schemeClr val="accent1"/>
              </a:lnRef>
              <a:fillRef idx="0">
                <a:schemeClr val="accent1"/>
              </a:fillRef>
              <a:effectRef idx="0">
                <a:schemeClr val="accent1"/>
              </a:effectRef>
              <a:fontRef idx="minor">
                <a:schemeClr val="tx1"/>
              </a:fontRef>
            </p:style>
          </p:cxnSp>
        </p:grpSp>
      </p:grpSp>
      <p:grpSp>
        <p:nvGrpSpPr>
          <p:cNvPr id="39" name="Scroll Bar">
            <a:extLst>
              <a:ext uri="{FF2B5EF4-FFF2-40B4-BE49-F238E27FC236}">
                <a16:creationId xmlns:a16="http://schemas.microsoft.com/office/drawing/2014/main" id="{59E63D07-8FCB-4D95-BE29-A71FE1B10461}"/>
              </a:ext>
              <a:ext uri="{C183D7F6-B498-43B3-948B-1728B52AA6E4}">
                <adec:decorative xmlns:adec="http://schemas.microsoft.com/office/drawing/2017/decorative" val="1"/>
              </a:ext>
            </a:extLst>
          </p:cNvPr>
          <p:cNvGrpSpPr/>
          <p:nvPr/>
        </p:nvGrpSpPr>
        <p:grpSpPr>
          <a:xfrm>
            <a:off x="9134541" y="1846815"/>
            <a:ext cx="69706" cy="2268000"/>
            <a:chOff x="10502264" y="2493396"/>
            <a:chExt cx="53259" cy="3757867"/>
          </a:xfrm>
        </p:grpSpPr>
        <p:sp>
          <p:nvSpPr>
            <p:cNvPr id="44" name="Scroll Bar Area">
              <a:extLst>
                <a:ext uri="{FF2B5EF4-FFF2-40B4-BE49-F238E27FC236}">
                  <a16:creationId xmlns:a16="http://schemas.microsoft.com/office/drawing/2014/main" id="{A5BA7489-53D0-49C4-9007-6339043A0700}"/>
                </a:ext>
              </a:extLst>
            </p:cNvPr>
            <p:cNvSpPr/>
            <p:nvPr/>
          </p:nvSpPr>
          <p:spPr>
            <a:xfrm>
              <a:off x="10502264" y="2493396"/>
              <a:ext cx="52133" cy="3757867"/>
            </a:xfrm>
            <a:custGeom>
              <a:avLst/>
              <a:gdLst>
                <a:gd name="connsiteX0" fmla="*/ 0 w 52133"/>
                <a:gd name="connsiteY0" fmla="*/ 0 h 3757867"/>
                <a:gd name="connsiteX1" fmla="*/ 52133 w 52133"/>
                <a:gd name="connsiteY1" fmla="*/ 0 h 3757867"/>
                <a:gd name="connsiteX2" fmla="*/ 52133 w 52133"/>
                <a:gd name="connsiteY2" fmla="*/ 663890 h 3757867"/>
                <a:gd name="connsiteX3" fmla="*/ 52133 w 52133"/>
                <a:gd name="connsiteY3" fmla="*/ 1177465 h 3757867"/>
                <a:gd name="connsiteX4" fmla="*/ 52133 w 52133"/>
                <a:gd name="connsiteY4" fmla="*/ 1728619 h 3757867"/>
                <a:gd name="connsiteX5" fmla="*/ 52133 w 52133"/>
                <a:gd name="connsiteY5" fmla="*/ 2430087 h 3757867"/>
                <a:gd name="connsiteX6" fmla="*/ 52133 w 52133"/>
                <a:gd name="connsiteY6" fmla="*/ 3056398 h 3757867"/>
                <a:gd name="connsiteX7" fmla="*/ 52133 w 52133"/>
                <a:gd name="connsiteY7" fmla="*/ 3757867 h 3757867"/>
                <a:gd name="connsiteX8" fmla="*/ 0 w 52133"/>
                <a:gd name="connsiteY8" fmla="*/ 3757867 h 3757867"/>
                <a:gd name="connsiteX9" fmla="*/ 0 w 52133"/>
                <a:gd name="connsiteY9" fmla="*/ 3244292 h 3757867"/>
                <a:gd name="connsiteX10" fmla="*/ 0 w 52133"/>
                <a:gd name="connsiteY10" fmla="*/ 2542823 h 3757867"/>
                <a:gd name="connsiteX11" fmla="*/ 0 w 52133"/>
                <a:gd name="connsiteY11" fmla="*/ 1878934 h 3757867"/>
                <a:gd name="connsiteX12" fmla="*/ 0 w 52133"/>
                <a:gd name="connsiteY12" fmla="*/ 1365358 h 3757867"/>
                <a:gd name="connsiteX13" fmla="*/ 0 w 52133"/>
                <a:gd name="connsiteY13" fmla="*/ 776626 h 3757867"/>
                <a:gd name="connsiteX14" fmla="*/ 0 w 52133"/>
                <a:gd name="connsiteY14" fmla="*/ 0 h 3757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2133" h="3757867" fill="none" extrusionOk="0">
                  <a:moveTo>
                    <a:pt x="0" y="0"/>
                  </a:moveTo>
                  <a:cubicBezTo>
                    <a:pt x="15372" y="-917"/>
                    <a:pt x="27543" y="166"/>
                    <a:pt x="52133" y="0"/>
                  </a:cubicBezTo>
                  <a:cubicBezTo>
                    <a:pt x="70609" y="317402"/>
                    <a:pt x="70474" y="506721"/>
                    <a:pt x="52133" y="663890"/>
                  </a:cubicBezTo>
                  <a:cubicBezTo>
                    <a:pt x="33793" y="821059"/>
                    <a:pt x="43239" y="978111"/>
                    <a:pt x="52133" y="1177465"/>
                  </a:cubicBezTo>
                  <a:cubicBezTo>
                    <a:pt x="61027" y="1376820"/>
                    <a:pt x="58789" y="1612221"/>
                    <a:pt x="52133" y="1728619"/>
                  </a:cubicBezTo>
                  <a:cubicBezTo>
                    <a:pt x="45477" y="1845017"/>
                    <a:pt x="34569" y="2206769"/>
                    <a:pt x="52133" y="2430087"/>
                  </a:cubicBezTo>
                  <a:cubicBezTo>
                    <a:pt x="69697" y="2653405"/>
                    <a:pt x="60432" y="2890557"/>
                    <a:pt x="52133" y="3056398"/>
                  </a:cubicBezTo>
                  <a:cubicBezTo>
                    <a:pt x="43834" y="3222239"/>
                    <a:pt x="85356" y="3461122"/>
                    <a:pt x="52133" y="3757867"/>
                  </a:cubicBezTo>
                  <a:cubicBezTo>
                    <a:pt x="26436" y="3757303"/>
                    <a:pt x="23000" y="3759501"/>
                    <a:pt x="0" y="3757867"/>
                  </a:cubicBezTo>
                  <a:cubicBezTo>
                    <a:pt x="9218" y="3607307"/>
                    <a:pt x="24510" y="3359381"/>
                    <a:pt x="0" y="3244292"/>
                  </a:cubicBezTo>
                  <a:cubicBezTo>
                    <a:pt x="-24510" y="3129203"/>
                    <a:pt x="-28228" y="2774839"/>
                    <a:pt x="0" y="2542823"/>
                  </a:cubicBezTo>
                  <a:cubicBezTo>
                    <a:pt x="28228" y="2310807"/>
                    <a:pt x="2008" y="2193040"/>
                    <a:pt x="0" y="1878934"/>
                  </a:cubicBezTo>
                  <a:cubicBezTo>
                    <a:pt x="-2008" y="1564828"/>
                    <a:pt x="-5095" y="1619517"/>
                    <a:pt x="0" y="1365358"/>
                  </a:cubicBezTo>
                  <a:cubicBezTo>
                    <a:pt x="5095" y="1111199"/>
                    <a:pt x="17219" y="1041579"/>
                    <a:pt x="0" y="776626"/>
                  </a:cubicBezTo>
                  <a:cubicBezTo>
                    <a:pt x="-17219" y="511673"/>
                    <a:pt x="-27132" y="308248"/>
                    <a:pt x="0" y="0"/>
                  </a:cubicBezTo>
                  <a:close/>
                </a:path>
                <a:path w="52133" h="3757867" stroke="0" extrusionOk="0">
                  <a:moveTo>
                    <a:pt x="0" y="0"/>
                  </a:moveTo>
                  <a:cubicBezTo>
                    <a:pt x="21915" y="-657"/>
                    <a:pt x="39437" y="2072"/>
                    <a:pt x="52133" y="0"/>
                  </a:cubicBezTo>
                  <a:cubicBezTo>
                    <a:pt x="76900" y="243369"/>
                    <a:pt x="72699" y="381867"/>
                    <a:pt x="52133" y="513575"/>
                  </a:cubicBezTo>
                  <a:cubicBezTo>
                    <a:pt x="31567" y="645283"/>
                    <a:pt x="30661" y="981540"/>
                    <a:pt x="52133" y="1215044"/>
                  </a:cubicBezTo>
                  <a:cubicBezTo>
                    <a:pt x="73605" y="1448548"/>
                    <a:pt x="31276" y="1689708"/>
                    <a:pt x="52133" y="1841355"/>
                  </a:cubicBezTo>
                  <a:cubicBezTo>
                    <a:pt x="72990" y="1993002"/>
                    <a:pt x="76796" y="2154769"/>
                    <a:pt x="52133" y="2392509"/>
                  </a:cubicBezTo>
                  <a:cubicBezTo>
                    <a:pt x="27470" y="2630249"/>
                    <a:pt x="31890" y="2698274"/>
                    <a:pt x="52133" y="2943662"/>
                  </a:cubicBezTo>
                  <a:cubicBezTo>
                    <a:pt x="72376" y="3189050"/>
                    <a:pt x="46300" y="3551294"/>
                    <a:pt x="52133" y="3757867"/>
                  </a:cubicBezTo>
                  <a:cubicBezTo>
                    <a:pt x="29010" y="3759904"/>
                    <a:pt x="13548" y="3757558"/>
                    <a:pt x="0" y="3757867"/>
                  </a:cubicBezTo>
                  <a:cubicBezTo>
                    <a:pt x="-9942" y="3621751"/>
                    <a:pt x="-14842" y="3384448"/>
                    <a:pt x="0" y="3244292"/>
                  </a:cubicBezTo>
                  <a:cubicBezTo>
                    <a:pt x="14842" y="3104136"/>
                    <a:pt x="-1457" y="2885807"/>
                    <a:pt x="0" y="2655559"/>
                  </a:cubicBezTo>
                  <a:cubicBezTo>
                    <a:pt x="1457" y="2425311"/>
                    <a:pt x="22671" y="2282539"/>
                    <a:pt x="0" y="2066827"/>
                  </a:cubicBezTo>
                  <a:cubicBezTo>
                    <a:pt x="-22671" y="1851115"/>
                    <a:pt x="-11701" y="1707769"/>
                    <a:pt x="0" y="1402937"/>
                  </a:cubicBezTo>
                  <a:cubicBezTo>
                    <a:pt x="11701" y="1098105"/>
                    <a:pt x="-17168" y="1027286"/>
                    <a:pt x="0" y="814205"/>
                  </a:cubicBezTo>
                  <a:cubicBezTo>
                    <a:pt x="17168" y="601124"/>
                    <a:pt x="-18960" y="213816"/>
                    <a:pt x="0" y="0"/>
                  </a:cubicBezTo>
                  <a:close/>
                </a:path>
              </a:pathLst>
            </a:custGeom>
            <a:solidFill>
              <a:srgbClr val="E4E4E4"/>
            </a:solidFill>
            <a:ln w="3175">
              <a:no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45" name="Scroll Bar">
              <a:extLst>
                <a:ext uri="{FF2B5EF4-FFF2-40B4-BE49-F238E27FC236}">
                  <a16:creationId xmlns:a16="http://schemas.microsoft.com/office/drawing/2014/main" id="{0DDF885B-0D70-47A8-B7DC-67960A63C5D5}"/>
                </a:ext>
              </a:extLst>
            </p:cNvPr>
            <p:cNvSpPr/>
            <p:nvPr/>
          </p:nvSpPr>
          <p:spPr>
            <a:xfrm>
              <a:off x="10503390" y="2557074"/>
              <a:ext cx="52133" cy="747379"/>
            </a:xfrm>
            <a:custGeom>
              <a:avLst/>
              <a:gdLst>
                <a:gd name="connsiteX0" fmla="*/ 0 w 52133"/>
                <a:gd name="connsiteY0" fmla="*/ 0 h 747379"/>
                <a:gd name="connsiteX1" fmla="*/ 52133 w 52133"/>
                <a:gd name="connsiteY1" fmla="*/ 0 h 747379"/>
                <a:gd name="connsiteX2" fmla="*/ 52133 w 52133"/>
                <a:gd name="connsiteY2" fmla="*/ 358742 h 747379"/>
                <a:gd name="connsiteX3" fmla="*/ 52133 w 52133"/>
                <a:gd name="connsiteY3" fmla="*/ 747379 h 747379"/>
                <a:gd name="connsiteX4" fmla="*/ 0 w 52133"/>
                <a:gd name="connsiteY4" fmla="*/ 747379 h 747379"/>
                <a:gd name="connsiteX5" fmla="*/ 0 w 52133"/>
                <a:gd name="connsiteY5" fmla="*/ 381163 h 747379"/>
                <a:gd name="connsiteX6" fmla="*/ 0 w 52133"/>
                <a:gd name="connsiteY6" fmla="*/ 0 h 747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133" h="747379" fill="none" extrusionOk="0">
                  <a:moveTo>
                    <a:pt x="0" y="0"/>
                  </a:moveTo>
                  <a:cubicBezTo>
                    <a:pt x="15514" y="-9"/>
                    <a:pt x="39696" y="1574"/>
                    <a:pt x="52133" y="0"/>
                  </a:cubicBezTo>
                  <a:cubicBezTo>
                    <a:pt x="43868" y="94976"/>
                    <a:pt x="35619" y="202427"/>
                    <a:pt x="52133" y="358742"/>
                  </a:cubicBezTo>
                  <a:cubicBezTo>
                    <a:pt x="68647" y="515057"/>
                    <a:pt x="40261" y="627803"/>
                    <a:pt x="52133" y="747379"/>
                  </a:cubicBezTo>
                  <a:cubicBezTo>
                    <a:pt x="40366" y="749383"/>
                    <a:pt x="13905" y="749142"/>
                    <a:pt x="0" y="747379"/>
                  </a:cubicBezTo>
                  <a:cubicBezTo>
                    <a:pt x="-3795" y="651179"/>
                    <a:pt x="-8281" y="541977"/>
                    <a:pt x="0" y="381163"/>
                  </a:cubicBezTo>
                  <a:cubicBezTo>
                    <a:pt x="8281" y="220349"/>
                    <a:pt x="2958" y="134261"/>
                    <a:pt x="0" y="0"/>
                  </a:cubicBezTo>
                  <a:close/>
                </a:path>
                <a:path w="52133" h="747379" stroke="0" extrusionOk="0">
                  <a:moveTo>
                    <a:pt x="0" y="0"/>
                  </a:moveTo>
                  <a:cubicBezTo>
                    <a:pt x="21915" y="-657"/>
                    <a:pt x="39437" y="2072"/>
                    <a:pt x="52133" y="0"/>
                  </a:cubicBezTo>
                  <a:cubicBezTo>
                    <a:pt x="44811" y="79153"/>
                    <a:pt x="39733" y="222964"/>
                    <a:pt x="52133" y="351268"/>
                  </a:cubicBezTo>
                  <a:cubicBezTo>
                    <a:pt x="64533" y="479572"/>
                    <a:pt x="53646" y="558458"/>
                    <a:pt x="52133" y="747379"/>
                  </a:cubicBezTo>
                  <a:cubicBezTo>
                    <a:pt x="32839" y="746562"/>
                    <a:pt x="18810" y="747174"/>
                    <a:pt x="0" y="747379"/>
                  </a:cubicBezTo>
                  <a:cubicBezTo>
                    <a:pt x="11735" y="603052"/>
                    <a:pt x="-1673" y="530707"/>
                    <a:pt x="0" y="381163"/>
                  </a:cubicBezTo>
                  <a:cubicBezTo>
                    <a:pt x="1673" y="231619"/>
                    <a:pt x="-18569" y="91634"/>
                    <a:pt x="0" y="0"/>
                  </a:cubicBezTo>
                  <a:close/>
                </a:path>
              </a:pathLst>
            </a:custGeom>
            <a:solidFill>
              <a:srgbClr val="C1C1C1"/>
            </a:solidFill>
            <a:ln>
              <a:solidFill>
                <a:srgbClr val="C1C1C1">
                  <a:alpha val="0"/>
                </a:srgb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46" name="Up Arrow">
              <a:extLst>
                <a:ext uri="{FF2B5EF4-FFF2-40B4-BE49-F238E27FC236}">
                  <a16:creationId xmlns:a16="http://schemas.microsoft.com/office/drawing/2014/main" id="{E2B59EC9-D4FF-4964-A7A0-5F71E225D196}"/>
                </a:ext>
              </a:extLst>
            </p:cNvPr>
            <p:cNvSpPr/>
            <p:nvPr/>
          </p:nvSpPr>
          <p:spPr>
            <a:xfrm>
              <a:off x="10518055" y="2519137"/>
              <a:ext cx="23990" cy="15993"/>
            </a:xfrm>
            <a:prstGeom prst="triangle">
              <a:avLst/>
            </a:prstGeom>
            <a:solidFill>
              <a:srgbClr val="BCBC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47" name="Down Arrow">
              <a:extLst>
                <a:ext uri="{FF2B5EF4-FFF2-40B4-BE49-F238E27FC236}">
                  <a16:creationId xmlns:a16="http://schemas.microsoft.com/office/drawing/2014/main" id="{493F2AA5-3EEB-4037-9127-4286E242990C}"/>
                </a:ext>
              </a:extLst>
            </p:cNvPr>
            <p:cNvSpPr/>
            <p:nvPr/>
          </p:nvSpPr>
          <p:spPr>
            <a:xfrm flipH="1" flipV="1">
              <a:off x="10515680" y="6210432"/>
              <a:ext cx="23990" cy="15993"/>
            </a:xfrm>
            <a:prstGeom prst="triangle">
              <a:avLst/>
            </a:prstGeom>
            <a:solidFill>
              <a:srgbClr val="BCBC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sp>
        <p:nvSpPr>
          <p:cNvPr id="211" name="Button">
            <a:extLst>
              <a:ext uri="{FF2B5EF4-FFF2-40B4-BE49-F238E27FC236}">
                <a16:creationId xmlns:a16="http://schemas.microsoft.com/office/drawing/2014/main" id="{9C7BCA01-11B8-448A-85EC-F146C6E57BC4}"/>
              </a:ext>
            </a:extLst>
          </p:cNvPr>
          <p:cNvSpPr/>
          <p:nvPr/>
        </p:nvSpPr>
        <p:spPr>
          <a:xfrm>
            <a:off x="8357433" y="4400748"/>
            <a:ext cx="720000" cy="240894"/>
          </a:xfrm>
          <a:custGeom>
            <a:avLst/>
            <a:gdLst>
              <a:gd name="connsiteX0" fmla="*/ 0 w 720000"/>
              <a:gd name="connsiteY0" fmla="*/ 15135 h 240894"/>
              <a:gd name="connsiteX1" fmla="*/ 15135 w 720000"/>
              <a:gd name="connsiteY1" fmla="*/ 0 h 240894"/>
              <a:gd name="connsiteX2" fmla="*/ 704865 w 720000"/>
              <a:gd name="connsiteY2" fmla="*/ 0 h 240894"/>
              <a:gd name="connsiteX3" fmla="*/ 720000 w 720000"/>
              <a:gd name="connsiteY3" fmla="*/ 15135 h 240894"/>
              <a:gd name="connsiteX4" fmla="*/ 720000 w 720000"/>
              <a:gd name="connsiteY4" fmla="*/ 225759 h 240894"/>
              <a:gd name="connsiteX5" fmla="*/ 704865 w 720000"/>
              <a:gd name="connsiteY5" fmla="*/ 240894 h 240894"/>
              <a:gd name="connsiteX6" fmla="*/ 15135 w 720000"/>
              <a:gd name="connsiteY6" fmla="*/ 240894 h 240894"/>
              <a:gd name="connsiteX7" fmla="*/ 0 w 720000"/>
              <a:gd name="connsiteY7" fmla="*/ 225759 h 240894"/>
              <a:gd name="connsiteX8" fmla="*/ 0 w 720000"/>
              <a:gd name="connsiteY8" fmla="*/ 15135 h 240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00" h="240894" fill="none" extrusionOk="0">
                <a:moveTo>
                  <a:pt x="0" y="15135"/>
                </a:moveTo>
                <a:cubicBezTo>
                  <a:pt x="338" y="7707"/>
                  <a:pt x="8414" y="-519"/>
                  <a:pt x="15135" y="0"/>
                </a:cubicBezTo>
                <a:cubicBezTo>
                  <a:pt x="318136" y="-17999"/>
                  <a:pt x="473383" y="20322"/>
                  <a:pt x="704865" y="0"/>
                </a:cubicBezTo>
                <a:cubicBezTo>
                  <a:pt x="713670" y="-560"/>
                  <a:pt x="720444" y="5172"/>
                  <a:pt x="720000" y="15135"/>
                </a:cubicBezTo>
                <a:cubicBezTo>
                  <a:pt x="716009" y="116797"/>
                  <a:pt x="723941" y="172289"/>
                  <a:pt x="720000" y="225759"/>
                </a:cubicBezTo>
                <a:cubicBezTo>
                  <a:pt x="720179" y="234261"/>
                  <a:pt x="711947" y="240144"/>
                  <a:pt x="704865" y="240894"/>
                </a:cubicBezTo>
                <a:cubicBezTo>
                  <a:pt x="520126" y="215086"/>
                  <a:pt x="286545" y="255164"/>
                  <a:pt x="15135" y="240894"/>
                </a:cubicBezTo>
                <a:cubicBezTo>
                  <a:pt x="7505" y="241256"/>
                  <a:pt x="-341" y="233713"/>
                  <a:pt x="0" y="225759"/>
                </a:cubicBezTo>
                <a:cubicBezTo>
                  <a:pt x="5324" y="178574"/>
                  <a:pt x="-6053" y="90137"/>
                  <a:pt x="0" y="15135"/>
                </a:cubicBezTo>
                <a:close/>
              </a:path>
              <a:path w="720000" h="240894" stroke="0" extrusionOk="0">
                <a:moveTo>
                  <a:pt x="0" y="15135"/>
                </a:moveTo>
                <a:cubicBezTo>
                  <a:pt x="177" y="6901"/>
                  <a:pt x="7796" y="452"/>
                  <a:pt x="15135" y="0"/>
                </a:cubicBezTo>
                <a:cubicBezTo>
                  <a:pt x="314274" y="15463"/>
                  <a:pt x="420096" y="10358"/>
                  <a:pt x="704865" y="0"/>
                </a:cubicBezTo>
                <a:cubicBezTo>
                  <a:pt x="711819" y="-803"/>
                  <a:pt x="721585" y="6765"/>
                  <a:pt x="720000" y="15135"/>
                </a:cubicBezTo>
                <a:cubicBezTo>
                  <a:pt x="726031" y="101285"/>
                  <a:pt x="730386" y="140970"/>
                  <a:pt x="720000" y="225759"/>
                </a:cubicBezTo>
                <a:cubicBezTo>
                  <a:pt x="720438" y="234452"/>
                  <a:pt x="712540" y="240114"/>
                  <a:pt x="704865" y="240894"/>
                </a:cubicBezTo>
                <a:cubicBezTo>
                  <a:pt x="466035" y="235754"/>
                  <a:pt x="285052" y="256139"/>
                  <a:pt x="15135" y="240894"/>
                </a:cubicBezTo>
                <a:cubicBezTo>
                  <a:pt x="6360" y="240797"/>
                  <a:pt x="-919" y="235604"/>
                  <a:pt x="0" y="225759"/>
                </a:cubicBezTo>
                <a:cubicBezTo>
                  <a:pt x="-7291" y="180255"/>
                  <a:pt x="-476" y="68319"/>
                  <a:pt x="0" y="15135"/>
                </a:cubicBezTo>
                <a:close/>
              </a:path>
            </a:pathLst>
          </a:custGeom>
          <a:solidFill>
            <a:schemeClr val="tx1">
              <a:lumMod val="75000"/>
              <a:lumOff val="25000"/>
            </a:schemeClr>
          </a:solidFill>
          <a:ln>
            <a:solidFill>
              <a:srgbClr val="404040">
                <a:alpha val="0"/>
              </a:srgbClr>
            </a:solidFill>
            <a:extLst>
              <a:ext uri="{C807C97D-BFC1-408E-A445-0C87EB9F89A2}">
                <ask:lineSketchStyleProps xmlns:ask="http://schemas.microsoft.com/office/drawing/2018/sketchyshapes" sd="3520093239">
                  <a:prstGeom prst="roundRect">
                    <a:avLst>
                      <a:gd name="adj" fmla="val 6283"/>
                    </a:avLst>
                  </a:prstGeom>
                  <ask:type>
                    <ask:lineSketchFreehand/>
                  </ask:type>
                  <ask:seed>3520093239</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600" spc="20" dirty="0">
                <a:solidFill>
                  <a:schemeClr val="bg1"/>
                </a:solidFill>
              </a:rPr>
              <a:t>Nueva categoría</a:t>
            </a:r>
          </a:p>
        </p:txBody>
      </p:sp>
      <p:sp>
        <p:nvSpPr>
          <p:cNvPr id="137" name="Third Header Background">
            <a:extLst>
              <a:ext uri="{FF2B5EF4-FFF2-40B4-BE49-F238E27FC236}">
                <a16:creationId xmlns:a16="http://schemas.microsoft.com/office/drawing/2014/main" id="{7D97D3D4-82FA-4B50-90C9-576C827015CE}"/>
              </a:ext>
            </a:extLst>
          </p:cNvPr>
          <p:cNvSpPr/>
          <p:nvPr/>
        </p:nvSpPr>
        <p:spPr>
          <a:xfrm>
            <a:off x="2547380" y="1822848"/>
            <a:ext cx="6516000" cy="180000"/>
          </a:xfrm>
          <a:custGeom>
            <a:avLst/>
            <a:gdLst>
              <a:gd name="connsiteX0" fmla="*/ 0 w 6516000"/>
              <a:gd name="connsiteY0" fmla="*/ 0 h 180000"/>
              <a:gd name="connsiteX1" fmla="*/ 651600 w 6516000"/>
              <a:gd name="connsiteY1" fmla="*/ 0 h 180000"/>
              <a:gd name="connsiteX2" fmla="*/ 1303200 w 6516000"/>
              <a:gd name="connsiteY2" fmla="*/ 0 h 180000"/>
              <a:gd name="connsiteX3" fmla="*/ 1954800 w 6516000"/>
              <a:gd name="connsiteY3" fmla="*/ 0 h 180000"/>
              <a:gd name="connsiteX4" fmla="*/ 2736720 w 6516000"/>
              <a:gd name="connsiteY4" fmla="*/ 0 h 180000"/>
              <a:gd name="connsiteX5" fmla="*/ 3453480 w 6516000"/>
              <a:gd name="connsiteY5" fmla="*/ 0 h 180000"/>
              <a:gd name="connsiteX6" fmla="*/ 3909600 w 6516000"/>
              <a:gd name="connsiteY6" fmla="*/ 0 h 180000"/>
              <a:gd name="connsiteX7" fmla="*/ 4496040 w 6516000"/>
              <a:gd name="connsiteY7" fmla="*/ 0 h 180000"/>
              <a:gd name="connsiteX8" fmla="*/ 5277960 w 6516000"/>
              <a:gd name="connsiteY8" fmla="*/ 0 h 180000"/>
              <a:gd name="connsiteX9" fmla="*/ 5929560 w 6516000"/>
              <a:gd name="connsiteY9" fmla="*/ 0 h 180000"/>
              <a:gd name="connsiteX10" fmla="*/ 6516000 w 6516000"/>
              <a:gd name="connsiteY10" fmla="*/ 0 h 180000"/>
              <a:gd name="connsiteX11" fmla="*/ 6516000 w 6516000"/>
              <a:gd name="connsiteY11" fmla="*/ 180000 h 180000"/>
              <a:gd name="connsiteX12" fmla="*/ 5994720 w 6516000"/>
              <a:gd name="connsiteY12" fmla="*/ 180000 h 180000"/>
              <a:gd name="connsiteX13" fmla="*/ 5212800 w 6516000"/>
              <a:gd name="connsiteY13" fmla="*/ 180000 h 180000"/>
              <a:gd name="connsiteX14" fmla="*/ 4691520 w 6516000"/>
              <a:gd name="connsiteY14" fmla="*/ 180000 h 180000"/>
              <a:gd name="connsiteX15" fmla="*/ 4235400 w 6516000"/>
              <a:gd name="connsiteY15" fmla="*/ 180000 h 180000"/>
              <a:gd name="connsiteX16" fmla="*/ 3779280 w 6516000"/>
              <a:gd name="connsiteY16" fmla="*/ 180000 h 180000"/>
              <a:gd name="connsiteX17" fmla="*/ 3062520 w 6516000"/>
              <a:gd name="connsiteY17" fmla="*/ 180000 h 180000"/>
              <a:gd name="connsiteX18" fmla="*/ 2606400 w 6516000"/>
              <a:gd name="connsiteY18" fmla="*/ 180000 h 180000"/>
              <a:gd name="connsiteX19" fmla="*/ 1954800 w 6516000"/>
              <a:gd name="connsiteY19" fmla="*/ 180000 h 180000"/>
              <a:gd name="connsiteX20" fmla="*/ 1433520 w 6516000"/>
              <a:gd name="connsiteY20" fmla="*/ 180000 h 180000"/>
              <a:gd name="connsiteX21" fmla="*/ 781920 w 6516000"/>
              <a:gd name="connsiteY21" fmla="*/ 180000 h 180000"/>
              <a:gd name="connsiteX22" fmla="*/ 0 w 6516000"/>
              <a:gd name="connsiteY22" fmla="*/ 180000 h 180000"/>
              <a:gd name="connsiteX23" fmla="*/ 0 w 6516000"/>
              <a:gd name="connsiteY23" fmla="*/ 0 h 1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516000" h="180000" fill="none" extrusionOk="0">
                <a:moveTo>
                  <a:pt x="0" y="0"/>
                </a:moveTo>
                <a:cubicBezTo>
                  <a:pt x="255363" y="16504"/>
                  <a:pt x="331940" y="-14784"/>
                  <a:pt x="651600" y="0"/>
                </a:cubicBezTo>
                <a:cubicBezTo>
                  <a:pt x="971260" y="14784"/>
                  <a:pt x="996563" y="-26016"/>
                  <a:pt x="1303200" y="0"/>
                </a:cubicBezTo>
                <a:cubicBezTo>
                  <a:pt x="1609837" y="26016"/>
                  <a:pt x="1820708" y="-12861"/>
                  <a:pt x="1954800" y="0"/>
                </a:cubicBezTo>
                <a:cubicBezTo>
                  <a:pt x="2088892" y="12861"/>
                  <a:pt x="2561756" y="-24503"/>
                  <a:pt x="2736720" y="0"/>
                </a:cubicBezTo>
                <a:cubicBezTo>
                  <a:pt x="2911684" y="24503"/>
                  <a:pt x="3195528" y="15616"/>
                  <a:pt x="3453480" y="0"/>
                </a:cubicBezTo>
                <a:cubicBezTo>
                  <a:pt x="3711432" y="-15616"/>
                  <a:pt x="3690859" y="13099"/>
                  <a:pt x="3909600" y="0"/>
                </a:cubicBezTo>
                <a:cubicBezTo>
                  <a:pt x="4128341" y="-13099"/>
                  <a:pt x="4298615" y="26380"/>
                  <a:pt x="4496040" y="0"/>
                </a:cubicBezTo>
                <a:cubicBezTo>
                  <a:pt x="4693465" y="-26380"/>
                  <a:pt x="4960226" y="-34506"/>
                  <a:pt x="5277960" y="0"/>
                </a:cubicBezTo>
                <a:cubicBezTo>
                  <a:pt x="5595694" y="34506"/>
                  <a:pt x="5661711" y="8368"/>
                  <a:pt x="5929560" y="0"/>
                </a:cubicBezTo>
                <a:cubicBezTo>
                  <a:pt x="6197409" y="-8368"/>
                  <a:pt x="6290598" y="18553"/>
                  <a:pt x="6516000" y="0"/>
                </a:cubicBezTo>
                <a:cubicBezTo>
                  <a:pt x="6518280" y="89510"/>
                  <a:pt x="6521455" y="119649"/>
                  <a:pt x="6516000" y="180000"/>
                </a:cubicBezTo>
                <a:cubicBezTo>
                  <a:pt x="6374550" y="192496"/>
                  <a:pt x="6158253" y="191681"/>
                  <a:pt x="5994720" y="180000"/>
                </a:cubicBezTo>
                <a:cubicBezTo>
                  <a:pt x="5831187" y="168319"/>
                  <a:pt x="5533054" y="176840"/>
                  <a:pt x="5212800" y="180000"/>
                </a:cubicBezTo>
                <a:cubicBezTo>
                  <a:pt x="4892546" y="183160"/>
                  <a:pt x="4831345" y="190355"/>
                  <a:pt x="4691520" y="180000"/>
                </a:cubicBezTo>
                <a:cubicBezTo>
                  <a:pt x="4551695" y="169645"/>
                  <a:pt x="4335431" y="161205"/>
                  <a:pt x="4235400" y="180000"/>
                </a:cubicBezTo>
                <a:cubicBezTo>
                  <a:pt x="4135369" y="198795"/>
                  <a:pt x="3922876" y="182414"/>
                  <a:pt x="3779280" y="180000"/>
                </a:cubicBezTo>
                <a:cubicBezTo>
                  <a:pt x="3635684" y="177586"/>
                  <a:pt x="3404072" y="199086"/>
                  <a:pt x="3062520" y="180000"/>
                </a:cubicBezTo>
                <a:cubicBezTo>
                  <a:pt x="2720968" y="160914"/>
                  <a:pt x="2802023" y="169866"/>
                  <a:pt x="2606400" y="180000"/>
                </a:cubicBezTo>
                <a:cubicBezTo>
                  <a:pt x="2410777" y="190134"/>
                  <a:pt x="2174807" y="191701"/>
                  <a:pt x="1954800" y="180000"/>
                </a:cubicBezTo>
                <a:cubicBezTo>
                  <a:pt x="1734793" y="168299"/>
                  <a:pt x="1582676" y="204939"/>
                  <a:pt x="1433520" y="180000"/>
                </a:cubicBezTo>
                <a:cubicBezTo>
                  <a:pt x="1284364" y="155061"/>
                  <a:pt x="1021466" y="163512"/>
                  <a:pt x="781920" y="180000"/>
                </a:cubicBezTo>
                <a:cubicBezTo>
                  <a:pt x="542374" y="196488"/>
                  <a:pt x="236343" y="169299"/>
                  <a:pt x="0" y="180000"/>
                </a:cubicBezTo>
                <a:cubicBezTo>
                  <a:pt x="-2797" y="130862"/>
                  <a:pt x="-8138" y="52479"/>
                  <a:pt x="0" y="0"/>
                </a:cubicBezTo>
                <a:close/>
              </a:path>
              <a:path w="6516000" h="180000" stroke="0" extrusionOk="0">
                <a:moveTo>
                  <a:pt x="0" y="0"/>
                </a:moveTo>
                <a:cubicBezTo>
                  <a:pt x="149097" y="14117"/>
                  <a:pt x="407498" y="8285"/>
                  <a:pt x="586440" y="0"/>
                </a:cubicBezTo>
                <a:cubicBezTo>
                  <a:pt x="765382" y="-8285"/>
                  <a:pt x="923776" y="10499"/>
                  <a:pt x="1042560" y="0"/>
                </a:cubicBezTo>
                <a:cubicBezTo>
                  <a:pt x="1161344" y="-10499"/>
                  <a:pt x="1533995" y="-18931"/>
                  <a:pt x="1824480" y="0"/>
                </a:cubicBezTo>
                <a:cubicBezTo>
                  <a:pt x="2114965" y="18931"/>
                  <a:pt x="2187421" y="-12717"/>
                  <a:pt x="2410920" y="0"/>
                </a:cubicBezTo>
                <a:cubicBezTo>
                  <a:pt x="2634419" y="12717"/>
                  <a:pt x="2790595" y="6667"/>
                  <a:pt x="2997360" y="0"/>
                </a:cubicBezTo>
                <a:cubicBezTo>
                  <a:pt x="3204125" y="-6667"/>
                  <a:pt x="3408630" y="7615"/>
                  <a:pt x="3779280" y="0"/>
                </a:cubicBezTo>
                <a:cubicBezTo>
                  <a:pt x="4149930" y="-7615"/>
                  <a:pt x="4097911" y="-12069"/>
                  <a:pt x="4300560" y="0"/>
                </a:cubicBezTo>
                <a:cubicBezTo>
                  <a:pt x="4503209" y="12069"/>
                  <a:pt x="4907775" y="19743"/>
                  <a:pt x="5082480" y="0"/>
                </a:cubicBezTo>
                <a:cubicBezTo>
                  <a:pt x="5257185" y="-19743"/>
                  <a:pt x="5511169" y="-4451"/>
                  <a:pt x="5864400" y="0"/>
                </a:cubicBezTo>
                <a:cubicBezTo>
                  <a:pt x="6217631" y="4451"/>
                  <a:pt x="6205637" y="32521"/>
                  <a:pt x="6516000" y="0"/>
                </a:cubicBezTo>
                <a:cubicBezTo>
                  <a:pt x="6508851" y="62242"/>
                  <a:pt x="6521469" y="115041"/>
                  <a:pt x="6516000" y="180000"/>
                </a:cubicBezTo>
                <a:cubicBezTo>
                  <a:pt x="6321152" y="167512"/>
                  <a:pt x="6100354" y="186944"/>
                  <a:pt x="5799240" y="180000"/>
                </a:cubicBezTo>
                <a:cubicBezTo>
                  <a:pt x="5498126" y="173056"/>
                  <a:pt x="5346283" y="159076"/>
                  <a:pt x="5017320" y="180000"/>
                </a:cubicBezTo>
                <a:cubicBezTo>
                  <a:pt x="4688357" y="200924"/>
                  <a:pt x="4541705" y="150463"/>
                  <a:pt x="4235400" y="180000"/>
                </a:cubicBezTo>
                <a:cubicBezTo>
                  <a:pt x="3929095" y="209537"/>
                  <a:pt x="3914730" y="204253"/>
                  <a:pt x="3714120" y="180000"/>
                </a:cubicBezTo>
                <a:cubicBezTo>
                  <a:pt x="3513510" y="155747"/>
                  <a:pt x="3339553" y="161937"/>
                  <a:pt x="3062520" y="180000"/>
                </a:cubicBezTo>
                <a:cubicBezTo>
                  <a:pt x="2785487" y="198063"/>
                  <a:pt x="2481120" y="156040"/>
                  <a:pt x="2280600" y="180000"/>
                </a:cubicBezTo>
                <a:cubicBezTo>
                  <a:pt x="2080080" y="203960"/>
                  <a:pt x="1919195" y="187650"/>
                  <a:pt x="1629000" y="180000"/>
                </a:cubicBezTo>
                <a:cubicBezTo>
                  <a:pt x="1338805" y="172350"/>
                  <a:pt x="1288908" y="162971"/>
                  <a:pt x="1172880" y="180000"/>
                </a:cubicBezTo>
                <a:cubicBezTo>
                  <a:pt x="1056852" y="197029"/>
                  <a:pt x="824956" y="190337"/>
                  <a:pt x="651600" y="180000"/>
                </a:cubicBezTo>
                <a:cubicBezTo>
                  <a:pt x="478244" y="169663"/>
                  <a:pt x="146839" y="202732"/>
                  <a:pt x="0" y="180000"/>
                </a:cubicBezTo>
                <a:cubicBezTo>
                  <a:pt x="-6733" y="117490"/>
                  <a:pt x="2689" y="68482"/>
                  <a:pt x="0" y="0"/>
                </a:cubicBezTo>
                <a:close/>
              </a:path>
            </a:pathLst>
          </a:custGeom>
          <a:solidFill>
            <a:srgbClr val="F2F2F2"/>
          </a:solidFill>
          <a:ln>
            <a:solidFill>
              <a:srgbClr val="F2F2F2">
                <a:alpha val="0"/>
              </a:srgb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2" name="Group 1">
            <a:extLst>
              <a:ext uri="{FF2B5EF4-FFF2-40B4-BE49-F238E27FC236}">
                <a16:creationId xmlns:a16="http://schemas.microsoft.com/office/drawing/2014/main" id="{59F2B8F3-9AA8-458D-8211-17285A3856AB}"/>
              </a:ext>
            </a:extLst>
          </p:cNvPr>
          <p:cNvGrpSpPr/>
          <p:nvPr/>
        </p:nvGrpSpPr>
        <p:grpSpPr>
          <a:xfrm>
            <a:off x="2673167" y="1873671"/>
            <a:ext cx="1936933" cy="96501"/>
            <a:chOff x="2673167" y="1873671"/>
            <a:chExt cx="1936933" cy="96501"/>
          </a:xfrm>
        </p:grpSpPr>
        <p:sp>
          <p:nvSpPr>
            <p:cNvPr id="138" name="Dropdown Text">
              <a:extLst>
                <a:ext uri="{FF2B5EF4-FFF2-40B4-BE49-F238E27FC236}">
                  <a16:creationId xmlns:a16="http://schemas.microsoft.com/office/drawing/2014/main" id="{B40118F9-0C39-474A-A38F-731422BEF236}"/>
                </a:ext>
              </a:extLst>
            </p:cNvPr>
            <p:cNvSpPr txBox="1"/>
            <p:nvPr/>
          </p:nvSpPr>
          <p:spPr>
            <a:xfrm>
              <a:off x="2673167" y="1873671"/>
              <a:ext cx="500191" cy="96501"/>
            </a:xfrm>
            <a:prstGeom prst="rect">
              <a:avLst/>
            </a:prstGeom>
            <a:noFill/>
          </p:spPr>
          <p:txBody>
            <a:bodyPr wrap="square" lIns="0" tIns="0" rIns="0" bIns="0" rtlCol="0">
              <a:spAutoFit/>
            </a:bodyPr>
            <a:lstStyle/>
            <a:p>
              <a:pPr>
                <a:lnSpc>
                  <a:spcPct val="110000"/>
                </a:lnSpc>
              </a:pPr>
              <a:r>
                <a:rPr lang="en-US" sz="600" dirty="0">
                  <a:solidFill>
                    <a:srgbClr val="555555"/>
                  </a:solidFill>
                </a:rPr>
                <a:t>Identificador</a:t>
              </a:r>
            </a:p>
          </p:txBody>
        </p:sp>
        <p:sp>
          <p:nvSpPr>
            <p:cNvPr id="143" name="Dropdown Text">
              <a:extLst>
                <a:ext uri="{FF2B5EF4-FFF2-40B4-BE49-F238E27FC236}">
                  <a16:creationId xmlns:a16="http://schemas.microsoft.com/office/drawing/2014/main" id="{5E064328-7CD4-4DC8-A7CE-51389C6B9B7F}"/>
                </a:ext>
              </a:extLst>
            </p:cNvPr>
            <p:cNvSpPr txBox="1"/>
            <p:nvPr/>
          </p:nvSpPr>
          <p:spPr>
            <a:xfrm>
              <a:off x="3410632" y="187367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Nombre categoría</a:t>
              </a:r>
            </a:p>
          </p:txBody>
        </p:sp>
      </p:grpSp>
      <p:sp>
        <p:nvSpPr>
          <p:cNvPr id="144" name="Selected Item Background">
            <a:extLst>
              <a:ext uri="{FF2B5EF4-FFF2-40B4-BE49-F238E27FC236}">
                <a16:creationId xmlns:a16="http://schemas.microsoft.com/office/drawing/2014/main" id="{A0D51DAE-1EA4-4840-ABD8-4B46115B344A}"/>
              </a:ext>
            </a:extLst>
          </p:cNvPr>
          <p:cNvSpPr/>
          <p:nvPr/>
        </p:nvSpPr>
        <p:spPr>
          <a:xfrm>
            <a:off x="2576644" y="2243869"/>
            <a:ext cx="6516000" cy="252000"/>
          </a:xfrm>
          <a:custGeom>
            <a:avLst/>
            <a:gdLst>
              <a:gd name="connsiteX0" fmla="*/ 0 w 6516000"/>
              <a:gd name="connsiteY0" fmla="*/ 0 h 252000"/>
              <a:gd name="connsiteX1" fmla="*/ 521280 w 6516000"/>
              <a:gd name="connsiteY1" fmla="*/ 0 h 252000"/>
              <a:gd name="connsiteX2" fmla="*/ 1042560 w 6516000"/>
              <a:gd name="connsiteY2" fmla="*/ 0 h 252000"/>
              <a:gd name="connsiteX3" fmla="*/ 1759320 w 6516000"/>
              <a:gd name="connsiteY3" fmla="*/ 0 h 252000"/>
              <a:gd name="connsiteX4" fmla="*/ 2280600 w 6516000"/>
              <a:gd name="connsiteY4" fmla="*/ 0 h 252000"/>
              <a:gd name="connsiteX5" fmla="*/ 3062520 w 6516000"/>
              <a:gd name="connsiteY5" fmla="*/ 0 h 252000"/>
              <a:gd name="connsiteX6" fmla="*/ 3714120 w 6516000"/>
              <a:gd name="connsiteY6" fmla="*/ 0 h 252000"/>
              <a:gd name="connsiteX7" fmla="*/ 4170240 w 6516000"/>
              <a:gd name="connsiteY7" fmla="*/ 0 h 252000"/>
              <a:gd name="connsiteX8" fmla="*/ 4952160 w 6516000"/>
              <a:gd name="connsiteY8" fmla="*/ 0 h 252000"/>
              <a:gd name="connsiteX9" fmla="*/ 5603760 w 6516000"/>
              <a:gd name="connsiteY9" fmla="*/ 0 h 252000"/>
              <a:gd name="connsiteX10" fmla="*/ 6516000 w 6516000"/>
              <a:gd name="connsiteY10" fmla="*/ 0 h 252000"/>
              <a:gd name="connsiteX11" fmla="*/ 6516000 w 6516000"/>
              <a:gd name="connsiteY11" fmla="*/ 252000 h 252000"/>
              <a:gd name="connsiteX12" fmla="*/ 5734080 w 6516000"/>
              <a:gd name="connsiteY12" fmla="*/ 252000 h 252000"/>
              <a:gd name="connsiteX13" fmla="*/ 4952160 w 6516000"/>
              <a:gd name="connsiteY13" fmla="*/ 252000 h 252000"/>
              <a:gd name="connsiteX14" fmla="*/ 4300560 w 6516000"/>
              <a:gd name="connsiteY14" fmla="*/ 252000 h 252000"/>
              <a:gd name="connsiteX15" fmla="*/ 3583800 w 6516000"/>
              <a:gd name="connsiteY15" fmla="*/ 252000 h 252000"/>
              <a:gd name="connsiteX16" fmla="*/ 2801880 w 6516000"/>
              <a:gd name="connsiteY16" fmla="*/ 252000 h 252000"/>
              <a:gd name="connsiteX17" fmla="*/ 2085120 w 6516000"/>
              <a:gd name="connsiteY17" fmla="*/ 252000 h 252000"/>
              <a:gd name="connsiteX18" fmla="*/ 1563840 w 6516000"/>
              <a:gd name="connsiteY18" fmla="*/ 252000 h 252000"/>
              <a:gd name="connsiteX19" fmla="*/ 912240 w 6516000"/>
              <a:gd name="connsiteY19" fmla="*/ 252000 h 252000"/>
              <a:gd name="connsiteX20" fmla="*/ 0 w 6516000"/>
              <a:gd name="connsiteY20" fmla="*/ 252000 h 252000"/>
              <a:gd name="connsiteX21" fmla="*/ 0 w 6516000"/>
              <a:gd name="connsiteY21" fmla="*/ 0 h 25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516000" h="252000" fill="none" extrusionOk="0">
                <a:moveTo>
                  <a:pt x="0" y="0"/>
                </a:moveTo>
                <a:cubicBezTo>
                  <a:pt x="187249" y="1410"/>
                  <a:pt x="311888" y="8577"/>
                  <a:pt x="521280" y="0"/>
                </a:cubicBezTo>
                <a:cubicBezTo>
                  <a:pt x="730672" y="-8577"/>
                  <a:pt x="801496" y="17519"/>
                  <a:pt x="1042560" y="0"/>
                </a:cubicBezTo>
                <a:cubicBezTo>
                  <a:pt x="1283624" y="-17519"/>
                  <a:pt x="1608541" y="26961"/>
                  <a:pt x="1759320" y="0"/>
                </a:cubicBezTo>
                <a:cubicBezTo>
                  <a:pt x="1910099" y="-26961"/>
                  <a:pt x="2130556" y="18734"/>
                  <a:pt x="2280600" y="0"/>
                </a:cubicBezTo>
                <a:cubicBezTo>
                  <a:pt x="2430644" y="-18734"/>
                  <a:pt x="2823974" y="-21183"/>
                  <a:pt x="3062520" y="0"/>
                </a:cubicBezTo>
                <a:cubicBezTo>
                  <a:pt x="3301066" y="21183"/>
                  <a:pt x="3451573" y="-14664"/>
                  <a:pt x="3714120" y="0"/>
                </a:cubicBezTo>
                <a:cubicBezTo>
                  <a:pt x="3976667" y="14664"/>
                  <a:pt x="4062371" y="-12449"/>
                  <a:pt x="4170240" y="0"/>
                </a:cubicBezTo>
                <a:cubicBezTo>
                  <a:pt x="4278109" y="12449"/>
                  <a:pt x="4687772" y="22663"/>
                  <a:pt x="4952160" y="0"/>
                </a:cubicBezTo>
                <a:cubicBezTo>
                  <a:pt x="5216548" y="-22663"/>
                  <a:pt x="5406541" y="-26608"/>
                  <a:pt x="5603760" y="0"/>
                </a:cubicBezTo>
                <a:cubicBezTo>
                  <a:pt x="5800979" y="26608"/>
                  <a:pt x="6202329" y="22461"/>
                  <a:pt x="6516000" y="0"/>
                </a:cubicBezTo>
                <a:cubicBezTo>
                  <a:pt x="6511340" y="52244"/>
                  <a:pt x="6522686" y="190060"/>
                  <a:pt x="6516000" y="252000"/>
                </a:cubicBezTo>
                <a:cubicBezTo>
                  <a:pt x="6138945" y="240503"/>
                  <a:pt x="5976134" y="235062"/>
                  <a:pt x="5734080" y="252000"/>
                </a:cubicBezTo>
                <a:cubicBezTo>
                  <a:pt x="5492026" y="268938"/>
                  <a:pt x="5331897" y="222294"/>
                  <a:pt x="4952160" y="252000"/>
                </a:cubicBezTo>
                <a:cubicBezTo>
                  <a:pt x="4572423" y="281706"/>
                  <a:pt x="4485734" y="220053"/>
                  <a:pt x="4300560" y="252000"/>
                </a:cubicBezTo>
                <a:cubicBezTo>
                  <a:pt x="4115386" y="283947"/>
                  <a:pt x="3936479" y="235539"/>
                  <a:pt x="3583800" y="252000"/>
                </a:cubicBezTo>
                <a:cubicBezTo>
                  <a:pt x="3231121" y="268461"/>
                  <a:pt x="2975327" y="220097"/>
                  <a:pt x="2801880" y="252000"/>
                </a:cubicBezTo>
                <a:cubicBezTo>
                  <a:pt x="2628433" y="283903"/>
                  <a:pt x="2255040" y="228195"/>
                  <a:pt x="2085120" y="252000"/>
                </a:cubicBezTo>
                <a:cubicBezTo>
                  <a:pt x="1915200" y="275805"/>
                  <a:pt x="1752241" y="244928"/>
                  <a:pt x="1563840" y="252000"/>
                </a:cubicBezTo>
                <a:cubicBezTo>
                  <a:pt x="1375439" y="259072"/>
                  <a:pt x="1197389" y="248123"/>
                  <a:pt x="912240" y="252000"/>
                </a:cubicBezTo>
                <a:cubicBezTo>
                  <a:pt x="627091" y="255877"/>
                  <a:pt x="305734" y="225589"/>
                  <a:pt x="0" y="252000"/>
                </a:cubicBezTo>
                <a:cubicBezTo>
                  <a:pt x="9211" y="136856"/>
                  <a:pt x="7287" y="50418"/>
                  <a:pt x="0" y="0"/>
                </a:cubicBezTo>
                <a:close/>
              </a:path>
              <a:path w="6516000" h="252000" stroke="0" extrusionOk="0">
                <a:moveTo>
                  <a:pt x="0" y="0"/>
                </a:moveTo>
                <a:cubicBezTo>
                  <a:pt x="206769" y="-19444"/>
                  <a:pt x="285668" y="2603"/>
                  <a:pt x="456120" y="0"/>
                </a:cubicBezTo>
                <a:cubicBezTo>
                  <a:pt x="626572" y="-2603"/>
                  <a:pt x="719122" y="-9000"/>
                  <a:pt x="912240" y="0"/>
                </a:cubicBezTo>
                <a:cubicBezTo>
                  <a:pt x="1105358" y="9000"/>
                  <a:pt x="1271716" y="858"/>
                  <a:pt x="1368360" y="0"/>
                </a:cubicBezTo>
                <a:cubicBezTo>
                  <a:pt x="1465004" y="-858"/>
                  <a:pt x="1757058" y="27698"/>
                  <a:pt x="1954800" y="0"/>
                </a:cubicBezTo>
                <a:cubicBezTo>
                  <a:pt x="2152542" y="-27698"/>
                  <a:pt x="2307277" y="5980"/>
                  <a:pt x="2541240" y="0"/>
                </a:cubicBezTo>
                <a:cubicBezTo>
                  <a:pt x="2775203" y="-5980"/>
                  <a:pt x="2900029" y="8242"/>
                  <a:pt x="3062520" y="0"/>
                </a:cubicBezTo>
                <a:cubicBezTo>
                  <a:pt x="3225011" y="-8242"/>
                  <a:pt x="3402426" y="-22944"/>
                  <a:pt x="3583800" y="0"/>
                </a:cubicBezTo>
                <a:cubicBezTo>
                  <a:pt x="3765174" y="22944"/>
                  <a:pt x="3996184" y="-21382"/>
                  <a:pt x="4235400" y="0"/>
                </a:cubicBezTo>
                <a:cubicBezTo>
                  <a:pt x="4474616" y="21382"/>
                  <a:pt x="4773464" y="1835"/>
                  <a:pt x="5017320" y="0"/>
                </a:cubicBezTo>
                <a:cubicBezTo>
                  <a:pt x="5261176" y="-1835"/>
                  <a:pt x="5316712" y="-6013"/>
                  <a:pt x="5473440" y="0"/>
                </a:cubicBezTo>
                <a:cubicBezTo>
                  <a:pt x="5630168" y="6013"/>
                  <a:pt x="6239929" y="-38200"/>
                  <a:pt x="6516000" y="0"/>
                </a:cubicBezTo>
                <a:cubicBezTo>
                  <a:pt x="6512783" y="80995"/>
                  <a:pt x="6510737" y="169277"/>
                  <a:pt x="6516000" y="252000"/>
                </a:cubicBezTo>
                <a:cubicBezTo>
                  <a:pt x="6410810" y="277781"/>
                  <a:pt x="6229447" y="271398"/>
                  <a:pt x="5994720" y="252000"/>
                </a:cubicBezTo>
                <a:cubicBezTo>
                  <a:pt x="5759993" y="232602"/>
                  <a:pt x="5595299" y="225466"/>
                  <a:pt x="5343120" y="252000"/>
                </a:cubicBezTo>
                <a:cubicBezTo>
                  <a:pt x="5090941" y="278534"/>
                  <a:pt x="4885865" y="273774"/>
                  <a:pt x="4756680" y="252000"/>
                </a:cubicBezTo>
                <a:cubicBezTo>
                  <a:pt x="4627495" y="230226"/>
                  <a:pt x="4291213" y="271380"/>
                  <a:pt x="3974760" y="252000"/>
                </a:cubicBezTo>
                <a:cubicBezTo>
                  <a:pt x="3658307" y="232620"/>
                  <a:pt x="3683288" y="276194"/>
                  <a:pt x="3453480" y="252000"/>
                </a:cubicBezTo>
                <a:cubicBezTo>
                  <a:pt x="3223672" y="227806"/>
                  <a:pt x="3037595" y="277501"/>
                  <a:pt x="2801880" y="252000"/>
                </a:cubicBezTo>
                <a:cubicBezTo>
                  <a:pt x="2566165" y="226499"/>
                  <a:pt x="2479622" y="263063"/>
                  <a:pt x="2215440" y="252000"/>
                </a:cubicBezTo>
                <a:cubicBezTo>
                  <a:pt x="1951258" y="240937"/>
                  <a:pt x="1767037" y="275870"/>
                  <a:pt x="1563840" y="252000"/>
                </a:cubicBezTo>
                <a:cubicBezTo>
                  <a:pt x="1360643" y="228130"/>
                  <a:pt x="1199623" y="267512"/>
                  <a:pt x="912240" y="252000"/>
                </a:cubicBezTo>
                <a:cubicBezTo>
                  <a:pt x="624857" y="236488"/>
                  <a:pt x="223380" y="233984"/>
                  <a:pt x="0" y="252000"/>
                </a:cubicBezTo>
                <a:cubicBezTo>
                  <a:pt x="265" y="169480"/>
                  <a:pt x="-7371" y="116075"/>
                  <a:pt x="0" y="0"/>
                </a:cubicBezTo>
                <a:close/>
              </a:path>
            </a:pathLst>
          </a:custGeom>
          <a:solidFill>
            <a:srgbClr val="F2F2F2">
              <a:alpha val="80000"/>
            </a:srgbClr>
          </a:solidFill>
          <a:ln>
            <a:solidFill>
              <a:srgbClr val="F2F2F2">
                <a:alpha val="0"/>
              </a:srgbClr>
            </a:solidFill>
            <a:extLst>
              <a:ext uri="{C807C97D-BFC1-408E-A445-0C87EB9F89A2}">
                <ask:lineSketchStyleProps xmlns:ask="http://schemas.microsoft.com/office/drawing/2018/sketchyshapes" sd="1724718772">
                  <a:prstGeom prst="rect">
                    <a:avLst/>
                  </a:prstGeom>
                  <ask:type>
                    <ask:lineSketchFreehand/>
                  </ask:type>
                  <ask:seed>1724718772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0" name="Group 149">
            <a:extLst>
              <a:ext uri="{FF2B5EF4-FFF2-40B4-BE49-F238E27FC236}">
                <a16:creationId xmlns:a16="http://schemas.microsoft.com/office/drawing/2014/main" id="{3890CB59-BA2B-4A22-A1A7-E1390C397858}"/>
              </a:ext>
            </a:extLst>
          </p:cNvPr>
          <p:cNvGrpSpPr/>
          <p:nvPr/>
        </p:nvGrpSpPr>
        <p:grpSpPr>
          <a:xfrm>
            <a:off x="2706502" y="2078460"/>
            <a:ext cx="1936933" cy="96501"/>
            <a:chOff x="2673167" y="1873671"/>
            <a:chExt cx="1936933" cy="96501"/>
          </a:xfrm>
        </p:grpSpPr>
        <p:sp>
          <p:nvSpPr>
            <p:cNvPr id="151" name="Dropdown Text">
              <a:extLst>
                <a:ext uri="{FF2B5EF4-FFF2-40B4-BE49-F238E27FC236}">
                  <a16:creationId xmlns:a16="http://schemas.microsoft.com/office/drawing/2014/main" id="{D240209B-5876-4B1C-B229-AE887A44E51E}"/>
                </a:ext>
              </a:extLst>
            </p:cNvPr>
            <p:cNvSpPr txBox="1"/>
            <p:nvPr/>
          </p:nvSpPr>
          <p:spPr>
            <a:xfrm>
              <a:off x="2673167" y="1873671"/>
              <a:ext cx="500191" cy="96501"/>
            </a:xfrm>
            <a:prstGeom prst="rect">
              <a:avLst/>
            </a:prstGeom>
            <a:noFill/>
          </p:spPr>
          <p:txBody>
            <a:bodyPr wrap="square" lIns="0" tIns="0" rIns="0" bIns="0" rtlCol="0">
              <a:spAutoFit/>
            </a:bodyPr>
            <a:lstStyle/>
            <a:p>
              <a:pPr>
                <a:lnSpc>
                  <a:spcPct val="110000"/>
                </a:lnSpc>
              </a:pPr>
              <a:r>
                <a:rPr lang="en-US" sz="600" dirty="0">
                  <a:solidFill>
                    <a:srgbClr val="555555"/>
                  </a:solidFill>
                </a:rPr>
                <a:t>1</a:t>
              </a:r>
            </a:p>
          </p:txBody>
        </p:sp>
        <p:sp>
          <p:nvSpPr>
            <p:cNvPr id="152" name="Dropdown Text">
              <a:extLst>
                <a:ext uri="{FF2B5EF4-FFF2-40B4-BE49-F238E27FC236}">
                  <a16:creationId xmlns:a16="http://schemas.microsoft.com/office/drawing/2014/main" id="{43B91523-B084-424C-9990-5172FAECE8D9}"/>
                </a:ext>
              </a:extLst>
            </p:cNvPr>
            <p:cNvSpPr txBox="1"/>
            <p:nvPr/>
          </p:nvSpPr>
          <p:spPr>
            <a:xfrm>
              <a:off x="3410632" y="187367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Categoría 1</a:t>
              </a:r>
            </a:p>
          </p:txBody>
        </p:sp>
      </p:grpSp>
      <p:grpSp>
        <p:nvGrpSpPr>
          <p:cNvPr id="153" name="Group 152">
            <a:extLst>
              <a:ext uri="{FF2B5EF4-FFF2-40B4-BE49-F238E27FC236}">
                <a16:creationId xmlns:a16="http://schemas.microsoft.com/office/drawing/2014/main" id="{754C26CC-48D0-433D-8F16-67E1B99D08E7}"/>
              </a:ext>
            </a:extLst>
          </p:cNvPr>
          <p:cNvGrpSpPr/>
          <p:nvPr/>
        </p:nvGrpSpPr>
        <p:grpSpPr>
          <a:xfrm>
            <a:off x="2706502" y="2324812"/>
            <a:ext cx="1936933" cy="96501"/>
            <a:chOff x="2673167" y="1873671"/>
            <a:chExt cx="1936933" cy="96501"/>
          </a:xfrm>
        </p:grpSpPr>
        <p:sp>
          <p:nvSpPr>
            <p:cNvPr id="154" name="Dropdown Text">
              <a:extLst>
                <a:ext uri="{FF2B5EF4-FFF2-40B4-BE49-F238E27FC236}">
                  <a16:creationId xmlns:a16="http://schemas.microsoft.com/office/drawing/2014/main" id="{37875EA0-3D79-4E11-833A-280DC25F474C}"/>
                </a:ext>
              </a:extLst>
            </p:cNvPr>
            <p:cNvSpPr txBox="1"/>
            <p:nvPr/>
          </p:nvSpPr>
          <p:spPr>
            <a:xfrm>
              <a:off x="2673167" y="1873671"/>
              <a:ext cx="500191" cy="96501"/>
            </a:xfrm>
            <a:prstGeom prst="rect">
              <a:avLst/>
            </a:prstGeom>
            <a:noFill/>
          </p:spPr>
          <p:txBody>
            <a:bodyPr wrap="square" lIns="0" tIns="0" rIns="0" bIns="0" rtlCol="0">
              <a:spAutoFit/>
            </a:bodyPr>
            <a:lstStyle/>
            <a:p>
              <a:pPr>
                <a:lnSpc>
                  <a:spcPct val="110000"/>
                </a:lnSpc>
              </a:pPr>
              <a:r>
                <a:rPr lang="en-US" sz="600" dirty="0">
                  <a:solidFill>
                    <a:srgbClr val="555555"/>
                  </a:solidFill>
                </a:rPr>
                <a:t>2</a:t>
              </a:r>
            </a:p>
          </p:txBody>
        </p:sp>
        <p:sp>
          <p:nvSpPr>
            <p:cNvPr id="155" name="Dropdown Text">
              <a:extLst>
                <a:ext uri="{FF2B5EF4-FFF2-40B4-BE49-F238E27FC236}">
                  <a16:creationId xmlns:a16="http://schemas.microsoft.com/office/drawing/2014/main" id="{D81B16DD-6A75-46A7-BA1D-70F7CAED3F15}"/>
                </a:ext>
              </a:extLst>
            </p:cNvPr>
            <p:cNvSpPr txBox="1"/>
            <p:nvPr/>
          </p:nvSpPr>
          <p:spPr>
            <a:xfrm>
              <a:off x="3410632" y="187367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Categoría 2</a:t>
              </a:r>
            </a:p>
          </p:txBody>
        </p:sp>
      </p:grpSp>
      <p:grpSp>
        <p:nvGrpSpPr>
          <p:cNvPr id="159" name="Group 158">
            <a:extLst>
              <a:ext uri="{FF2B5EF4-FFF2-40B4-BE49-F238E27FC236}">
                <a16:creationId xmlns:a16="http://schemas.microsoft.com/office/drawing/2014/main" id="{AE6F717B-6CD8-4E0F-950F-2B0E9BE5516F}"/>
              </a:ext>
            </a:extLst>
          </p:cNvPr>
          <p:cNvGrpSpPr/>
          <p:nvPr/>
        </p:nvGrpSpPr>
        <p:grpSpPr>
          <a:xfrm>
            <a:off x="2706502" y="2571164"/>
            <a:ext cx="1936933" cy="96501"/>
            <a:chOff x="2673167" y="1873671"/>
            <a:chExt cx="1936933" cy="96501"/>
          </a:xfrm>
        </p:grpSpPr>
        <p:sp>
          <p:nvSpPr>
            <p:cNvPr id="160" name="Dropdown Text">
              <a:extLst>
                <a:ext uri="{FF2B5EF4-FFF2-40B4-BE49-F238E27FC236}">
                  <a16:creationId xmlns:a16="http://schemas.microsoft.com/office/drawing/2014/main" id="{171F160C-4ED9-4758-9391-C2607E5300E7}"/>
                </a:ext>
              </a:extLst>
            </p:cNvPr>
            <p:cNvSpPr txBox="1"/>
            <p:nvPr/>
          </p:nvSpPr>
          <p:spPr>
            <a:xfrm>
              <a:off x="2673167" y="1873671"/>
              <a:ext cx="500191" cy="96501"/>
            </a:xfrm>
            <a:prstGeom prst="rect">
              <a:avLst/>
            </a:prstGeom>
            <a:noFill/>
          </p:spPr>
          <p:txBody>
            <a:bodyPr wrap="square" lIns="0" tIns="0" rIns="0" bIns="0" rtlCol="0">
              <a:spAutoFit/>
            </a:bodyPr>
            <a:lstStyle/>
            <a:p>
              <a:pPr>
                <a:lnSpc>
                  <a:spcPct val="110000"/>
                </a:lnSpc>
              </a:pPr>
              <a:r>
                <a:rPr lang="en-US" sz="600" dirty="0">
                  <a:solidFill>
                    <a:srgbClr val="555555"/>
                  </a:solidFill>
                </a:rPr>
                <a:t>3</a:t>
              </a:r>
            </a:p>
          </p:txBody>
        </p:sp>
        <p:sp>
          <p:nvSpPr>
            <p:cNvPr id="161" name="Dropdown Text">
              <a:extLst>
                <a:ext uri="{FF2B5EF4-FFF2-40B4-BE49-F238E27FC236}">
                  <a16:creationId xmlns:a16="http://schemas.microsoft.com/office/drawing/2014/main" id="{61464C06-0455-4998-B961-9415FB58834F}"/>
                </a:ext>
              </a:extLst>
            </p:cNvPr>
            <p:cNvSpPr txBox="1"/>
            <p:nvPr/>
          </p:nvSpPr>
          <p:spPr>
            <a:xfrm>
              <a:off x="3410632" y="187367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Categoría 3</a:t>
              </a:r>
            </a:p>
          </p:txBody>
        </p:sp>
      </p:grpSp>
      <p:grpSp>
        <p:nvGrpSpPr>
          <p:cNvPr id="165" name="Group 164">
            <a:extLst>
              <a:ext uri="{FF2B5EF4-FFF2-40B4-BE49-F238E27FC236}">
                <a16:creationId xmlns:a16="http://schemas.microsoft.com/office/drawing/2014/main" id="{0D940CBB-AA9A-4FA3-A252-503227D676F6}"/>
              </a:ext>
            </a:extLst>
          </p:cNvPr>
          <p:cNvGrpSpPr/>
          <p:nvPr/>
        </p:nvGrpSpPr>
        <p:grpSpPr>
          <a:xfrm>
            <a:off x="2706502" y="3063869"/>
            <a:ext cx="1936933" cy="96501"/>
            <a:chOff x="2673167" y="1873671"/>
            <a:chExt cx="1936933" cy="96501"/>
          </a:xfrm>
        </p:grpSpPr>
        <p:sp>
          <p:nvSpPr>
            <p:cNvPr id="166" name="Dropdown Text">
              <a:extLst>
                <a:ext uri="{FF2B5EF4-FFF2-40B4-BE49-F238E27FC236}">
                  <a16:creationId xmlns:a16="http://schemas.microsoft.com/office/drawing/2014/main" id="{2115C8E2-F313-4DFC-8681-40A043D36370}"/>
                </a:ext>
              </a:extLst>
            </p:cNvPr>
            <p:cNvSpPr txBox="1"/>
            <p:nvPr/>
          </p:nvSpPr>
          <p:spPr>
            <a:xfrm>
              <a:off x="2673167" y="1873671"/>
              <a:ext cx="500191" cy="96501"/>
            </a:xfrm>
            <a:prstGeom prst="rect">
              <a:avLst/>
            </a:prstGeom>
            <a:noFill/>
          </p:spPr>
          <p:txBody>
            <a:bodyPr wrap="square" lIns="0" tIns="0" rIns="0" bIns="0" rtlCol="0">
              <a:spAutoFit/>
            </a:bodyPr>
            <a:lstStyle/>
            <a:p>
              <a:pPr>
                <a:lnSpc>
                  <a:spcPct val="110000"/>
                </a:lnSpc>
              </a:pPr>
              <a:r>
                <a:rPr lang="en-US" sz="600" dirty="0">
                  <a:solidFill>
                    <a:srgbClr val="555555"/>
                  </a:solidFill>
                </a:rPr>
                <a:t>5</a:t>
              </a:r>
            </a:p>
          </p:txBody>
        </p:sp>
        <p:sp>
          <p:nvSpPr>
            <p:cNvPr id="167" name="Dropdown Text">
              <a:extLst>
                <a:ext uri="{FF2B5EF4-FFF2-40B4-BE49-F238E27FC236}">
                  <a16:creationId xmlns:a16="http://schemas.microsoft.com/office/drawing/2014/main" id="{5E146FF7-79D0-4DB3-ADA0-F86D26EA4275}"/>
                </a:ext>
              </a:extLst>
            </p:cNvPr>
            <p:cNvSpPr txBox="1"/>
            <p:nvPr/>
          </p:nvSpPr>
          <p:spPr>
            <a:xfrm>
              <a:off x="3410632" y="187367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Categoría 5</a:t>
              </a:r>
            </a:p>
          </p:txBody>
        </p:sp>
      </p:grpSp>
      <p:sp>
        <p:nvSpPr>
          <p:cNvPr id="168" name="Selected Item Background">
            <a:extLst>
              <a:ext uri="{FF2B5EF4-FFF2-40B4-BE49-F238E27FC236}">
                <a16:creationId xmlns:a16="http://schemas.microsoft.com/office/drawing/2014/main" id="{BB86D1CD-3099-45C5-8534-D4C4D53036D1}"/>
              </a:ext>
            </a:extLst>
          </p:cNvPr>
          <p:cNvSpPr/>
          <p:nvPr/>
        </p:nvSpPr>
        <p:spPr>
          <a:xfrm>
            <a:off x="2576644" y="2746789"/>
            <a:ext cx="6516000" cy="252000"/>
          </a:xfrm>
          <a:custGeom>
            <a:avLst/>
            <a:gdLst>
              <a:gd name="connsiteX0" fmla="*/ 0 w 6516000"/>
              <a:gd name="connsiteY0" fmla="*/ 0 h 252000"/>
              <a:gd name="connsiteX1" fmla="*/ 521280 w 6516000"/>
              <a:gd name="connsiteY1" fmla="*/ 0 h 252000"/>
              <a:gd name="connsiteX2" fmla="*/ 1042560 w 6516000"/>
              <a:gd name="connsiteY2" fmla="*/ 0 h 252000"/>
              <a:gd name="connsiteX3" fmla="*/ 1759320 w 6516000"/>
              <a:gd name="connsiteY3" fmla="*/ 0 h 252000"/>
              <a:gd name="connsiteX4" fmla="*/ 2280600 w 6516000"/>
              <a:gd name="connsiteY4" fmla="*/ 0 h 252000"/>
              <a:gd name="connsiteX5" fmla="*/ 3062520 w 6516000"/>
              <a:gd name="connsiteY5" fmla="*/ 0 h 252000"/>
              <a:gd name="connsiteX6" fmla="*/ 3714120 w 6516000"/>
              <a:gd name="connsiteY6" fmla="*/ 0 h 252000"/>
              <a:gd name="connsiteX7" fmla="*/ 4170240 w 6516000"/>
              <a:gd name="connsiteY7" fmla="*/ 0 h 252000"/>
              <a:gd name="connsiteX8" fmla="*/ 4952160 w 6516000"/>
              <a:gd name="connsiteY8" fmla="*/ 0 h 252000"/>
              <a:gd name="connsiteX9" fmla="*/ 5603760 w 6516000"/>
              <a:gd name="connsiteY9" fmla="*/ 0 h 252000"/>
              <a:gd name="connsiteX10" fmla="*/ 6516000 w 6516000"/>
              <a:gd name="connsiteY10" fmla="*/ 0 h 252000"/>
              <a:gd name="connsiteX11" fmla="*/ 6516000 w 6516000"/>
              <a:gd name="connsiteY11" fmla="*/ 252000 h 252000"/>
              <a:gd name="connsiteX12" fmla="*/ 5734080 w 6516000"/>
              <a:gd name="connsiteY12" fmla="*/ 252000 h 252000"/>
              <a:gd name="connsiteX13" fmla="*/ 4952160 w 6516000"/>
              <a:gd name="connsiteY13" fmla="*/ 252000 h 252000"/>
              <a:gd name="connsiteX14" fmla="*/ 4300560 w 6516000"/>
              <a:gd name="connsiteY14" fmla="*/ 252000 h 252000"/>
              <a:gd name="connsiteX15" fmla="*/ 3583800 w 6516000"/>
              <a:gd name="connsiteY15" fmla="*/ 252000 h 252000"/>
              <a:gd name="connsiteX16" fmla="*/ 2801880 w 6516000"/>
              <a:gd name="connsiteY16" fmla="*/ 252000 h 252000"/>
              <a:gd name="connsiteX17" fmla="*/ 2085120 w 6516000"/>
              <a:gd name="connsiteY17" fmla="*/ 252000 h 252000"/>
              <a:gd name="connsiteX18" fmla="*/ 1563840 w 6516000"/>
              <a:gd name="connsiteY18" fmla="*/ 252000 h 252000"/>
              <a:gd name="connsiteX19" fmla="*/ 912240 w 6516000"/>
              <a:gd name="connsiteY19" fmla="*/ 252000 h 252000"/>
              <a:gd name="connsiteX20" fmla="*/ 0 w 6516000"/>
              <a:gd name="connsiteY20" fmla="*/ 252000 h 252000"/>
              <a:gd name="connsiteX21" fmla="*/ 0 w 6516000"/>
              <a:gd name="connsiteY21" fmla="*/ 0 h 25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516000" h="252000" fill="none" extrusionOk="0">
                <a:moveTo>
                  <a:pt x="0" y="0"/>
                </a:moveTo>
                <a:cubicBezTo>
                  <a:pt x="187249" y="1410"/>
                  <a:pt x="311888" y="8577"/>
                  <a:pt x="521280" y="0"/>
                </a:cubicBezTo>
                <a:cubicBezTo>
                  <a:pt x="730672" y="-8577"/>
                  <a:pt x="801496" y="17519"/>
                  <a:pt x="1042560" y="0"/>
                </a:cubicBezTo>
                <a:cubicBezTo>
                  <a:pt x="1283624" y="-17519"/>
                  <a:pt x="1608541" y="26961"/>
                  <a:pt x="1759320" y="0"/>
                </a:cubicBezTo>
                <a:cubicBezTo>
                  <a:pt x="1910099" y="-26961"/>
                  <a:pt x="2130556" y="18734"/>
                  <a:pt x="2280600" y="0"/>
                </a:cubicBezTo>
                <a:cubicBezTo>
                  <a:pt x="2430644" y="-18734"/>
                  <a:pt x="2823974" y="-21183"/>
                  <a:pt x="3062520" y="0"/>
                </a:cubicBezTo>
                <a:cubicBezTo>
                  <a:pt x="3301066" y="21183"/>
                  <a:pt x="3451573" y="-14664"/>
                  <a:pt x="3714120" y="0"/>
                </a:cubicBezTo>
                <a:cubicBezTo>
                  <a:pt x="3976667" y="14664"/>
                  <a:pt x="4062371" y="-12449"/>
                  <a:pt x="4170240" y="0"/>
                </a:cubicBezTo>
                <a:cubicBezTo>
                  <a:pt x="4278109" y="12449"/>
                  <a:pt x="4687772" y="22663"/>
                  <a:pt x="4952160" y="0"/>
                </a:cubicBezTo>
                <a:cubicBezTo>
                  <a:pt x="5216548" y="-22663"/>
                  <a:pt x="5406541" y="-26608"/>
                  <a:pt x="5603760" y="0"/>
                </a:cubicBezTo>
                <a:cubicBezTo>
                  <a:pt x="5800979" y="26608"/>
                  <a:pt x="6202329" y="22461"/>
                  <a:pt x="6516000" y="0"/>
                </a:cubicBezTo>
                <a:cubicBezTo>
                  <a:pt x="6511340" y="52244"/>
                  <a:pt x="6522686" y="190060"/>
                  <a:pt x="6516000" y="252000"/>
                </a:cubicBezTo>
                <a:cubicBezTo>
                  <a:pt x="6138945" y="240503"/>
                  <a:pt x="5976134" y="235062"/>
                  <a:pt x="5734080" y="252000"/>
                </a:cubicBezTo>
                <a:cubicBezTo>
                  <a:pt x="5492026" y="268938"/>
                  <a:pt x="5331897" y="222294"/>
                  <a:pt x="4952160" y="252000"/>
                </a:cubicBezTo>
                <a:cubicBezTo>
                  <a:pt x="4572423" y="281706"/>
                  <a:pt x="4485734" y="220053"/>
                  <a:pt x="4300560" y="252000"/>
                </a:cubicBezTo>
                <a:cubicBezTo>
                  <a:pt x="4115386" y="283947"/>
                  <a:pt x="3936479" y="235539"/>
                  <a:pt x="3583800" y="252000"/>
                </a:cubicBezTo>
                <a:cubicBezTo>
                  <a:pt x="3231121" y="268461"/>
                  <a:pt x="2975327" y="220097"/>
                  <a:pt x="2801880" y="252000"/>
                </a:cubicBezTo>
                <a:cubicBezTo>
                  <a:pt x="2628433" y="283903"/>
                  <a:pt x="2255040" y="228195"/>
                  <a:pt x="2085120" y="252000"/>
                </a:cubicBezTo>
                <a:cubicBezTo>
                  <a:pt x="1915200" y="275805"/>
                  <a:pt x="1752241" y="244928"/>
                  <a:pt x="1563840" y="252000"/>
                </a:cubicBezTo>
                <a:cubicBezTo>
                  <a:pt x="1375439" y="259072"/>
                  <a:pt x="1197389" y="248123"/>
                  <a:pt x="912240" y="252000"/>
                </a:cubicBezTo>
                <a:cubicBezTo>
                  <a:pt x="627091" y="255877"/>
                  <a:pt x="305734" y="225589"/>
                  <a:pt x="0" y="252000"/>
                </a:cubicBezTo>
                <a:cubicBezTo>
                  <a:pt x="9211" y="136856"/>
                  <a:pt x="7287" y="50418"/>
                  <a:pt x="0" y="0"/>
                </a:cubicBezTo>
                <a:close/>
              </a:path>
              <a:path w="6516000" h="252000" stroke="0" extrusionOk="0">
                <a:moveTo>
                  <a:pt x="0" y="0"/>
                </a:moveTo>
                <a:cubicBezTo>
                  <a:pt x="206769" y="-19444"/>
                  <a:pt x="285668" y="2603"/>
                  <a:pt x="456120" y="0"/>
                </a:cubicBezTo>
                <a:cubicBezTo>
                  <a:pt x="626572" y="-2603"/>
                  <a:pt x="719122" y="-9000"/>
                  <a:pt x="912240" y="0"/>
                </a:cubicBezTo>
                <a:cubicBezTo>
                  <a:pt x="1105358" y="9000"/>
                  <a:pt x="1271716" y="858"/>
                  <a:pt x="1368360" y="0"/>
                </a:cubicBezTo>
                <a:cubicBezTo>
                  <a:pt x="1465004" y="-858"/>
                  <a:pt x="1757058" y="27698"/>
                  <a:pt x="1954800" y="0"/>
                </a:cubicBezTo>
                <a:cubicBezTo>
                  <a:pt x="2152542" y="-27698"/>
                  <a:pt x="2307277" y="5980"/>
                  <a:pt x="2541240" y="0"/>
                </a:cubicBezTo>
                <a:cubicBezTo>
                  <a:pt x="2775203" y="-5980"/>
                  <a:pt x="2900029" y="8242"/>
                  <a:pt x="3062520" y="0"/>
                </a:cubicBezTo>
                <a:cubicBezTo>
                  <a:pt x="3225011" y="-8242"/>
                  <a:pt x="3402426" y="-22944"/>
                  <a:pt x="3583800" y="0"/>
                </a:cubicBezTo>
                <a:cubicBezTo>
                  <a:pt x="3765174" y="22944"/>
                  <a:pt x="3996184" y="-21382"/>
                  <a:pt x="4235400" y="0"/>
                </a:cubicBezTo>
                <a:cubicBezTo>
                  <a:pt x="4474616" y="21382"/>
                  <a:pt x="4773464" y="1835"/>
                  <a:pt x="5017320" y="0"/>
                </a:cubicBezTo>
                <a:cubicBezTo>
                  <a:pt x="5261176" y="-1835"/>
                  <a:pt x="5316712" y="-6013"/>
                  <a:pt x="5473440" y="0"/>
                </a:cubicBezTo>
                <a:cubicBezTo>
                  <a:pt x="5630168" y="6013"/>
                  <a:pt x="6239929" y="-38200"/>
                  <a:pt x="6516000" y="0"/>
                </a:cubicBezTo>
                <a:cubicBezTo>
                  <a:pt x="6512783" y="80995"/>
                  <a:pt x="6510737" y="169277"/>
                  <a:pt x="6516000" y="252000"/>
                </a:cubicBezTo>
                <a:cubicBezTo>
                  <a:pt x="6410810" y="277781"/>
                  <a:pt x="6229447" y="271398"/>
                  <a:pt x="5994720" y="252000"/>
                </a:cubicBezTo>
                <a:cubicBezTo>
                  <a:pt x="5759993" y="232602"/>
                  <a:pt x="5595299" y="225466"/>
                  <a:pt x="5343120" y="252000"/>
                </a:cubicBezTo>
                <a:cubicBezTo>
                  <a:pt x="5090941" y="278534"/>
                  <a:pt x="4885865" y="273774"/>
                  <a:pt x="4756680" y="252000"/>
                </a:cubicBezTo>
                <a:cubicBezTo>
                  <a:pt x="4627495" y="230226"/>
                  <a:pt x="4291213" y="271380"/>
                  <a:pt x="3974760" y="252000"/>
                </a:cubicBezTo>
                <a:cubicBezTo>
                  <a:pt x="3658307" y="232620"/>
                  <a:pt x="3683288" y="276194"/>
                  <a:pt x="3453480" y="252000"/>
                </a:cubicBezTo>
                <a:cubicBezTo>
                  <a:pt x="3223672" y="227806"/>
                  <a:pt x="3037595" y="277501"/>
                  <a:pt x="2801880" y="252000"/>
                </a:cubicBezTo>
                <a:cubicBezTo>
                  <a:pt x="2566165" y="226499"/>
                  <a:pt x="2479622" y="263063"/>
                  <a:pt x="2215440" y="252000"/>
                </a:cubicBezTo>
                <a:cubicBezTo>
                  <a:pt x="1951258" y="240937"/>
                  <a:pt x="1767037" y="275870"/>
                  <a:pt x="1563840" y="252000"/>
                </a:cubicBezTo>
                <a:cubicBezTo>
                  <a:pt x="1360643" y="228130"/>
                  <a:pt x="1199623" y="267512"/>
                  <a:pt x="912240" y="252000"/>
                </a:cubicBezTo>
                <a:cubicBezTo>
                  <a:pt x="624857" y="236488"/>
                  <a:pt x="223380" y="233984"/>
                  <a:pt x="0" y="252000"/>
                </a:cubicBezTo>
                <a:cubicBezTo>
                  <a:pt x="265" y="169480"/>
                  <a:pt x="-7371" y="116075"/>
                  <a:pt x="0" y="0"/>
                </a:cubicBezTo>
                <a:close/>
              </a:path>
            </a:pathLst>
          </a:custGeom>
          <a:solidFill>
            <a:srgbClr val="F2F2F2">
              <a:alpha val="80000"/>
            </a:srgbClr>
          </a:solidFill>
          <a:ln>
            <a:solidFill>
              <a:srgbClr val="F2F2F2">
                <a:alpha val="0"/>
              </a:srgbClr>
            </a:solidFill>
            <a:extLst>
              <a:ext uri="{C807C97D-BFC1-408E-A445-0C87EB9F89A2}">
                <ask:lineSketchStyleProps xmlns:ask="http://schemas.microsoft.com/office/drawing/2018/sketchyshapes" sd="1724718772">
                  <a:prstGeom prst="rect">
                    <a:avLst/>
                  </a:prstGeom>
                  <ask:type>
                    <ask:lineSketchFreehand/>
                  </ask:type>
                  <ask:seed>1724718772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9" name="Group 168">
            <a:extLst>
              <a:ext uri="{FF2B5EF4-FFF2-40B4-BE49-F238E27FC236}">
                <a16:creationId xmlns:a16="http://schemas.microsoft.com/office/drawing/2014/main" id="{2CD866E7-98AE-4494-8DAA-369EDCB2D890}"/>
              </a:ext>
            </a:extLst>
          </p:cNvPr>
          <p:cNvGrpSpPr/>
          <p:nvPr/>
        </p:nvGrpSpPr>
        <p:grpSpPr>
          <a:xfrm>
            <a:off x="2706502" y="2817516"/>
            <a:ext cx="1936933" cy="96501"/>
            <a:chOff x="2673167" y="1873671"/>
            <a:chExt cx="1936933" cy="96501"/>
          </a:xfrm>
        </p:grpSpPr>
        <p:sp>
          <p:nvSpPr>
            <p:cNvPr id="170" name="Dropdown Text">
              <a:extLst>
                <a:ext uri="{FF2B5EF4-FFF2-40B4-BE49-F238E27FC236}">
                  <a16:creationId xmlns:a16="http://schemas.microsoft.com/office/drawing/2014/main" id="{EB385E5D-473B-4F53-9066-E0F2407EFA69}"/>
                </a:ext>
              </a:extLst>
            </p:cNvPr>
            <p:cNvSpPr txBox="1"/>
            <p:nvPr/>
          </p:nvSpPr>
          <p:spPr>
            <a:xfrm>
              <a:off x="2673167" y="1873671"/>
              <a:ext cx="500191" cy="96501"/>
            </a:xfrm>
            <a:prstGeom prst="rect">
              <a:avLst/>
            </a:prstGeom>
            <a:noFill/>
          </p:spPr>
          <p:txBody>
            <a:bodyPr wrap="square" lIns="0" tIns="0" rIns="0" bIns="0" rtlCol="0">
              <a:spAutoFit/>
            </a:bodyPr>
            <a:lstStyle/>
            <a:p>
              <a:pPr>
                <a:lnSpc>
                  <a:spcPct val="110000"/>
                </a:lnSpc>
              </a:pPr>
              <a:r>
                <a:rPr lang="en-US" sz="600" dirty="0">
                  <a:solidFill>
                    <a:srgbClr val="555555"/>
                  </a:solidFill>
                </a:rPr>
                <a:t>4</a:t>
              </a:r>
            </a:p>
          </p:txBody>
        </p:sp>
        <p:sp>
          <p:nvSpPr>
            <p:cNvPr id="171" name="Dropdown Text">
              <a:extLst>
                <a:ext uri="{FF2B5EF4-FFF2-40B4-BE49-F238E27FC236}">
                  <a16:creationId xmlns:a16="http://schemas.microsoft.com/office/drawing/2014/main" id="{DA2CDC89-B921-44F7-883C-28D852EC6991}"/>
                </a:ext>
              </a:extLst>
            </p:cNvPr>
            <p:cNvSpPr txBox="1"/>
            <p:nvPr/>
          </p:nvSpPr>
          <p:spPr>
            <a:xfrm>
              <a:off x="3410632" y="187367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Categoría 4</a:t>
              </a:r>
            </a:p>
          </p:txBody>
        </p:sp>
      </p:grpSp>
      <p:grpSp>
        <p:nvGrpSpPr>
          <p:cNvPr id="172" name="Group 171">
            <a:extLst>
              <a:ext uri="{FF2B5EF4-FFF2-40B4-BE49-F238E27FC236}">
                <a16:creationId xmlns:a16="http://schemas.microsoft.com/office/drawing/2014/main" id="{C869CDC9-C2A9-46D4-9829-6D71DA43C562}"/>
              </a:ext>
            </a:extLst>
          </p:cNvPr>
          <p:cNvGrpSpPr/>
          <p:nvPr/>
        </p:nvGrpSpPr>
        <p:grpSpPr>
          <a:xfrm>
            <a:off x="8628992" y="2072710"/>
            <a:ext cx="327822" cy="108000"/>
            <a:chOff x="6414343" y="2996714"/>
            <a:chExt cx="327822" cy="108000"/>
          </a:xfrm>
        </p:grpSpPr>
        <p:pic>
          <p:nvPicPr>
            <p:cNvPr id="173" name="Graphic 172" descr="Pencil">
              <a:extLst>
                <a:ext uri="{FF2B5EF4-FFF2-40B4-BE49-F238E27FC236}">
                  <a16:creationId xmlns:a16="http://schemas.microsoft.com/office/drawing/2014/main" id="{F568076F-C98F-4A97-AA65-48117422C05B}"/>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414343" y="2996714"/>
              <a:ext cx="108000" cy="108000"/>
            </a:xfrm>
            <a:prstGeom prst="rect">
              <a:avLst/>
            </a:prstGeom>
          </p:spPr>
        </p:pic>
        <p:pic>
          <p:nvPicPr>
            <p:cNvPr id="174" name="Graphic 173" descr="Close">
              <a:extLst>
                <a:ext uri="{FF2B5EF4-FFF2-40B4-BE49-F238E27FC236}">
                  <a16:creationId xmlns:a16="http://schemas.microsoft.com/office/drawing/2014/main" id="{290775DD-3A83-4DF7-809D-30E4AD40FDAE}"/>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634165" y="2996714"/>
              <a:ext cx="108000" cy="108000"/>
            </a:xfrm>
            <a:prstGeom prst="rect">
              <a:avLst/>
            </a:prstGeom>
          </p:spPr>
        </p:pic>
      </p:grpSp>
      <p:grpSp>
        <p:nvGrpSpPr>
          <p:cNvPr id="175" name="Group 174">
            <a:extLst>
              <a:ext uri="{FF2B5EF4-FFF2-40B4-BE49-F238E27FC236}">
                <a16:creationId xmlns:a16="http://schemas.microsoft.com/office/drawing/2014/main" id="{E3EDABB0-6C77-485D-A268-9C498CC54CB6}"/>
              </a:ext>
            </a:extLst>
          </p:cNvPr>
          <p:cNvGrpSpPr/>
          <p:nvPr/>
        </p:nvGrpSpPr>
        <p:grpSpPr>
          <a:xfrm>
            <a:off x="8628992" y="2321499"/>
            <a:ext cx="327822" cy="108000"/>
            <a:chOff x="6414343" y="2996714"/>
            <a:chExt cx="327822" cy="108000"/>
          </a:xfrm>
        </p:grpSpPr>
        <p:pic>
          <p:nvPicPr>
            <p:cNvPr id="176" name="Graphic 175" descr="Pencil">
              <a:extLst>
                <a:ext uri="{FF2B5EF4-FFF2-40B4-BE49-F238E27FC236}">
                  <a16:creationId xmlns:a16="http://schemas.microsoft.com/office/drawing/2014/main" id="{318846B6-CF02-43F2-99F1-A3AAA8B854EB}"/>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414343" y="2996714"/>
              <a:ext cx="108000" cy="108000"/>
            </a:xfrm>
            <a:prstGeom prst="rect">
              <a:avLst/>
            </a:prstGeom>
          </p:spPr>
        </p:pic>
        <p:pic>
          <p:nvPicPr>
            <p:cNvPr id="177" name="Graphic 176" descr="Close">
              <a:extLst>
                <a:ext uri="{FF2B5EF4-FFF2-40B4-BE49-F238E27FC236}">
                  <a16:creationId xmlns:a16="http://schemas.microsoft.com/office/drawing/2014/main" id="{25FAE025-BA09-4628-99BA-6DF4C36ECD7F}"/>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634165" y="2996714"/>
              <a:ext cx="108000" cy="108000"/>
            </a:xfrm>
            <a:prstGeom prst="rect">
              <a:avLst/>
            </a:prstGeom>
          </p:spPr>
        </p:pic>
      </p:grpSp>
      <p:grpSp>
        <p:nvGrpSpPr>
          <p:cNvPr id="178" name="Group 177">
            <a:extLst>
              <a:ext uri="{FF2B5EF4-FFF2-40B4-BE49-F238E27FC236}">
                <a16:creationId xmlns:a16="http://schemas.microsoft.com/office/drawing/2014/main" id="{47CFC464-E667-4F28-922A-00305684F16E}"/>
              </a:ext>
            </a:extLst>
          </p:cNvPr>
          <p:cNvGrpSpPr/>
          <p:nvPr/>
        </p:nvGrpSpPr>
        <p:grpSpPr>
          <a:xfrm>
            <a:off x="8628992" y="2570289"/>
            <a:ext cx="327822" cy="108000"/>
            <a:chOff x="6414343" y="2996714"/>
            <a:chExt cx="327822" cy="108000"/>
          </a:xfrm>
        </p:grpSpPr>
        <p:pic>
          <p:nvPicPr>
            <p:cNvPr id="179" name="Graphic 178" descr="Pencil">
              <a:extLst>
                <a:ext uri="{FF2B5EF4-FFF2-40B4-BE49-F238E27FC236}">
                  <a16:creationId xmlns:a16="http://schemas.microsoft.com/office/drawing/2014/main" id="{FA96078A-1689-4E81-8B68-BB893C8E89A0}"/>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414343" y="2996714"/>
              <a:ext cx="108000" cy="108000"/>
            </a:xfrm>
            <a:prstGeom prst="rect">
              <a:avLst/>
            </a:prstGeom>
          </p:spPr>
        </p:pic>
        <p:pic>
          <p:nvPicPr>
            <p:cNvPr id="180" name="Graphic 179" descr="Close">
              <a:extLst>
                <a:ext uri="{FF2B5EF4-FFF2-40B4-BE49-F238E27FC236}">
                  <a16:creationId xmlns:a16="http://schemas.microsoft.com/office/drawing/2014/main" id="{52DE6A8D-9E65-4E7D-8956-DC669BDCF1D7}"/>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634165" y="2996714"/>
              <a:ext cx="108000" cy="108000"/>
            </a:xfrm>
            <a:prstGeom prst="rect">
              <a:avLst/>
            </a:prstGeom>
          </p:spPr>
        </p:pic>
      </p:grpSp>
      <p:grpSp>
        <p:nvGrpSpPr>
          <p:cNvPr id="181" name="Group 180">
            <a:extLst>
              <a:ext uri="{FF2B5EF4-FFF2-40B4-BE49-F238E27FC236}">
                <a16:creationId xmlns:a16="http://schemas.microsoft.com/office/drawing/2014/main" id="{24DCB7EE-4EF4-4F84-BD0B-B0424D04F37D}"/>
              </a:ext>
            </a:extLst>
          </p:cNvPr>
          <p:cNvGrpSpPr/>
          <p:nvPr/>
        </p:nvGrpSpPr>
        <p:grpSpPr>
          <a:xfrm>
            <a:off x="8628992" y="2819078"/>
            <a:ext cx="327822" cy="108000"/>
            <a:chOff x="6414343" y="2996714"/>
            <a:chExt cx="327822" cy="108000"/>
          </a:xfrm>
        </p:grpSpPr>
        <p:pic>
          <p:nvPicPr>
            <p:cNvPr id="182" name="Graphic 181" descr="Pencil">
              <a:extLst>
                <a:ext uri="{FF2B5EF4-FFF2-40B4-BE49-F238E27FC236}">
                  <a16:creationId xmlns:a16="http://schemas.microsoft.com/office/drawing/2014/main" id="{2119D984-5C1C-47D3-8BFE-B8C8A8A07F64}"/>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414343" y="2996714"/>
              <a:ext cx="108000" cy="108000"/>
            </a:xfrm>
            <a:prstGeom prst="rect">
              <a:avLst/>
            </a:prstGeom>
          </p:spPr>
        </p:pic>
        <p:pic>
          <p:nvPicPr>
            <p:cNvPr id="183" name="Graphic 182" descr="Close">
              <a:extLst>
                <a:ext uri="{FF2B5EF4-FFF2-40B4-BE49-F238E27FC236}">
                  <a16:creationId xmlns:a16="http://schemas.microsoft.com/office/drawing/2014/main" id="{54221571-A4FC-4F6A-BE19-466B27C6C529}"/>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634165" y="2996714"/>
              <a:ext cx="108000" cy="108000"/>
            </a:xfrm>
            <a:prstGeom prst="rect">
              <a:avLst/>
            </a:prstGeom>
          </p:spPr>
        </p:pic>
      </p:grpSp>
      <p:grpSp>
        <p:nvGrpSpPr>
          <p:cNvPr id="184" name="Group 183">
            <a:extLst>
              <a:ext uri="{FF2B5EF4-FFF2-40B4-BE49-F238E27FC236}">
                <a16:creationId xmlns:a16="http://schemas.microsoft.com/office/drawing/2014/main" id="{72EFDE32-749E-4629-9273-AEB307F83F78}"/>
              </a:ext>
            </a:extLst>
          </p:cNvPr>
          <p:cNvGrpSpPr/>
          <p:nvPr/>
        </p:nvGrpSpPr>
        <p:grpSpPr>
          <a:xfrm>
            <a:off x="8628992" y="3067868"/>
            <a:ext cx="327822" cy="108000"/>
            <a:chOff x="6414343" y="2996714"/>
            <a:chExt cx="327822" cy="108000"/>
          </a:xfrm>
        </p:grpSpPr>
        <p:pic>
          <p:nvPicPr>
            <p:cNvPr id="185" name="Graphic 184" descr="Pencil">
              <a:extLst>
                <a:ext uri="{FF2B5EF4-FFF2-40B4-BE49-F238E27FC236}">
                  <a16:creationId xmlns:a16="http://schemas.microsoft.com/office/drawing/2014/main" id="{50DA20BC-E86B-4E8F-A578-1B9A44AC6A33}"/>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414343" y="2996714"/>
              <a:ext cx="108000" cy="108000"/>
            </a:xfrm>
            <a:prstGeom prst="rect">
              <a:avLst/>
            </a:prstGeom>
          </p:spPr>
        </p:pic>
        <p:pic>
          <p:nvPicPr>
            <p:cNvPr id="186" name="Graphic 185" descr="Close">
              <a:extLst>
                <a:ext uri="{FF2B5EF4-FFF2-40B4-BE49-F238E27FC236}">
                  <a16:creationId xmlns:a16="http://schemas.microsoft.com/office/drawing/2014/main" id="{2200A573-26FC-4DD5-AA22-69EF9825D4DB}"/>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634165" y="2996714"/>
              <a:ext cx="108000" cy="108000"/>
            </a:xfrm>
            <a:prstGeom prst="rect">
              <a:avLst/>
            </a:prstGeom>
          </p:spPr>
        </p:pic>
      </p:grpSp>
    </p:spTree>
    <p:extLst>
      <p:ext uri="{BB962C8B-B14F-4D97-AF65-F5344CB8AC3E}">
        <p14:creationId xmlns:p14="http://schemas.microsoft.com/office/powerpoint/2010/main" val="30038922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5000"/>
            <a:lum/>
          </a:blip>
          <a:srcRect/>
          <a:stretch>
            <a:fillRect t="-41000" b="-41000"/>
          </a:stretch>
        </a:blipFill>
        <a:effectLst/>
      </p:bgPr>
    </p:bg>
    <p:spTree>
      <p:nvGrpSpPr>
        <p:cNvPr id="1" name=""/>
        <p:cNvGrpSpPr/>
        <p:nvPr/>
      </p:nvGrpSpPr>
      <p:grpSpPr>
        <a:xfrm>
          <a:off x="0" y="0"/>
          <a:ext cx="0" cy="0"/>
          <a:chOff x="0" y="0"/>
          <a:chExt cx="0" cy="0"/>
        </a:xfrm>
      </p:grpSpPr>
      <p:sp>
        <p:nvSpPr>
          <p:cNvPr id="283" name="Picture Placeholder Background">
            <a:extLst>
              <a:ext uri="{FF2B5EF4-FFF2-40B4-BE49-F238E27FC236}">
                <a16:creationId xmlns:a16="http://schemas.microsoft.com/office/drawing/2014/main" id="{4542FB1C-1C10-427A-A286-0F5624B897A7}"/>
              </a:ext>
            </a:extLst>
          </p:cNvPr>
          <p:cNvSpPr/>
          <p:nvPr/>
        </p:nvSpPr>
        <p:spPr>
          <a:xfrm>
            <a:off x="2346960" y="1327893"/>
            <a:ext cx="7033540" cy="3626196"/>
          </a:xfrm>
          <a:custGeom>
            <a:avLst/>
            <a:gdLst>
              <a:gd name="connsiteX0" fmla="*/ 0 w 7033540"/>
              <a:gd name="connsiteY0" fmla="*/ 44784 h 3626196"/>
              <a:gd name="connsiteX1" fmla="*/ 44784 w 7033540"/>
              <a:gd name="connsiteY1" fmla="*/ 0 h 3626196"/>
              <a:gd name="connsiteX2" fmla="*/ 808621 w 7033540"/>
              <a:gd name="connsiteY2" fmla="*/ 0 h 3626196"/>
              <a:gd name="connsiteX3" fmla="*/ 1433578 w 7033540"/>
              <a:gd name="connsiteY3" fmla="*/ 0 h 3626196"/>
              <a:gd name="connsiteX4" fmla="*/ 2058536 w 7033540"/>
              <a:gd name="connsiteY4" fmla="*/ 0 h 3626196"/>
              <a:gd name="connsiteX5" fmla="*/ 2683493 w 7033540"/>
              <a:gd name="connsiteY5" fmla="*/ 0 h 3626196"/>
              <a:gd name="connsiteX6" fmla="*/ 3239011 w 7033540"/>
              <a:gd name="connsiteY6" fmla="*/ 0 h 3626196"/>
              <a:gd name="connsiteX7" fmla="*/ 4002848 w 7033540"/>
              <a:gd name="connsiteY7" fmla="*/ 0 h 3626196"/>
              <a:gd name="connsiteX8" fmla="*/ 4766685 w 7033540"/>
              <a:gd name="connsiteY8" fmla="*/ 0 h 3626196"/>
              <a:gd name="connsiteX9" fmla="*/ 5599962 w 7033540"/>
              <a:gd name="connsiteY9" fmla="*/ 0 h 3626196"/>
              <a:gd name="connsiteX10" fmla="*/ 6224919 w 7033540"/>
              <a:gd name="connsiteY10" fmla="*/ 0 h 3626196"/>
              <a:gd name="connsiteX11" fmla="*/ 6988756 w 7033540"/>
              <a:gd name="connsiteY11" fmla="*/ 0 h 3626196"/>
              <a:gd name="connsiteX12" fmla="*/ 7033540 w 7033540"/>
              <a:gd name="connsiteY12" fmla="*/ 44784 h 3626196"/>
              <a:gd name="connsiteX13" fmla="*/ 7033540 w 7033540"/>
              <a:gd name="connsiteY13" fmla="*/ 669588 h 3626196"/>
              <a:gd name="connsiteX14" fmla="*/ 7033540 w 7033540"/>
              <a:gd name="connsiteY14" fmla="*/ 1259026 h 3626196"/>
              <a:gd name="connsiteX15" fmla="*/ 7033540 w 7033540"/>
              <a:gd name="connsiteY15" fmla="*/ 1848464 h 3626196"/>
              <a:gd name="connsiteX16" fmla="*/ 7033540 w 7033540"/>
              <a:gd name="connsiteY16" fmla="*/ 2331803 h 3626196"/>
              <a:gd name="connsiteX17" fmla="*/ 7033540 w 7033540"/>
              <a:gd name="connsiteY17" fmla="*/ 2850509 h 3626196"/>
              <a:gd name="connsiteX18" fmla="*/ 7033540 w 7033540"/>
              <a:gd name="connsiteY18" fmla="*/ 3581412 h 3626196"/>
              <a:gd name="connsiteX19" fmla="*/ 6988756 w 7033540"/>
              <a:gd name="connsiteY19" fmla="*/ 3626196 h 3626196"/>
              <a:gd name="connsiteX20" fmla="*/ 6502678 w 7033540"/>
              <a:gd name="connsiteY20" fmla="*/ 3626196 h 3626196"/>
              <a:gd name="connsiteX21" fmla="*/ 6016600 w 7033540"/>
              <a:gd name="connsiteY21" fmla="*/ 3626196 h 3626196"/>
              <a:gd name="connsiteX22" fmla="*/ 5530522 w 7033540"/>
              <a:gd name="connsiteY22" fmla="*/ 3626196 h 3626196"/>
              <a:gd name="connsiteX23" fmla="*/ 4975004 w 7033540"/>
              <a:gd name="connsiteY23" fmla="*/ 3626196 h 3626196"/>
              <a:gd name="connsiteX24" fmla="*/ 4419486 w 7033540"/>
              <a:gd name="connsiteY24" fmla="*/ 3626196 h 3626196"/>
              <a:gd name="connsiteX25" fmla="*/ 3794529 w 7033540"/>
              <a:gd name="connsiteY25" fmla="*/ 3626196 h 3626196"/>
              <a:gd name="connsiteX26" fmla="*/ 3030692 w 7033540"/>
              <a:gd name="connsiteY26" fmla="*/ 3626196 h 3626196"/>
              <a:gd name="connsiteX27" fmla="*/ 2197415 w 7033540"/>
              <a:gd name="connsiteY27" fmla="*/ 3626196 h 3626196"/>
              <a:gd name="connsiteX28" fmla="*/ 1433578 w 7033540"/>
              <a:gd name="connsiteY28" fmla="*/ 3626196 h 3626196"/>
              <a:gd name="connsiteX29" fmla="*/ 739181 w 7033540"/>
              <a:gd name="connsiteY29" fmla="*/ 3626196 h 3626196"/>
              <a:gd name="connsiteX30" fmla="*/ 44784 w 7033540"/>
              <a:gd name="connsiteY30" fmla="*/ 3626196 h 3626196"/>
              <a:gd name="connsiteX31" fmla="*/ 0 w 7033540"/>
              <a:gd name="connsiteY31" fmla="*/ 3581412 h 3626196"/>
              <a:gd name="connsiteX32" fmla="*/ 0 w 7033540"/>
              <a:gd name="connsiteY32" fmla="*/ 2991974 h 3626196"/>
              <a:gd name="connsiteX33" fmla="*/ 0 w 7033540"/>
              <a:gd name="connsiteY33" fmla="*/ 2367170 h 3626196"/>
              <a:gd name="connsiteX34" fmla="*/ 0 w 7033540"/>
              <a:gd name="connsiteY34" fmla="*/ 1706999 h 3626196"/>
              <a:gd name="connsiteX35" fmla="*/ 0 w 7033540"/>
              <a:gd name="connsiteY35" fmla="*/ 1082195 h 3626196"/>
              <a:gd name="connsiteX36" fmla="*/ 0 w 7033540"/>
              <a:gd name="connsiteY36" fmla="*/ 44784 h 3626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7033540" h="3626196" fill="none" extrusionOk="0">
                <a:moveTo>
                  <a:pt x="0" y="44784"/>
                </a:moveTo>
                <a:cubicBezTo>
                  <a:pt x="70" y="17145"/>
                  <a:pt x="21852" y="2510"/>
                  <a:pt x="44784" y="0"/>
                </a:cubicBezTo>
                <a:cubicBezTo>
                  <a:pt x="261598" y="-10510"/>
                  <a:pt x="627878" y="-25077"/>
                  <a:pt x="808621" y="0"/>
                </a:cubicBezTo>
                <a:cubicBezTo>
                  <a:pt x="989364" y="25077"/>
                  <a:pt x="1130095" y="21101"/>
                  <a:pt x="1433578" y="0"/>
                </a:cubicBezTo>
                <a:cubicBezTo>
                  <a:pt x="1737061" y="-21101"/>
                  <a:pt x="1796218" y="27999"/>
                  <a:pt x="2058536" y="0"/>
                </a:cubicBezTo>
                <a:cubicBezTo>
                  <a:pt x="2320854" y="-27999"/>
                  <a:pt x="2440892" y="13475"/>
                  <a:pt x="2683493" y="0"/>
                </a:cubicBezTo>
                <a:cubicBezTo>
                  <a:pt x="2926094" y="-13475"/>
                  <a:pt x="2994705" y="-22260"/>
                  <a:pt x="3239011" y="0"/>
                </a:cubicBezTo>
                <a:cubicBezTo>
                  <a:pt x="3483317" y="22260"/>
                  <a:pt x="3790030" y="-5427"/>
                  <a:pt x="4002848" y="0"/>
                </a:cubicBezTo>
                <a:cubicBezTo>
                  <a:pt x="4215666" y="5427"/>
                  <a:pt x="4553902" y="4836"/>
                  <a:pt x="4766685" y="0"/>
                </a:cubicBezTo>
                <a:cubicBezTo>
                  <a:pt x="4979468" y="-4836"/>
                  <a:pt x="5325312" y="18586"/>
                  <a:pt x="5599962" y="0"/>
                </a:cubicBezTo>
                <a:cubicBezTo>
                  <a:pt x="5874612" y="-18586"/>
                  <a:pt x="5968450" y="1226"/>
                  <a:pt x="6224919" y="0"/>
                </a:cubicBezTo>
                <a:cubicBezTo>
                  <a:pt x="6481388" y="-1226"/>
                  <a:pt x="6778422" y="23998"/>
                  <a:pt x="6988756" y="0"/>
                </a:cubicBezTo>
                <a:cubicBezTo>
                  <a:pt x="7012954" y="3135"/>
                  <a:pt x="7036013" y="20570"/>
                  <a:pt x="7033540" y="44784"/>
                </a:cubicBezTo>
                <a:cubicBezTo>
                  <a:pt x="7042298" y="301651"/>
                  <a:pt x="7017985" y="382583"/>
                  <a:pt x="7033540" y="669588"/>
                </a:cubicBezTo>
                <a:cubicBezTo>
                  <a:pt x="7049095" y="956593"/>
                  <a:pt x="7051767" y="1118375"/>
                  <a:pt x="7033540" y="1259026"/>
                </a:cubicBezTo>
                <a:cubicBezTo>
                  <a:pt x="7015313" y="1399677"/>
                  <a:pt x="7012166" y="1602070"/>
                  <a:pt x="7033540" y="1848464"/>
                </a:cubicBezTo>
                <a:cubicBezTo>
                  <a:pt x="7054914" y="2094858"/>
                  <a:pt x="7043661" y="2138786"/>
                  <a:pt x="7033540" y="2331803"/>
                </a:cubicBezTo>
                <a:cubicBezTo>
                  <a:pt x="7023419" y="2524820"/>
                  <a:pt x="7028233" y="2730768"/>
                  <a:pt x="7033540" y="2850509"/>
                </a:cubicBezTo>
                <a:cubicBezTo>
                  <a:pt x="7038847" y="2970250"/>
                  <a:pt x="7022464" y="3354445"/>
                  <a:pt x="7033540" y="3581412"/>
                </a:cubicBezTo>
                <a:cubicBezTo>
                  <a:pt x="7033583" y="3604163"/>
                  <a:pt x="7010343" y="3622436"/>
                  <a:pt x="6988756" y="3626196"/>
                </a:cubicBezTo>
                <a:cubicBezTo>
                  <a:pt x="6811891" y="3645209"/>
                  <a:pt x="6706895" y="3607223"/>
                  <a:pt x="6502678" y="3626196"/>
                </a:cubicBezTo>
                <a:cubicBezTo>
                  <a:pt x="6298461" y="3645169"/>
                  <a:pt x="6113850" y="3604375"/>
                  <a:pt x="6016600" y="3626196"/>
                </a:cubicBezTo>
                <a:cubicBezTo>
                  <a:pt x="5919350" y="3648017"/>
                  <a:pt x="5656610" y="3617213"/>
                  <a:pt x="5530522" y="3626196"/>
                </a:cubicBezTo>
                <a:cubicBezTo>
                  <a:pt x="5404434" y="3635179"/>
                  <a:pt x="5191401" y="3613398"/>
                  <a:pt x="4975004" y="3626196"/>
                </a:cubicBezTo>
                <a:cubicBezTo>
                  <a:pt x="4758607" y="3638994"/>
                  <a:pt x="4668990" y="3631572"/>
                  <a:pt x="4419486" y="3626196"/>
                </a:cubicBezTo>
                <a:cubicBezTo>
                  <a:pt x="4169982" y="3620820"/>
                  <a:pt x="4000743" y="3639893"/>
                  <a:pt x="3794529" y="3626196"/>
                </a:cubicBezTo>
                <a:cubicBezTo>
                  <a:pt x="3588315" y="3612499"/>
                  <a:pt x="3283992" y="3594087"/>
                  <a:pt x="3030692" y="3626196"/>
                </a:cubicBezTo>
                <a:cubicBezTo>
                  <a:pt x="2777392" y="3658305"/>
                  <a:pt x="2384262" y="3636591"/>
                  <a:pt x="2197415" y="3626196"/>
                </a:cubicBezTo>
                <a:cubicBezTo>
                  <a:pt x="2010568" y="3615801"/>
                  <a:pt x="1703853" y="3601974"/>
                  <a:pt x="1433578" y="3626196"/>
                </a:cubicBezTo>
                <a:cubicBezTo>
                  <a:pt x="1163303" y="3650418"/>
                  <a:pt x="1008805" y="3631969"/>
                  <a:pt x="739181" y="3626196"/>
                </a:cubicBezTo>
                <a:cubicBezTo>
                  <a:pt x="469557" y="3620423"/>
                  <a:pt x="214738" y="3632033"/>
                  <a:pt x="44784" y="3626196"/>
                </a:cubicBezTo>
                <a:cubicBezTo>
                  <a:pt x="18115" y="3623047"/>
                  <a:pt x="-106" y="3609930"/>
                  <a:pt x="0" y="3581412"/>
                </a:cubicBezTo>
                <a:cubicBezTo>
                  <a:pt x="26016" y="3401816"/>
                  <a:pt x="6355" y="3202921"/>
                  <a:pt x="0" y="2991974"/>
                </a:cubicBezTo>
                <a:cubicBezTo>
                  <a:pt x="-6355" y="2781027"/>
                  <a:pt x="-19270" y="2661520"/>
                  <a:pt x="0" y="2367170"/>
                </a:cubicBezTo>
                <a:cubicBezTo>
                  <a:pt x="19270" y="2072820"/>
                  <a:pt x="631" y="2013852"/>
                  <a:pt x="0" y="1706999"/>
                </a:cubicBezTo>
                <a:cubicBezTo>
                  <a:pt x="-631" y="1400146"/>
                  <a:pt x="-11909" y="1302299"/>
                  <a:pt x="0" y="1082195"/>
                </a:cubicBezTo>
                <a:cubicBezTo>
                  <a:pt x="11909" y="862091"/>
                  <a:pt x="387" y="421739"/>
                  <a:pt x="0" y="44784"/>
                </a:cubicBezTo>
                <a:close/>
              </a:path>
              <a:path w="7033540" h="3626196" stroke="0" extrusionOk="0">
                <a:moveTo>
                  <a:pt x="0" y="44784"/>
                </a:moveTo>
                <a:cubicBezTo>
                  <a:pt x="-406" y="14066"/>
                  <a:pt x="20665" y="-1873"/>
                  <a:pt x="44784" y="0"/>
                </a:cubicBezTo>
                <a:cubicBezTo>
                  <a:pt x="304178" y="18786"/>
                  <a:pt x="341344" y="-4618"/>
                  <a:pt x="600302" y="0"/>
                </a:cubicBezTo>
                <a:cubicBezTo>
                  <a:pt x="859260" y="4618"/>
                  <a:pt x="1081141" y="22665"/>
                  <a:pt x="1294699" y="0"/>
                </a:cubicBezTo>
                <a:cubicBezTo>
                  <a:pt x="1508257" y="-22665"/>
                  <a:pt x="1662383" y="23777"/>
                  <a:pt x="1919656" y="0"/>
                </a:cubicBezTo>
                <a:cubicBezTo>
                  <a:pt x="2176929" y="-23777"/>
                  <a:pt x="2306784" y="22977"/>
                  <a:pt x="2475174" y="0"/>
                </a:cubicBezTo>
                <a:cubicBezTo>
                  <a:pt x="2643564" y="-22977"/>
                  <a:pt x="2763938" y="-21408"/>
                  <a:pt x="2961252" y="0"/>
                </a:cubicBezTo>
                <a:cubicBezTo>
                  <a:pt x="3158566" y="21408"/>
                  <a:pt x="3452818" y="-164"/>
                  <a:pt x="3794529" y="0"/>
                </a:cubicBezTo>
                <a:cubicBezTo>
                  <a:pt x="4136240" y="164"/>
                  <a:pt x="4410946" y="-24890"/>
                  <a:pt x="4627806" y="0"/>
                </a:cubicBezTo>
                <a:cubicBezTo>
                  <a:pt x="4844666" y="24890"/>
                  <a:pt x="5053804" y="-7373"/>
                  <a:pt x="5461082" y="0"/>
                </a:cubicBezTo>
                <a:cubicBezTo>
                  <a:pt x="5868360" y="7373"/>
                  <a:pt x="5852886" y="22635"/>
                  <a:pt x="6016600" y="0"/>
                </a:cubicBezTo>
                <a:cubicBezTo>
                  <a:pt x="6180314" y="-22635"/>
                  <a:pt x="6770598" y="-17686"/>
                  <a:pt x="6988756" y="0"/>
                </a:cubicBezTo>
                <a:cubicBezTo>
                  <a:pt x="7012628" y="1850"/>
                  <a:pt x="7031024" y="23381"/>
                  <a:pt x="7033540" y="44784"/>
                </a:cubicBezTo>
                <a:cubicBezTo>
                  <a:pt x="7059312" y="186918"/>
                  <a:pt x="7031109" y="355886"/>
                  <a:pt x="7033540" y="634222"/>
                </a:cubicBezTo>
                <a:cubicBezTo>
                  <a:pt x="7035971" y="912558"/>
                  <a:pt x="7022651" y="923449"/>
                  <a:pt x="7033540" y="1188294"/>
                </a:cubicBezTo>
                <a:cubicBezTo>
                  <a:pt x="7044429" y="1453139"/>
                  <a:pt x="7034626" y="1608082"/>
                  <a:pt x="7033540" y="1777732"/>
                </a:cubicBezTo>
                <a:cubicBezTo>
                  <a:pt x="7032454" y="1947382"/>
                  <a:pt x="7014737" y="2080626"/>
                  <a:pt x="7033540" y="2296437"/>
                </a:cubicBezTo>
                <a:cubicBezTo>
                  <a:pt x="7052343" y="2512248"/>
                  <a:pt x="7034777" y="2600480"/>
                  <a:pt x="7033540" y="2885875"/>
                </a:cubicBezTo>
                <a:cubicBezTo>
                  <a:pt x="7032303" y="3171270"/>
                  <a:pt x="7029459" y="3236896"/>
                  <a:pt x="7033540" y="3581412"/>
                </a:cubicBezTo>
                <a:cubicBezTo>
                  <a:pt x="7037238" y="3605733"/>
                  <a:pt x="7010630" y="3630827"/>
                  <a:pt x="6988756" y="3626196"/>
                </a:cubicBezTo>
                <a:cubicBezTo>
                  <a:pt x="6705371" y="3631762"/>
                  <a:pt x="6497429" y="3634972"/>
                  <a:pt x="6294359" y="3626196"/>
                </a:cubicBezTo>
                <a:cubicBezTo>
                  <a:pt x="6091289" y="3617420"/>
                  <a:pt x="5661618" y="3625944"/>
                  <a:pt x="5461082" y="3626196"/>
                </a:cubicBezTo>
                <a:cubicBezTo>
                  <a:pt x="5260546" y="3626448"/>
                  <a:pt x="5107367" y="3629518"/>
                  <a:pt x="4905564" y="3626196"/>
                </a:cubicBezTo>
                <a:cubicBezTo>
                  <a:pt x="4703761" y="3622874"/>
                  <a:pt x="4511344" y="3608026"/>
                  <a:pt x="4280607" y="3626196"/>
                </a:cubicBezTo>
                <a:cubicBezTo>
                  <a:pt x="4049870" y="3644366"/>
                  <a:pt x="3790915" y="3659979"/>
                  <a:pt x="3516770" y="3626196"/>
                </a:cubicBezTo>
                <a:cubicBezTo>
                  <a:pt x="3242625" y="3592413"/>
                  <a:pt x="2969036" y="3604821"/>
                  <a:pt x="2822373" y="3626196"/>
                </a:cubicBezTo>
                <a:cubicBezTo>
                  <a:pt x="2675710" y="3647571"/>
                  <a:pt x="2283657" y="3607534"/>
                  <a:pt x="2058536" y="3626196"/>
                </a:cubicBezTo>
                <a:cubicBezTo>
                  <a:pt x="1833415" y="3644858"/>
                  <a:pt x="1601788" y="3640842"/>
                  <a:pt x="1294699" y="3626196"/>
                </a:cubicBezTo>
                <a:cubicBezTo>
                  <a:pt x="987610" y="3611550"/>
                  <a:pt x="377694" y="3657457"/>
                  <a:pt x="44784" y="3626196"/>
                </a:cubicBezTo>
                <a:cubicBezTo>
                  <a:pt x="22528" y="3625223"/>
                  <a:pt x="4936" y="3606664"/>
                  <a:pt x="0" y="3581412"/>
                </a:cubicBezTo>
                <a:cubicBezTo>
                  <a:pt x="21615" y="3441742"/>
                  <a:pt x="-19545" y="3294925"/>
                  <a:pt x="0" y="3027340"/>
                </a:cubicBezTo>
                <a:cubicBezTo>
                  <a:pt x="19545" y="2759755"/>
                  <a:pt x="-17022" y="2719371"/>
                  <a:pt x="0" y="2508635"/>
                </a:cubicBezTo>
                <a:cubicBezTo>
                  <a:pt x="17022" y="2297899"/>
                  <a:pt x="11253" y="2098688"/>
                  <a:pt x="0" y="1883831"/>
                </a:cubicBezTo>
                <a:cubicBezTo>
                  <a:pt x="-11253" y="1668974"/>
                  <a:pt x="11590" y="1486940"/>
                  <a:pt x="0" y="1365125"/>
                </a:cubicBezTo>
                <a:cubicBezTo>
                  <a:pt x="-11590" y="1243310"/>
                  <a:pt x="-22384" y="1037768"/>
                  <a:pt x="0" y="811053"/>
                </a:cubicBezTo>
                <a:cubicBezTo>
                  <a:pt x="22384" y="584338"/>
                  <a:pt x="792" y="316979"/>
                  <a:pt x="0" y="44784"/>
                </a:cubicBezTo>
                <a:close/>
              </a:path>
            </a:pathLst>
          </a:custGeom>
          <a:solidFill>
            <a:schemeClr val="bg1"/>
          </a:solidFill>
          <a:ln w="9525">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22" name="Microsoft Logo">
            <a:extLst>
              <a:ext uri="{FF2B5EF4-FFF2-40B4-BE49-F238E27FC236}">
                <a16:creationId xmlns:a16="http://schemas.microsoft.com/office/drawing/2014/main" id="{A44454A7-A5D3-4F23-BAD4-0064B6E4120F}"/>
              </a:ext>
              <a:ext uri="{C183D7F6-B498-43B3-948B-1728B52AA6E4}">
                <adec:decorative xmlns:adec="http://schemas.microsoft.com/office/drawing/2017/decorative" val="1"/>
              </a:ext>
            </a:extLst>
          </p:cNvPr>
          <p:cNvGrpSpPr/>
          <p:nvPr/>
        </p:nvGrpSpPr>
        <p:grpSpPr>
          <a:xfrm>
            <a:off x="2569146" y="1498679"/>
            <a:ext cx="805695" cy="109891"/>
            <a:chOff x="5254540" y="2544923"/>
            <a:chExt cx="442627" cy="83962"/>
          </a:xfrm>
        </p:grpSpPr>
        <p:grpSp>
          <p:nvGrpSpPr>
            <p:cNvPr id="145" name="Microsoft Logo Placeholder">
              <a:extLst>
                <a:ext uri="{FF2B5EF4-FFF2-40B4-BE49-F238E27FC236}">
                  <a16:creationId xmlns:a16="http://schemas.microsoft.com/office/drawing/2014/main" id="{DCE4D36F-3285-41E9-BAB8-1375A34BC509}"/>
                </a:ext>
              </a:extLst>
            </p:cNvPr>
            <p:cNvGrpSpPr/>
            <p:nvPr/>
          </p:nvGrpSpPr>
          <p:grpSpPr>
            <a:xfrm>
              <a:off x="5254540" y="2548929"/>
              <a:ext cx="81411" cy="79956"/>
              <a:chOff x="1950533" y="1912092"/>
              <a:chExt cx="144420" cy="141838"/>
            </a:xfrm>
          </p:grpSpPr>
          <p:sp>
            <p:nvSpPr>
              <p:cNvPr id="147" name="Square">
                <a:extLst>
                  <a:ext uri="{FF2B5EF4-FFF2-40B4-BE49-F238E27FC236}">
                    <a16:creationId xmlns:a16="http://schemas.microsoft.com/office/drawing/2014/main" id="{72ADCDC4-7AE2-4267-861B-DFF3C6B65BD5}"/>
                  </a:ext>
                </a:extLst>
              </p:cNvPr>
              <p:cNvSpPr/>
              <p:nvPr/>
            </p:nvSpPr>
            <p:spPr>
              <a:xfrm>
                <a:off x="1952625" y="1913132"/>
                <a:ext cx="141684" cy="140798"/>
              </a:xfrm>
              <a:custGeom>
                <a:avLst/>
                <a:gdLst>
                  <a:gd name="connsiteX0" fmla="*/ 0 w 141684"/>
                  <a:gd name="connsiteY0" fmla="*/ 0 h 140798"/>
                  <a:gd name="connsiteX1" fmla="*/ 141684 w 141684"/>
                  <a:gd name="connsiteY1" fmla="*/ 0 h 140798"/>
                  <a:gd name="connsiteX2" fmla="*/ 141684 w 141684"/>
                  <a:gd name="connsiteY2" fmla="*/ 140798 h 140798"/>
                  <a:gd name="connsiteX3" fmla="*/ 0 w 141684"/>
                  <a:gd name="connsiteY3" fmla="*/ 140798 h 140798"/>
                  <a:gd name="connsiteX4" fmla="*/ 0 w 141684"/>
                  <a:gd name="connsiteY4" fmla="*/ 0 h 140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84" h="140798" fill="none" extrusionOk="0">
                    <a:moveTo>
                      <a:pt x="0" y="0"/>
                    </a:moveTo>
                    <a:cubicBezTo>
                      <a:pt x="45991" y="1878"/>
                      <a:pt x="96569" y="5713"/>
                      <a:pt x="141684" y="0"/>
                    </a:cubicBezTo>
                    <a:cubicBezTo>
                      <a:pt x="138845" y="57765"/>
                      <a:pt x="145173" y="72590"/>
                      <a:pt x="141684" y="140798"/>
                    </a:cubicBezTo>
                    <a:cubicBezTo>
                      <a:pt x="80807" y="141118"/>
                      <a:pt x="31063" y="140290"/>
                      <a:pt x="0" y="140798"/>
                    </a:cubicBezTo>
                    <a:cubicBezTo>
                      <a:pt x="1379" y="91549"/>
                      <a:pt x="-187" y="55626"/>
                      <a:pt x="0" y="0"/>
                    </a:cubicBezTo>
                    <a:close/>
                  </a:path>
                  <a:path w="141684" h="140798" stroke="0" extrusionOk="0">
                    <a:moveTo>
                      <a:pt x="0" y="0"/>
                    </a:moveTo>
                    <a:cubicBezTo>
                      <a:pt x="62393" y="2102"/>
                      <a:pt x="83537" y="-1382"/>
                      <a:pt x="141684" y="0"/>
                    </a:cubicBezTo>
                    <a:cubicBezTo>
                      <a:pt x="135837" y="59974"/>
                      <a:pt x="144028" y="102945"/>
                      <a:pt x="141684" y="140798"/>
                    </a:cubicBezTo>
                    <a:cubicBezTo>
                      <a:pt x="95486" y="144697"/>
                      <a:pt x="42034" y="141879"/>
                      <a:pt x="0" y="140798"/>
                    </a:cubicBezTo>
                    <a:cubicBezTo>
                      <a:pt x="-996" y="102443"/>
                      <a:pt x="5794" y="61365"/>
                      <a:pt x="0" y="0"/>
                    </a:cubicBezTo>
                    <a:close/>
                  </a:path>
                </a:pathLst>
              </a:custGeom>
              <a:solidFill>
                <a:schemeClr val="bg1"/>
              </a:solidFill>
              <a:ln w="6350">
                <a:solidFill>
                  <a:srgbClr val="444446"/>
                </a:solidFill>
                <a:extLst>
                  <a:ext uri="{C807C97D-BFC1-408E-A445-0C87EB9F89A2}">
                    <ask:lineSketchStyleProps xmlns:ask="http://schemas.microsoft.com/office/drawing/2018/sketchyshapes" sd="1927782525">
                      <a:prstGeom prst="rect">
                        <a:avLst/>
                      </a:prstGeom>
                      <ask:type>
                        <ask:lineSketchFreehand/>
                      </ask:type>
                      <ask:seed>1927782525</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cxnSp>
            <p:nvCxnSpPr>
              <p:cNvPr id="148" name="Line 2">
                <a:extLst>
                  <a:ext uri="{FF2B5EF4-FFF2-40B4-BE49-F238E27FC236}">
                    <a16:creationId xmlns:a16="http://schemas.microsoft.com/office/drawing/2014/main" id="{9E613791-6E96-4C9E-B67A-789758BEC329}"/>
                  </a:ext>
                </a:extLst>
              </p:cNvPr>
              <p:cNvCxnSpPr/>
              <p:nvPr/>
            </p:nvCxnSpPr>
            <p:spPr>
              <a:xfrm>
                <a:off x="1950533" y="1912092"/>
                <a:ext cx="143776" cy="141838"/>
              </a:xfrm>
              <a:prstGeom prst="line">
                <a:avLst/>
              </a:prstGeom>
              <a:ln>
                <a:solidFill>
                  <a:srgbClr val="444446"/>
                </a:solidFill>
              </a:ln>
            </p:spPr>
            <p:style>
              <a:lnRef idx="1">
                <a:schemeClr val="accent1"/>
              </a:lnRef>
              <a:fillRef idx="0">
                <a:schemeClr val="accent1"/>
              </a:fillRef>
              <a:effectRef idx="0">
                <a:schemeClr val="accent1"/>
              </a:effectRef>
              <a:fontRef idx="minor">
                <a:schemeClr val="tx1"/>
              </a:fontRef>
            </p:style>
          </p:cxnSp>
          <p:cxnSp>
            <p:nvCxnSpPr>
              <p:cNvPr id="149" name="Line 1">
                <a:extLst>
                  <a:ext uri="{FF2B5EF4-FFF2-40B4-BE49-F238E27FC236}">
                    <a16:creationId xmlns:a16="http://schemas.microsoft.com/office/drawing/2014/main" id="{8F3FE105-9D41-40E2-8DD1-762CC63E7817}"/>
                  </a:ext>
                </a:extLst>
              </p:cNvPr>
              <p:cNvCxnSpPr>
                <a:cxnSpLocks/>
              </p:cNvCxnSpPr>
              <p:nvPr/>
            </p:nvCxnSpPr>
            <p:spPr>
              <a:xfrm flipV="1">
                <a:off x="1951177" y="1912092"/>
                <a:ext cx="143776" cy="141838"/>
              </a:xfrm>
              <a:prstGeom prst="line">
                <a:avLst/>
              </a:prstGeom>
              <a:ln>
                <a:solidFill>
                  <a:srgbClr val="444446"/>
                </a:solidFill>
              </a:ln>
            </p:spPr>
            <p:style>
              <a:lnRef idx="1">
                <a:schemeClr val="accent1"/>
              </a:lnRef>
              <a:fillRef idx="0">
                <a:schemeClr val="accent1"/>
              </a:fillRef>
              <a:effectRef idx="0">
                <a:schemeClr val="accent1"/>
              </a:effectRef>
              <a:fontRef idx="minor">
                <a:schemeClr val="tx1"/>
              </a:fontRef>
            </p:style>
          </p:cxnSp>
        </p:grpSp>
        <p:sp>
          <p:nvSpPr>
            <p:cNvPr id="146" name="Microsoft Text">
              <a:extLst>
                <a:ext uri="{FF2B5EF4-FFF2-40B4-BE49-F238E27FC236}">
                  <a16:creationId xmlns:a16="http://schemas.microsoft.com/office/drawing/2014/main" id="{87C90B58-D905-4137-B666-C57801532FED}"/>
                </a:ext>
              </a:extLst>
            </p:cNvPr>
            <p:cNvSpPr txBox="1"/>
            <p:nvPr/>
          </p:nvSpPr>
          <p:spPr>
            <a:xfrm>
              <a:off x="5376005" y="2544923"/>
              <a:ext cx="321162" cy="71526"/>
            </a:xfrm>
            <a:prstGeom prst="rect">
              <a:avLst/>
            </a:prstGeom>
            <a:noFill/>
          </p:spPr>
          <p:txBody>
            <a:bodyPr wrap="square" lIns="0" tIns="0" rIns="0" bIns="0" rtlCol="0">
              <a:spAutoFit/>
            </a:bodyPr>
            <a:lstStyle/>
            <a:p>
              <a:pPr>
                <a:lnSpc>
                  <a:spcPct val="110000"/>
                </a:lnSpc>
              </a:pPr>
              <a:r>
                <a:rPr lang="en-US" sz="600" dirty="0">
                  <a:solidFill>
                    <a:srgbClr val="676767"/>
                  </a:solidFill>
                  <a:latin typeface="Segoe UI Semibold" panose="020B0702040204020203" pitchFamily="34" charset="0"/>
                  <a:cs typeface="Segoe UI Semibold" panose="020B0702040204020203" pitchFamily="34" charset="0"/>
                </a:rPr>
                <a:t>Ludoteca Tan</a:t>
              </a:r>
            </a:p>
          </p:txBody>
        </p:sp>
      </p:grpSp>
      <p:grpSp>
        <p:nvGrpSpPr>
          <p:cNvPr id="24" name="Add New Profile Picture">
            <a:extLst>
              <a:ext uri="{FF2B5EF4-FFF2-40B4-BE49-F238E27FC236}">
                <a16:creationId xmlns:a16="http://schemas.microsoft.com/office/drawing/2014/main" id="{E9B18E00-DEFC-472F-974F-8781AAB3633D}"/>
              </a:ext>
              <a:ext uri="{C183D7F6-B498-43B3-948B-1728B52AA6E4}">
                <adec:decorative xmlns:adec="http://schemas.microsoft.com/office/drawing/2017/decorative" val="1"/>
              </a:ext>
            </a:extLst>
          </p:cNvPr>
          <p:cNvGrpSpPr/>
          <p:nvPr/>
        </p:nvGrpSpPr>
        <p:grpSpPr>
          <a:xfrm>
            <a:off x="8990174" y="1489882"/>
            <a:ext cx="127988" cy="127988"/>
            <a:chOff x="10123870" y="2538212"/>
            <a:chExt cx="97790" cy="97790"/>
          </a:xfrm>
        </p:grpSpPr>
        <p:sp>
          <p:nvSpPr>
            <p:cNvPr id="139" name="Circle">
              <a:extLst>
                <a:ext uri="{FF2B5EF4-FFF2-40B4-BE49-F238E27FC236}">
                  <a16:creationId xmlns:a16="http://schemas.microsoft.com/office/drawing/2014/main" id="{19932CF5-09A2-41D7-B407-BDDBFEC8EAE1}"/>
                </a:ext>
              </a:extLst>
            </p:cNvPr>
            <p:cNvSpPr/>
            <p:nvPr/>
          </p:nvSpPr>
          <p:spPr>
            <a:xfrm>
              <a:off x="10123870" y="2538212"/>
              <a:ext cx="97790" cy="97790"/>
            </a:xfrm>
            <a:custGeom>
              <a:avLst/>
              <a:gdLst>
                <a:gd name="connsiteX0" fmla="*/ 0 w 97790"/>
                <a:gd name="connsiteY0" fmla="*/ 48895 h 97790"/>
                <a:gd name="connsiteX1" fmla="*/ 48895 w 97790"/>
                <a:gd name="connsiteY1" fmla="*/ 0 h 97790"/>
                <a:gd name="connsiteX2" fmla="*/ 97790 w 97790"/>
                <a:gd name="connsiteY2" fmla="*/ 48895 h 97790"/>
                <a:gd name="connsiteX3" fmla="*/ 48895 w 97790"/>
                <a:gd name="connsiteY3" fmla="*/ 97790 h 97790"/>
                <a:gd name="connsiteX4" fmla="*/ 0 w 97790"/>
                <a:gd name="connsiteY4" fmla="*/ 48895 h 977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90" h="97790" fill="none" extrusionOk="0">
                  <a:moveTo>
                    <a:pt x="0" y="48895"/>
                  </a:moveTo>
                  <a:cubicBezTo>
                    <a:pt x="882" y="25000"/>
                    <a:pt x="17698" y="-1371"/>
                    <a:pt x="48895" y="0"/>
                  </a:cubicBezTo>
                  <a:cubicBezTo>
                    <a:pt x="78196" y="4506"/>
                    <a:pt x="95724" y="19193"/>
                    <a:pt x="97790" y="48895"/>
                  </a:cubicBezTo>
                  <a:cubicBezTo>
                    <a:pt x="98469" y="73463"/>
                    <a:pt x="77110" y="100495"/>
                    <a:pt x="48895" y="97790"/>
                  </a:cubicBezTo>
                  <a:cubicBezTo>
                    <a:pt x="21125" y="94829"/>
                    <a:pt x="407" y="73710"/>
                    <a:pt x="0" y="48895"/>
                  </a:cubicBezTo>
                  <a:close/>
                </a:path>
                <a:path w="97790" h="97790" stroke="0" extrusionOk="0">
                  <a:moveTo>
                    <a:pt x="0" y="48895"/>
                  </a:moveTo>
                  <a:cubicBezTo>
                    <a:pt x="-353" y="16685"/>
                    <a:pt x="23255" y="-4153"/>
                    <a:pt x="48895" y="0"/>
                  </a:cubicBezTo>
                  <a:cubicBezTo>
                    <a:pt x="79513" y="-1195"/>
                    <a:pt x="96488" y="20641"/>
                    <a:pt x="97790" y="48895"/>
                  </a:cubicBezTo>
                  <a:cubicBezTo>
                    <a:pt x="101877" y="72935"/>
                    <a:pt x="74757" y="95846"/>
                    <a:pt x="48895" y="97790"/>
                  </a:cubicBezTo>
                  <a:cubicBezTo>
                    <a:pt x="23962" y="101592"/>
                    <a:pt x="-20" y="79036"/>
                    <a:pt x="0" y="48895"/>
                  </a:cubicBezTo>
                  <a:close/>
                </a:path>
              </a:pathLst>
            </a:custGeom>
            <a:solidFill>
              <a:schemeClr val="bg1"/>
            </a:solidFill>
            <a:ln w="3175">
              <a:solidFill>
                <a:srgbClr val="737373"/>
              </a:solidFill>
              <a:extLst>
                <a:ext uri="{C807C97D-BFC1-408E-A445-0C87EB9F89A2}">
                  <ask:lineSketchStyleProps xmlns:ask="http://schemas.microsoft.com/office/drawing/2018/sketchyshapes" sd="4121754831">
                    <a:prstGeom prst="ellipse">
                      <a:avLst/>
                    </a:prstGeom>
                    <ask:type>
                      <ask:lineSketchCurve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140" name="Add New Profile Picture">
              <a:extLst>
                <a:ext uri="{FF2B5EF4-FFF2-40B4-BE49-F238E27FC236}">
                  <a16:creationId xmlns:a16="http://schemas.microsoft.com/office/drawing/2014/main" id="{FF7F7718-A530-44FB-AF25-6FC46AC67295}"/>
                </a:ext>
              </a:extLst>
            </p:cNvPr>
            <p:cNvGrpSpPr/>
            <p:nvPr/>
          </p:nvGrpSpPr>
          <p:grpSpPr>
            <a:xfrm>
              <a:off x="10134459" y="2547547"/>
              <a:ext cx="73210" cy="60972"/>
              <a:chOff x="9251440" y="-1407160"/>
              <a:chExt cx="919926" cy="766149"/>
            </a:xfrm>
          </p:grpSpPr>
          <p:pic>
            <p:nvPicPr>
              <p:cNvPr id="141" name="Person Icon" descr="User">
                <a:extLst>
                  <a:ext uri="{FF2B5EF4-FFF2-40B4-BE49-F238E27FC236}">
                    <a16:creationId xmlns:a16="http://schemas.microsoft.com/office/drawing/2014/main" id="{5015466A-3954-49A3-AE28-067F444FB845}"/>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17074"/>
              <a:stretch/>
            </p:blipFill>
            <p:spPr>
              <a:xfrm>
                <a:off x="9251440" y="-1407160"/>
                <a:ext cx="914400" cy="758269"/>
              </a:xfrm>
              <a:custGeom>
                <a:avLst/>
                <a:gdLst>
                  <a:gd name="connsiteX0" fmla="*/ 0 w 914400"/>
                  <a:gd name="connsiteY0" fmla="*/ 0 h 758269"/>
                  <a:gd name="connsiteX1" fmla="*/ 914400 w 914400"/>
                  <a:gd name="connsiteY1" fmla="*/ 0 h 758269"/>
                  <a:gd name="connsiteX2" fmla="*/ 914400 w 914400"/>
                  <a:gd name="connsiteY2" fmla="*/ 758269 h 758269"/>
                  <a:gd name="connsiteX3" fmla="*/ 854392 w 914400"/>
                  <a:gd name="connsiteY3" fmla="*/ 758269 h 758269"/>
                  <a:gd name="connsiteX4" fmla="*/ 876500 w 914400"/>
                  <a:gd name="connsiteY4" fmla="*/ 742484 h 758269"/>
                  <a:gd name="connsiteX5" fmla="*/ 911670 w 914400"/>
                  <a:gd name="connsiteY5" fmla="*/ 652566 h 758269"/>
                  <a:gd name="connsiteX6" fmla="*/ 791593 w 914400"/>
                  <a:gd name="connsiteY6" fmla="*/ 525403 h 758269"/>
                  <a:gd name="connsiteX7" fmla="*/ 671516 w 914400"/>
                  <a:gd name="connsiteY7" fmla="*/ 652566 h 758269"/>
                  <a:gd name="connsiteX8" fmla="*/ 706686 w 914400"/>
                  <a:gd name="connsiteY8" fmla="*/ 742484 h 758269"/>
                  <a:gd name="connsiteX9" fmla="*/ 728794 w 914400"/>
                  <a:gd name="connsiteY9" fmla="*/ 758269 h 758269"/>
                  <a:gd name="connsiteX10" fmla="*/ 0 w 914400"/>
                  <a:gd name="connsiteY10" fmla="*/ 758269 h 758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14400" h="758269">
                    <a:moveTo>
                      <a:pt x="0" y="0"/>
                    </a:moveTo>
                    <a:lnTo>
                      <a:pt x="914400" y="0"/>
                    </a:lnTo>
                    <a:lnTo>
                      <a:pt x="914400" y="758269"/>
                    </a:lnTo>
                    <a:lnTo>
                      <a:pt x="854392" y="758269"/>
                    </a:lnTo>
                    <a:lnTo>
                      <a:pt x="876500" y="742484"/>
                    </a:lnTo>
                    <a:cubicBezTo>
                      <a:pt x="898230" y="719472"/>
                      <a:pt x="911670" y="687681"/>
                      <a:pt x="911670" y="652566"/>
                    </a:cubicBezTo>
                    <a:cubicBezTo>
                      <a:pt x="911670" y="582336"/>
                      <a:pt x="857910" y="525403"/>
                      <a:pt x="791593" y="525403"/>
                    </a:cubicBezTo>
                    <a:cubicBezTo>
                      <a:pt x="725276" y="525403"/>
                      <a:pt x="671516" y="582336"/>
                      <a:pt x="671516" y="652566"/>
                    </a:cubicBezTo>
                    <a:cubicBezTo>
                      <a:pt x="671516" y="687681"/>
                      <a:pt x="684956" y="719472"/>
                      <a:pt x="706686" y="742484"/>
                    </a:cubicBezTo>
                    <a:lnTo>
                      <a:pt x="728794" y="758269"/>
                    </a:lnTo>
                    <a:lnTo>
                      <a:pt x="0" y="758269"/>
                    </a:lnTo>
                    <a:close/>
                  </a:path>
                </a:pathLst>
              </a:custGeom>
            </p:spPr>
          </p:pic>
          <p:sp>
            <p:nvSpPr>
              <p:cNvPr id="142" name="Add Button">
                <a:extLst>
                  <a:ext uri="{FF2B5EF4-FFF2-40B4-BE49-F238E27FC236}">
                    <a16:creationId xmlns:a16="http://schemas.microsoft.com/office/drawing/2014/main" id="{AF95170A-DD72-4439-954F-5DB8C02B5392}"/>
                  </a:ext>
                </a:extLst>
              </p:cNvPr>
              <p:cNvSpPr/>
              <p:nvPr/>
            </p:nvSpPr>
            <p:spPr>
              <a:xfrm>
                <a:off x="9916890" y="-895487"/>
                <a:ext cx="254476" cy="254476"/>
              </a:xfrm>
              <a:prstGeom prst="plus">
                <a:avLst>
                  <a:gd name="adj" fmla="val 40191"/>
                </a:avLst>
              </a:prstGeom>
              <a:solidFill>
                <a:srgbClr val="6868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grpSp>
      <p:sp>
        <p:nvSpPr>
          <p:cNvPr id="25" name="Line Separator">
            <a:extLst>
              <a:ext uri="{FF2B5EF4-FFF2-40B4-BE49-F238E27FC236}">
                <a16:creationId xmlns:a16="http://schemas.microsoft.com/office/drawing/2014/main" id="{E2865947-6801-40D3-AFD0-8E3EEDCFD391}"/>
              </a:ext>
              <a:ext uri="{C183D7F6-B498-43B3-948B-1728B52AA6E4}">
                <adec:decorative xmlns:adec="http://schemas.microsoft.com/office/drawing/2017/decorative" val="1"/>
              </a:ext>
            </a:extLst>
          </p:cNvPr>
          <p:cNvSpPr/>
          <p:nvPr/>
        </p:nvSpPr>
        <p:spPr>
          <a:xfrm>
            <a:off x="3379199" y="1496822"/>
            <a:ext cx="10467" cy="112335"/>
          </a:xfrm>
          <a:custGeom>
            <a:avLst/>
            <a:gdLst>
              <a:gd name="connsiteX0" fmla="*/ 0 w 10467"/>
              <a:gd name="connsiteY0" fmla="*/ 0 h 112335"/>
              <a:gd name="connsiteX1" fmla="*/ 10467 w 10467"/>
              <a:gd name="connsiteY1" fmla="*/ 0 h 112335"/>
              <a:gd name="connsiteX2" fmla="*/ 10467 w 10467"/>
              <a:gd name="connsiteY2" fmla="*/ 112335 h 112335"/>
              <a:gd name="connsiteX3" fmla="*/ 0 w 10467"/>
              <a:gd name="connsiteY3" fmla="*/ 112335 h 112335"/>
              <a:gd name="connsiteX4" fmla="*/ 0 w 10467"/>
              <a:gd name="connsiteY4" fmla="*/ 0 h 1123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67" h="112335" fill="none" extrusionOk="0">
                <a:moveTo>
                  <a:pt x="0" y="0"/>
                </a:moveTo>
                <a:cubicBezTo>
                  <a:pt x="4909" y="89"/>
                  <a:pt x="6577" y="415"/>
                  <a:pt x="10467" y="0"/>
                </a:cubicBezTo>
                <a:cubicBezTo>
                  <a:pt x="14490" y="38246"/>
                  <a:pt x="13235" y="80437"/>
                  <a:pt x="10467" y="112335"/>
                </a:cubicBezTo>
                <a:cubicBezTo>
                  <a:pt x="6832" y="111977"/>
                  <a:pt x="4962" y="112623"/>
                  <a:pt x="0" y="112335"/>
                </a:cubicBezTo>
                <a:cubicBezTo>
                  <a:pt x="774" y="58267"/>
                  <a:pt x="831" y="26325"/>
                  <a:pt x="0" y="0"/>
                </a:cubicBezTo>
                <a:close/>
              </a:path>
              <a:path w="10467" h="112335" stroke="0" extrusionOk="0">
                <a:moveTo>
                  <a:pt x="0" y="0"/>
                </a:moveTo>
                <a:cubicBezTo>
                  <a:pt x="2162" y="-159"/>
                  <a:pt x="6268" y="-339"/>
                  <a:pt x="10467" y="0"/>
                </a:cubicBezTo>
                <a:cubicBezTo>
                  <a:pt x="12551" y="52346"/>
                  <a:pt x="11094" y="66209"/>
                  <a:pt x="10467" y="112335"/>
                </a:cubicBezTo>
                <a:cubicBezTo>
                  <a:pt x="7332" y="111838"/>
                  <a:pt x="4584" y="112434"/>
                  <a:pt x="0" y="112335"/>
                </a:cubicBezTo>
                <a:cubicBezTo>
                  <a:pt x="580" y="57731"/>
                  <a:pt x="-1627" y="51440"/>
                  <a:pt x="0" y="0"/>
                </a:cubicBezTo>
                <a:close/>
              </a:path>
            </a:pathLst>
          </a:custGeom>
          <a:solidFill>
            <a:srgbClr val="404040"/>
          </a:solidFill>
          <a:ln>
            <a:solidFill>
              <a:srgbClr val="404040">
                <a:alpha val="0"/>
              </a:srgb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135" name="Dropdown Text">
            <a:extLst>
              <a:ext uri="{FF2B5EF4-FFF2-40B4-BE49-F238E27FC236}">
                <a16:creationId xmlns:a16="http://schemas.microsoft.com/office/drawing/2014/main" id="{02C0850D-2693-4A5F-AFA9-49EAC3E4A37E}"/>
              </a:ext>
            </a:extLst>
          </p:cNvPr>
          <p:cNvSpPr txBox="1"/>
          <p:nvPr/>
        </p:nvSpPr>
        <p:spPr>
          <a:xfrm>
            <a:off x="3541842" y="1504727"/>
            <a:ext cx="314971" cy="96501"/>
          </a:xfrm>
          <a:prstGeom prst="rect">
            <a:avLst/>
          </a:prstGeom>
          <a:noFill/>
        </p:spPr>
        <p:txBody>
          <a:bodyPr wrap="square" lIns="0" tIns="0" rIns="0" bIns="0" rtlCol="0">
            <a:spAutoFit/>
          </a:bodyPr>
          <a:lstStyle/>
          <a:p>
            <a:pPr algn="r">
              <a:lnSpc>
                <a:spcPct val="110000"/>
              </a:lnSpc>
            </a:pPr>
            <a:r>
              <a:rPr lang="en-US" sz="600" dirty="0">
                <a:solidFill>
                  <a:srgbClr val="555555"/>
                </a:solidFill>
              </a:rPr>
              <a:t>Catálogo</a:t>
            </a:r>
          </a:p>
        </p:txBody>
      </p:sp>
      <p:sp>
        <p:nvSpPr>
          <p:cNvPr id="131" name="Dropdown Text">
            <a:extLst>
              <a:ext uri="{FF2B5EF4-FFF2-40B4-BE49-F238E27FC236}">
                <a16:creationId xmlns:a16="http://schemas.microsoft.com/office/drawing/2014/main" id="{B3DAEB32-AF42-41E8-A220-50B883464D76}"/>
              </a:ext>
            </a:extLst>
          </p:cNvPr>
          <p:cNvSpPr txBox="1"/>
          <p:nvPr/>
        </p:nvSpPr>
        <p:spPr>
          <a:xfrm>
            <a:off x="4016914" y="1504037"/>
            <a:ext cx="363127" cy="96501"/>
          </a:xfrm>
          <a:prstGeom prst="rect">
            <a:avLst/>
          </a:prstGeom>
          <a:noFill/>
        </p:spPr>
        <p:txBody>
          <a:bodyPr wrap="square" lIns="0" tIns="0" rIns="0" bIns="0" rtlCol="0">
            <a:spAutoFit/>
          </a:bodyPr>
          <a:lstStyle/>
          <a:p>
            <a:pPr algn="r">
              <a:lnSpc>
                <a:spcPct val="110000"/>
              </a:lnSpc>
            </a:pPr>
            <a:r>
              <a:rPr lang="en-US" sz="600" b="1" u="sng" dirty="0">
                <a:solidFill>
                  <a:schemeClr val="accent1"/>
                </a:solidFill>
              </a:rPr>
              <a:t>Categorías</a:t>
            </a:r>
          </a:p>
        </p:txBody>
      </p:sp>
      <p:sp>
        <p:nvSpPr>
          <p:cNvPr id="127" name="Dropdown Text">
            <a:extLst>
              <a:ext uri="{FF2B5EF4-FFF2-40B4-BE49-F238E27FC236}">
                <a16:creationId xmlns:a16="http://schemas.microsoft.com/office/drawing/2014/main" id="{B47B9EF6-B3BE-4379-9665-F70DA2FD787E}"/>
              </a:ext>
            </a:extLst>
          </p:cNvPr>
          <p:cNvSpPr txBox="1"/>
          <p:nvPr/>
        </p:nvSpPr>
        <p:spPr>
          <a:xfrm>
            <a:off x="4498248" y="1503373"/>
            <a:ext cx="314971" cy="96501"/>
          </a:xfrm>
          <a:prstGeom prst="rect">
            <a:avLst/>
          </a:prstGeom>
          <a:noFill/>
        </p:spPr>
        <p:txBody>
          <a:bodyPr wrap="square" lIns="0" tIns="0" rIns="0" bIns="0" rtlCol="0">
            <a:spAutoFit/>
          </a:bodyPr>
          <a:lstStyle/>
          <a:p>
            <a:pPr algn="r">
              <a:lnSpc>
                <a:spcPct val="110000"/>
              </a:lnSpc>
            </a:pPr>
            <a:r>
              <a:rPr lang="en-US" sz="600" dirty="0">
                <a:solidFill>
                  <a:srgbClr val="555555"/>
                </a:solidFill>
              </a:rPr>
              <a:t>Autores</a:t>
            </a:r>
          </a:p>
        </p:txBody>
      </p:sp>
      <p:sp>
        <p:nvSpPr>
          <p:cNvPr id="32" name="Sign In Text">
            <a:extLst>
              <a:ext uri="{FF2B5EF4-FFF2-40B4-BE49-F238E27FC236}">
                <a16:creationId xmlns:a16="http://schemas.microsoft.com/office/drawing/2014/main" id="{8AFDD6EF-A1F9-409A-9A96-5D0A0BD9348E}"/>
              </a:ext>
            </a:extLst>
          </p:cNvPr>
          <p:cNvSpPr txBox="1"/>
          <p:nvPr/>
        </p:nvSpPr>
        <p:spPr>
          <a:xfrm>
            <a:off x="8746489" y="1511116"/>
            <a:ext cx="210857" cy="96501"/>
          </a:xfrm>
          <a:prstGeom prst="rect">
            <a:avLst/>
          </a:prstGeom>
          <a:noFill/>
        </p:spPr>
        <p:txBody>
          <a:bodyPr wrap="square" lIns="0" tIns="0" rIns="0" bIns="0" rtlCol="0">
            <a:spAutoFit/>
          </a:bodyPr>
          <a:lstStyle/>
          <a:p>
            <a:pPr algn="r">
              <a:lnSpc>
                <a:spcPct val="110000"/>
              </a:lnSpc>
            </a:pPr>
            <a:r>
              <a:rPr lang="en-US" sz="600" dirty="0">
                <a:solidFill>
                  <a:srgbClr val="636363"/>
                </a:solidFill>
              </a:rPr>
              <a:t>Sign In</a:t>
            </a:r>
          </a:p>
        </p:txBody>
      </p:sp>
      <p:grpSp>
        <p:nvGrpSpPr>
          <p:cNvPr id="37" name="Address Bar Header">
            <a:extLst>
              <a:ext uri="{FF2B5EF4-FFF2-40B4-BE49-F238E27FC236}">
                <a16:creationId xmlns:a16="http://schemas.microsoft.com/office/drawing/2014/main" id="{4BECB380-80DA-4009-9198-70155C61AB55}"/>
              </a:ext>
              <a:ext uri="{C183D7F6-B498-43B3-948B-1728B52AA6E4}">
                <adec:decorative xmlns:adec="http://schemas.microsoft.com/office/drawing/2017/decorative" val="1"/>
              </a:ext>
            </a:extLst>
          </p:cNvPr>
          <p:cNvGrpSpPr/>
          <p:nvPr/>
        </p:nvGrpSpPr>
        <p:grpSpPr>
          <a:xfrm>
            <a:off x="2346960" y="1118828"/>
            <a:ext cx="7034949" cy="308834"/>
            <a:chOff x="4967877" y="2266350"/>
            <a:chExt cx="5627420" cy="235966"/>
          </a:xfrm>
        </p:grpSpPr>
        <p:sp>
          <p:nvSpPr>
            <p:cNvPr id="65" name="Address Bar Header Full Background">
              <a:extLst>
                <a:ext uri="{FF2B5EF4-FFF2-40B4-BE49-F238E27FC236}">
                  <a16:creationId xmlns:a16="http://schemas.microsoft.com/office/drawing/2014/main" id="{9E6BE683-2452-40E7-9DF3-43DEE2755F8B}"/>
                </a:ext>
              </a:extLst>
            </p:cNvPr>
            <p:cNvSpPr/>
            <p:nvPr/>
          </p:nvSpPr>
          <p:spPr>
            <a:xfrm>
              <a:off x="4969003" y="2266350"/>
              <a:ext cx="5626294" cy="211612"/>
            </a:xfrm>
            <a:prstGeom prst="rect">
              <a:avLst/>
            </a:prstGeom>
            <a:solidFill>
              <a:srgbClr val="CBCB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66" name="See All Tabs Icon">
              <a:extLst>
                <a:ext uri="{FF2B5EF4-FFF2-40B4-BE49-F238E27FC236}">
                  <a16:creationId xmlns:a16="http://schemas.microsoft.com/office/drawing/2014/main" id="{01FFC974-B104-47CA-B917-3DDE15514369}"/>
                </a:ext>
              </a:extLst>
            </p:cNvPr>
            <p:cNvGrpSpPr/>
            <p:nvPr/>
          </p:nvGrpSpPr>
          <p:grpSpPr>
            <a:xfrm>
              <a:off x="5026608" y="2276890"/>
              <a:ext cx="74136" cy="73515"/>
              <a:chOff x="4561159" y="1229706"/>
              <a:chExt cx="107805" cy="106902"/>
            </a:xfrm>
          </p:grpSpPr>
          <p:pic>
            <p:nvPicPr>
              <p:cNvPr id="103" name="Website Icon 2" descr="Browser window">
                <a:extLst>
                  <a:ext uri="{FF2B5EF4-FFF2-40B4-BE49-F238E27FC236}">
                    <a16:creationId xmlns:a16="http://schemas.microsoft.com/office/drawing/2014/main" id="{CDD5AE88-01E8-4773-A0E9-CBCCEA87C22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561159" y="1229706"/>
                <a:ext cx="91821" cy="91821"/>
              </a:xfrm>
              <a:prstGeom prst="rect">
                <a:avLst/>
              </a:prstGeom>
            </p:spPr>
          </p:pic>
          <p:pic>
            <p:nvPicPr>
              <p:cNvPr id="104" name="Website Icon 1" descr="Browser window">
                <a:extLst>
                  <a:ext uri="{FF2B5EF4-FFF2-40B4-BE49-F238E27FC236}">
                    <a16:creationId xmlns:a16="http://schemas.microsoft.com/office/drawing/2014/main" id="{F28594D3-33B4-45D1-BE20-4A50E1A2260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577143" y="1244787"/>
                <a:ext cx="91821" cy="91821"/>
              </a:xfrm>
              <a:prstGeom prst="rect">
                <a:avLst/>
              </a:prstGeom>
            </p:spPr>
          </p:pic>
          <p:sp>
            <p:nvSpPr>
              <p:cNvPr id="105" name="Rectangle">
                <a:extLst>
                  <a:ext uri="{FF2B5EF4-FFF2-40B4-BE49-F238E27FC236}">
                    <a16:creationId xmlns:a16="http://schemas.microsoft.com/office/drawing/2014/main" id="{EF84B5BE-3663-4C88-91F6-BDC08AE2003E}"/>
                  </a:ext>
                </a:extLst>
              </p:cNvPr>
              <p:cNvSpPr/>
              <p:nvPr/>
            </p:nvSpPr>
            <p:spPr>
              <a:xfrm>
                <a:off x="4589484" y="1274842"/>
                <a:ext cx="64008" cy="36576"/>
              </a:xfrm>
              <a:prstGeom prst="rect">
                <a:avLst/>
              </a:prstGeom>
              <a:solidFill>
                <a:srgbClr val="CBCB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grpSp>
          <p:nvGrpSpPr>
            <p:cNvPr id="67" name="Dropdown Arrow">
              <a:extLst>
                <a:ext uri="{FF2B5EF4-FFF2-40B4-BE49-F238E27FC236}">
                  <a16:creationId xmlns:a16="http://schemas.microsoft.com/office/drawing/2014/main" id="{3745E974-99B6-4DCA-B036-ADA9E68625CF}"/>
                </a:ext>
              </a:extLst>
            </p:cNvPr>
            <p:cNvGrpSpPr/>
            <p:nvPr/>
          </p:nvGrpSpPr>
          <p:grpSpPr>
            <a:xfrm rot="18531467">
              <a:off x="5924692" y="2300805"/>
              <a:ext cx="31986" cy="31986"/>
              <a:chOff x="1411369" y="3109610"/>
              <a:chExt cx="182868" cy="191529"/>
            </a:xfrm>
          </p:grpSpPr>
          <p:cxnSp>
            <p:nvCxnSpPr>
              <p:cNvPr id="101" name="Line 2">
                <a:extLst>
                  <a:ext uri="{FF2B5EF4-FFF2-40B4-BE49-F238E27FC236}">
                    <a16:creationId xmlns:a16="http://schemas.microsoft.com/office/drawing/2014/main" id="{E51A6EC0-1062-45AC-B98B-444D4FE266CF}"/>
                  </a:ext>
                </a:extLst>
              </p:cNvPr>
              <p:cNvCxnSpPr>
                <a:cxnSpLocks/>
              </p:cNvCxnSpPr>
              <p:nvPr/>
            </p:nvCxnSpPr>
            <p:spPr>
              <a:xfrm rot="19092243">
                <a:off x="1484509" y="3191411"/>
                <a:ext cx="109728" cy="109728"/>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cxnSp>
            <p:nvCxnSpPr>
              <p:cNvPr id="102" name="Line 1">
                <a:extLst>
                  <a:ext uri="{FF2B5EF4-FFF2-40B4-BE49-F238E27FC236}">
                    <a16:creationId xmlns:a16="http://schemas.microsoft.com/office/drawing/2014/main" id="{F69772E0-39E0-409B-8F02-E33C6BBA39F6}"/>
                  </a:ext>
                </a:extLst>
              </p:cNvPr>
              <p:cNvCxnSpPr>
                <a:cxnSpLocks/>
              </p:cNvCxnSpPr>
              <p:nvPr/>
            </p:nvCxnSpPr>
            <p:spPr>
              <a:xfrm rot="19092243" flipV="1">
                <a:off x="1411369" y="3109610"/>
                <a:ext cx="109728" cy="109729"/>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grpSp>
        <p:sp>
          <p:nvSpPr>
            <p:cNvPr id="68" name="Address Bar Header Background">
              <a:extLst>
                <a:ext uri="{FF2B5EF4-FFF2-40B4-BE49-F238E27FC236}">
                  <a16:creationId xmlns:a16="http://schemas.microsoft.com/office/drawing/2014/main" id="{019A767D-5679-4F18-ADAC-F3D42416F142}"/>
                </a:ext>
              </a:extLst>
            </p:cNvPr>
            <p:cNvSpPr/>
            <p:nvPr/>
          </p:nvSpPr>
          <p:spPr>
            <a:xfrm>
              <a:off x="4967877" y="2352880"/>
              <a:ext cx="5627420" cy="146768"/>
            </a:xfrm>
            <a:custGeom>
              <a:avLst/>
              <a:gdLst>
                <a:gd name="connsiteX0" fmla="*/ 0 w 5627420"/>
                <a:gd name="connsiteY0" fmla="*/ 0 h 146768"/>
                <a:gd name="connsiteX1" fmla="*/ 512720 w 5627420"/>
                <a:gd name="connsiteY1" fmla="*/ 0 h 146768"/>
                <a:gd name="connsiteX2" fmla="*/ 1081715 w 5627420"/>
                <a:gd name="connsiteY2" fmla="*/ 0 h 146768"/>
                <a:gd name="connsiteX3" fmla="*/ 1594436 w 5627420"/>
                <a:gd name="connsiteY3" fmla="*/ 0 h 146768"/>
                <a:gd name="connsiteX4" fmla="*/ 2275979 w 5627420"/>
                <a:gd name="connsiteY4" fmla="*/ 0 h 146768"/>
                <a:gd name="connsiteX5" fmla="*/ 2901248 w 5627420"/>
                <a:gd name="connsiteY5" fmla="*/ 0 h 146768"/>
                <a:gd name="connsiteX6" fmla="*/ 3526517 w 5627420"/>
                <a:gd name="connsiteY6" fmla="*/ 0 h 146768"/>
                <a:gd name="connsiteX7" fmla="*/ 4264334 w 5627420"/>
                <a:gd name="connsiteY7" fmla="*/ 0 h 146768"/>
                <a:gd name="connsiteX8" fmla="*/ 4945877 w 5627420"/>
                <a:gd name="connsiteY8" fmla="*/ 0 h 146768"/>
                <a:gd name="connsiteX9" fmla="*/ 5627420 w 5627420"/>
                <a:gd name="connsiteY9" fmla="*/ 0 h 146768"/>
                <a:gd name="connsiteX10" fmla="*/ 5627420 w 5627420"/>
                <a:gd name="connsiteY10" fmla="*/ 146768 h 146768"/>
                <a:gd name="connsiteX11" fmla="*/ 5170974 w 5627420"/>
                <a:gd name="connsiteY11" fmla="*/ 146768 h 146768"/>
                <a:gd name="connsiteX12" fmla="*/ 4658253 w 5627420"/>
                <a:gd name="connsiteY12" fmla="*/ 146768 h 146768"/>
                <a:gd name="connsiteX13" fmla="*/ 3976710 w 5627420"/>
                <a:gd name="connsiteY13" fmla="*/ 146768 h 146768"/>
                <a:gd name="connsiteX14" fmla="*/ 3238893 w 5627420"/>
                <a:gd name="connsiteY14" fmla="*/ 146768 h 146768"/>
                <a:gd name="connsiteX15" fmla="*/ 2669898 w 5627420"/>
                <a:gd name="connsiteY15" fmla="*/ 146768 h 146768"/>
                <a:gd name="connsiteX16" fmla="*/ 1932081 w 5627420"/>
                <a:gd name="connsiteY16" fmla="*/ 146768 h 146768"/>
                <a:gd name="connsiteX17" fmla="*/ 1419360 w 5627420"/>
                <a:gd name="connsiteY17" fmla="*/ 146768 h 146768"/>
                <a:gd name="connsiteX18" fmla="*/ 962914 w 5627420"/>
                <a:gd name="connsiteY18" fmla="*/ 146768 h 146768"/>
                <a:gd name="connsiteX19" fmla="*/ 0 w 5627420"/>
                <a:gd name="connsiteY19" fmla="*/ 146768 h 146768"/>
                <a:gd name="connsiteX20" fmla="*/ 0 w 5627420"/>
                <a:gd name="connsiteY20" fmla="*/ 0 h 146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27420" h="146768" fill="none" extrusionOk="0">
                  <a:moveTo>
                    <a:pt x="0" y="0"/>
                  </a:moveTo>
                  <a:cubicBezTo>
                    <a:pt x="249004" y="-1518"/>
                    <a:pt x="369933" y="24895"/>
                    <a:pt x="512720" y="0"/>
                  </a:cubicBezTo>
                  <a:cubicBezTo>
                    <a:pt x="655507" y="-24895"/>
                    <a:pt x="917099" y="-26932"/>
                    <a:pt x="1081715" y="0"/>
                  </a:cubicBezTo>
                  <a:cubicBezTo>
                    <a:pt x="1246332" y="26932"/>
                    <a:pt x="1459231" y="14574"/>
                    <a:pt x="1594436" y="0"/>
                  </a:cubicBezTo>
                  <a:cubicBezTo>
                    <a:pt x="1729641" y="-14574"/>
                    <a:pt x="2019947" y="33269"/>
                    <a:pt x="2275979" y="0"/>
                  </a:cubicBezTo>
                  <a:cubicBezTo>
                    <a:pt x="2532011" y="-33269"/>
                    <a:pt x="2704934" y="-21465"/>
                    <a:pt x="2901248" y="0"/>
                  </a:cubicBezTo>
                  <a:cubicBezTo>
                    <a:pt x="3097562" y="21465"/>
                    <a:pt x="3311969" y="-14914"/>
                    <a:pt x="3526517" y="0"/>
                  </a:cubicBezTo>
                  <a:cubicBezTo>
                    <a:pt x="3741065" y="14914"/>
                    <a:pt x="4103870" y="22641"/>
                    <a:pt x="4264334" y="0"/>
                  </a:cubicBezTo>
                  <a:cubicBezTo>
                    <a:pt x="4424798" y="-22641"/>
                    <a:pt x="4673412" y="27773"/>
                    <a:pt x="4945877" y="0"/>
                  </a:cubicBezTo>
                  <a:cubicBezTo>
                    <a:pt x="5218342" y="-27773"/>
                    <a:pt x="5317845" y="6109"/>
                    <a:pt x="5627420" y="0"/>
                  </a:cubicBezTo>
                  <a:cubicBezTo>
                    <a:pt x="5623180" y="66055"/>
                    <a:pt x="5631525" y="98292"/>
                    <a:pt x="5627420" y="146768"/>
                  </a:cubicBezTo>
                  <a:cubicBezTo>
                    <a:pt x="5424231" y="134960"/>
                    <a:pt x="5370779" y="128768"/>
                    <a:pt x="5170974" y="146768"/>
                  </a:cubicBezTo>
                  <a:cubicBezTo>
                    <a:pt x="4971169" y="164768"/>
                    <a:pt x="4784240" y="141638"/>
                    <a:pt x="4658253" y="146768"/>
                  </a:cubicBezTo>
                  <a:cubicBezTo>
                    <a:pt x="4532266" y="151898"/>
                    <a:pt x="4188252" y="139505"/>
                    <a:pt x="3976710" y="146768"/>
                  </a:cubicBezTo>
                  <a:cubicBezTo>
                    <a:pt x="3765168" y="154031"/>
                    <a:pt x="3388640" y="132812"/>
                    <a:pt x="3238893" y="146768"/>
                  </a:cubicBezTo>
                  <a:cubicBezTo>
                    <a:pt x="3089146" y="160724"/>
                    <a:pt x="2895701" y="162165"/>
                    <a:pt x="2669898" y="146768"/>
                  </a:cubicBezTo>
                  <a:cubicBezTo>
                    <a:pt x="2444096" y="131371"/>
                    <a:pt x="2085787" y="148627"/>
                    <a:pt x="1932081" y="146768"/>
                  </a:cubicBezTo>
                  <a:cubicBezTo>
                    <a:pt x="1778375" y="144909"/>
                    <a:pt x="1647417" y="126622"/>
                    <a:pt x="1419360" y="146768"/>
                  </a:cubicBezTo>
                  <a:cubicBezTo>
                    <a:pt x="1191303" y="166914"/>
                    <a:pt x="1058203" y="136907"/>
                    <a:pt x="962914" y="146768"/>
                  </a:cubicBezTo>
                  <a:cubicBezTo>
                    <a:pt x="867625" y="156629"/>
                    <a:pt x="280791" y="185533"/>
                    <a:pt x="0" y="146768"/>
                  </a:cubicBezTo>
                  <a:cubicBezTo>
                    <a:pt x="-5920" y="97231"/>
                    <a:pt x="-6953" y="33004"/>
                    <a:pt x="0" y="0"/>
                  </a:cubicBezTo>
                  <a:close/>
                </a:path>
                <a:path w="5627420" h="146768" stroke="0" extrusionOk="0">
                  <a:moveTo>
                    <a:pt x="0" y="0"/>
                  </a:moveTo>
                  <a:cubicBezTo>
                    <a:pt x="219799" y="22732"/>
                    <a:pt x="399250" y="22392"/>
                    <a:pt x="568995" y="0"/>
                  </a:cubicBezTo>
                  <a:cubicBezTo>
                    <a:pt x="738741" y="-22392"/>
                    <a:pt x="809811" y="-12522"/>
                    <a:pt x="1025441" y="0"/>
                  </a:cubicBezTo>
                  <a:cubicBezTo>
                    <a:pt x="1241071" y="12522"/>
                    <a:pt x="1501468" y="6168"/>
                    <a:pt x="1763258" y="0"/>
                  </a:cubicBezTo>
                  <a:cubicBezTo>
                    <a:pt x="2025048" y="-6168"/>
                    <a:pt x="2147962" y="21157"/>
                    <a:pt x="2332253" y="0"/>
                  </a:cubicBezTo>
                  <a:cubicBezTo>
                    <a:pt x="2516545" y="-21157"/>
                    <a:pt x="2699162" y="-19468"/>
                    <a:pt x="2901248" y="0"/>
                  </a:cubicBezTo>
                  <a:cubicBezTo>
                    <a:pt x="3103334" y="19468"/>
                    <a:pt x="3436627" y="8008"/>
                    <a:pt x="3639065" y="0"/>
                  </a:cubicBezTo>
                  <a:cubicBezTo>
                    <a:pt x="3841503" y="-8008"/>
                    <a:pt x="3900542" y="-13209"/>
                    <a:pt x="4151785" y="0"/>
                  </a:cubicBezTo>
                  <a:cubicBezTo>
                    <a:pt x="4403028" y="13209"/>
                    <a:pt x="4555611" y="-18469"/>
                    <a:pt x="4889603" y="0"/>
                  </a:cubicBezTo>
                  <a:cubicBezTo>
                    <a:pt x="5223595" y="18469"/>
                    <a:pt x="5344184" y="25114"/>
                    <a:pt x="5627420" y="0"/>
                  </a:cubicBezTo>
                  <a:cubicBezTo>
                    <a:pt x="5621987" y="34083"/>
                    <a:pt x="5633571" y="114997"/>
                    <a:pt x="5627420" y="146768"/>
                  </a:cubicBezTo>
                  <a:cubicBezTo>
                    <a:pt x="5485846" y="154451"/>
                    <a:pt x="5129258" y="124247"/>
                    <a:pt x="5002151" y="146768"/>
                  </a:cubicBezTo>
                  <a:cubicBezTo>
                    <a:pt x="4875044" y="169289"/>
                    <a:pt x="4609723" y="139235"/>
                    <a:pt x="4433156" y="146768"/>
                  </a:cubicBezTo>
                  <a:cubicBezTo>
                    <a:pt x="4256589" y="154301"/>
                    <a:pt x="4018811" y="166889"/>
                    <a:pt x="3695339" y="146768"/>
                  </a:cubicBezTo>
                  <a:cubicBezTo>
                    <a:pt x="3371867" y="126647"/>
                    <a:pt x="3151833" y="176136"/>
                    <a:pt x="2957522" y="146768"/>
                  </a:cubicBezTo>
                  <a:cubicBezTo>
                    <a:pt x="2763211" y="117400"/>
                    <a:pt x="2585222" y="168669"/>
                    <a:pt x="2444801" y="146768"/>
                  </a:cubicBezTo>
                  <a:cubicBezTo>
                    <a:pt x="2304380" y="124867"/>
                    <a:pt x="2058163" y="173937"/>
                    <a:pt x="1819532" y="146768"/>
                  </a:cubicBezTo>
                  <a:cubicBezTo>
                    <a:pt x="1580901" y="119599"/>
                    <a:pt x="1244896" y="150463"/>
                    <a:pt x="1081715" y="146768"/>
                  </a:cubicBezTo>
                  <a:cubicBezTo>
                    <a:pt x="918534" y="143073"/>
                    <a:pt x="432362" y="152062"/>
                    <a:pt x="0" y="146768"/>
                  </a:cubicBezTo>
                  <a:cubicBezTo>
                    <a:pt x="-5267" y="109840"/>
                    <a:pt x="-6821" y="65565"/>
                    <a:pt x="0" y="0"/>
                  </a:cubicBezTo>
                  <a:close/>
                </a:path>
              </a:pathLst>
            </a:custGeom>
            <a:solidFill>
              <a:srgbClr val="F2F2F2"/>
            </a:solidFill>
            <a:ln>
              <a:solidFill>
                <a:srgbClr val="CBCBCB">
                  <a:alpha val="0"/>
                </a:srgb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69" name="Address Bar Background">
              <a:extLst>
                <a:ext uri="{FF2B5EF4-FFF2-40B4-BE49-F238E27FC236}">
                  <a16:creationId xmlns:a16="http://schemas.microsoft.com/office/drawing/2014/main" id="{57D53262-BC9A-431A-B4A4-B0F34CAAE0B4}"/>
                </a:ext>
              </a:extLst>
            </p:cNvPr>
            <p:cNvSpPr/>
            <p:nvPr/>
          </p:nvSpPr>
          <p:spPr>
            <a:xfrm>
              <a:off x="5514057" y="2383243"/>
              <a:ext cx="4593820" cy="84902"/>
            </a:xfrm>
            <a:custGeom>
              <a:avLst/>
              <a:gdLst>
                <a:gd name="connsiteX0" fmla="*/ 0 w 4593820"/>
                <a:gd name="connsiteY0" fmla="*/ 0 h 84902"/>
                <a:gd name="connsiteX1" fmla="*/ 610322 w 4593820"/>
                <a:gd name="connsiteY1" fmla="*/ 0 h 84902"/>
                <a:gd name="connsiteX2" fmla="*/ 1128767 w 4593820"/>
                <a:gd name="connsiteY2" fmla="*/ 0 h 84902"/>
                <a:gd name="connsiteX3" fmla="*/ 1693151 w 4593820"/>
                <a:gd name="connsiteY3" fmla="*/ 0 h 84902"/>
                <a:gd name="connsiteX4" fmla="*/ 2395349 w 4593820"/>
                <a:gd name="connsiteY4" fmla="*/ 0 h 84902"/>
                <a:gd name="connsiteX5" fmla="*/ 3005671 w 4593820"/>
                <a:gd name="connsiteY5" fmla="*/ 0 h 84902"/>
                <a:gd name="connsiteX6" fmla="*/ 3570054 w 4593820"/>
                <a:gd name="connsiteY6" fmla="*/ 0 h 84902"/>
                <a:gd name="connsiteX7" fmla="*/ 4593820 w 4593820"/>
                <a:gd name="connsiteY7" fmla="*/ 0 h 84902"/>
                <a:gd name="connsiteX8" fmla="*/ 4593820 w 4593820"/>
                <a:gd name="connsiteY8" fmla="*/ 84902 h 84902"/>
                <a:gd name="connsiteX9" fmla="*/ 3937560 w 4593820"/>
                <a:gd name="connsiteY9" fmla="*/ 84902 h 84902"/>
                <a:gd name="connsiteX10" fmla="*/ 3373176 w 4593820"/>
                <a:gd name="connsiteY10" fmla="*/ 84902 h 84902"/>
                <a:gd name="connsiteX11" fmla="*/ 2625040 w 4593820"/>
                <a:gd name="connsiteY11" fmla="*/ 84902 h 84902"/>
                <a:gd name="connsiteX12" fmla="*/ 2014718 w 4593820"/>
                <a:gd name="connsiteY12" fmla="*/ 84902 h 84902"/>
                <a:gd name="connsiteX13" fmla="*/ 1496273 w 4593820"/>
                <a:gd name="connsiteY13" fmla="*/ 84902 h 84902"/>
                <a:gd name="connsiteX14" fmla="*/ 794075 w 4593820"/>
                <a:gd name="connsiteY14" fmla="*/ 84902 h 84902"/>
                <a:gd name="connsiteX15" fmla="*/ 0 w 4593820"/>
                <a:gd name="connsiteY15" fmla="*/ 84902 h 84902"/>
                <a:gd name="connsiteX16" fmla="*/ 0 w 4593820"/>
                <a:gd name="connsiteY16" fmla="*/ 0 h 84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93820" h="84902" fill="none" extrusionOk="0">
                  <a:moveTo>
                    <a:pt x="0" y="0"/>
                  </a:moveTo>
                  <a:cubicBezTo>
                    <a:pt x="184146" y="-15199"/>
                    <a:pt x="392840" y="-9586"/>
                    <a:pt x="610322" y="0"/>
                  </a:cubicBezTo>
                  <a:cubicBezTo>
                    <a:pt x="827804" y="9586"/>
                    <a:pt x="877715" y="8006"/>
                    <a:pt x="1128767" y="0"/>
                  </a:cubicBezTo>
                  <a:cubicBezTo>
                    <a:pt x="1379819" y="-8006"/>
                    <a:pt x="1481566" y="-27595"/>
                    <a:pt x="1693151" y="0"/>
                  </a:cubicBezTo>
                  <a:cubicBezTo>
                    <a:pt x="1904736" y="27595"/>
                    <a:pt x="2128721" y="-18005"/>
                    <a:pt x="2395349" y="0"/>
                  </a:cubicBezTo>
                  <a:cubicBezTo>
                    <a:pt x="2661977" y="18005"/>
                    <a:pt x="2745811" y="-11627"/>
                    <a:pt x="3005671" y="0"/>
                  </a:cubicBezTo>
                  <a:cubicBezTo>
                    <a:pt x="3265531" y="11627"/>
                    <a:pt x="3296113" y="17939"/>
                    <a:pt x="3570054" y="0"/>
                  </a:cubicBezTo>
                  <a:cubicBezTo>
                    <a:pt x="3843995" y="-17939"/>
                    <a:pt x="4190444" y="-20063"/>
                    <a:pt x="4593820" y="0"/>
                  </a:cubicBezTo>
                  <a:cubicBezTo>
                    <a:pt x="4593258" y="27104"/>
                    <a:pt x="4593224" y="55244"/>
                    <a:pt x="4593820" y="84902"/>
                  </a:cubicBezTo>
                  <a:cubicBezTo>
                    <a:pt x="4343477" y="110163"/>
                    <a:pt x="4152282" y="66973"/>
                    <a:pt x="3937560" y="84902"/>
                  </a:cubicBezTo>
                  <a:cubicBezTo>
                    <a:pt x="3722838" y="102831"/>
                    <a:pt x="3526748" y="100677"/>
                    <a:pt x="3373176" y="84902"/>
                  </a:cubicBezTo>
                  <a:cubicBezTo>
                    <a:pt x="3219604" y="69127"/>
                    <a:pt x="2936887" y="83060"/>
                    <a:pt x="2625040" y="84902"/>
                  </a:cubicBezTo>
                  <a:cubicBezTo>
                    <a:pt x="2313193" y="86744"/>
                    <a:pt x="2196676" y="90569"/>
                    <a:pt x="2014718" y="84902"/>
                  </a:cubicBezTo>
                  <a:cubicBezTo>
                    <a:pt x="1832760" y="79235"/>
                    <a:pt x="1665481" y="70062"/>
                    <a:pt x="1496273" y="84902"/>
                  </a:cubicBezTo>
                  <a:cubicBezTo>
                    <a:pt x="1327065" y="99742"/>
                    <a:pt x="1136994" y="86637"/>
                    <a:pt x="794075" y="84902"/>
                  </a:cubicBezTo>
                  <a:cubicBezTo>
                    <a:pt x="451156" y="83167"/>
                    <a:pt x="348460" y="48584"/>
                    <a:pt x="0" y="84902"/>
                  </a:cubicBezTo>
                  <a:cubicBezTo>
                    <a:pt x="337" y="52542"/>
                    <a:pt x="582" y="27801"/>
                    <a:pt x="0" y="0"/>
                  </a:cubicBezTo>
                  <a:close/>
                </a:path>
                <a:path w="4593820" h="84902" stroke="0" extrusionOk="0">
                  <a:moveTo>
                    <a:pt x="0" y="0"/>
                  </a:moveTo>
                  <a:cubicBezTo>
                    <a:pt x="243663" y="28465"/>
                    <a:pt x="434584" y="-20020"/>
                    <a:pt x="610322" y="0"/>
                  </a:cubicBezTo>
                  <a:cubicBezTo>
                    <a:pt x="786060" y="20020"/>
                    <a:pt x="988612" y="-632"/>
                    <a:pt x="1128767" y="0"/>
                  </a:cubicBezTo>
                  <a:cubicBezTo>
                    <a:pt x="1268922" y="632"/>
                    <a:pt x="1523113" y="26936"/>
                    <a:pt x="1876904" y="0"/>
                  </a:cubicBezTo>
                  <a:cubicBezTo>
                    <a:pt x="2230695" y="-26936"/>
                    <a:pt x="2199136" y="-21321"/>
                    <a:pt x="2487225" y="0"/>
                  </a:cubicBezTo>
                  <a:cubicBezTo>
                    <a:pt x="2775314" y="21321"/>
                    <a:pt x="2851493" y="-14744"/>
                    <a:pt x="3097547" y="0"/>
                  </a:cubicBezTo>
                  <a:cubicBezTo>
                    <a:pt x="3343601" y="14744"/>
                    <a:pt x="3566286" y="-17111"/>
                    <a:pt x="3845684" y="0"/>
                  </a:cubicBezTo>
                  <a:cubicBezTo>
                    <a:pt x="4125082" y="17111"/>
                    <a:pt x="4414169" y="23994"/>
                    <a:pt x="4593820" y="0"/>
                  </a:cubicBezTo>
                  <a:cubicBezTo>
                    <a:pt x="4591812" y="40259"/>
                    <a:pt x="4592030" y="47653"/>
                    <a:pt x="4593820" y="84902"/>
                  </a:cubicBezTo>
                  <a:cubicBezTo>
                    <a:pt x="4347807" y="99919"/>
                    <a:pt x="4303994" y="93382"/>
                    <a:pt x="4029436" y="84902"/>
                  </a:cubicBezTo>
                  <a:cubicBezTo>
                    <a:pt x="3754878" y="76422"/>
                    <a:pt x="3660223" y="76217"/>
                    <a:pt x="3373176" y="84902"/>
                  </a:cubicBezTo>
                  <a:cubicBezTo>
                    <a:pt x="3086129" y="93587"/>
                    <a:pt x="3028669" y="102103"/>
                    <a:pt x="2716916" y="84902"/>
                  </a:cubicBezTo>
                  <a:cubicBezTo>
                    <a:pt x="2405163" y="67701"/>
                    <a:pt x="2405885" y="105789"/>
                    <a:pt x="2106595" y="84902"/>
                  </a:cubicBezTo>
                  <a:cubicBezTo>
                    <a:pt x="1807305" y="64015"/>
                    <a:pt x="1529418" y="90463"/>
                    <a:pt x="1358458" y="84902"/>
                  </a:cubicBezTo>
                  <a:cubicBezTo>
                    <a:pt x="1187498" y="79341"/>
                    <a:pt x="793412" y="68774"/>
                    <a:pt x="610322" y="84902"/>
                  </a:cubicBezTo>
                  <a:cubicBezTo>
                    <a:pt x="427232" y="101030"/>
                    <a:pt x="224841" y="113789"/>
                    <a:pt x="0" y="84902"/>
                  </a:cubicBezTo>
                  <a:cubicBezTo>
                    <a:pt x="1504" y="64811"/>
                    <a:pt x="2191" y="23288"/>
                    <a:pt x="0" y="0"/>
                  </a:cubicBezTo>
                  <a:close/>
                </a:path>
              </a:pathLst>
            </a:custGeom>
            <a:solidFill>
              <a:srgbClr val="FFFFFF"/>
            </a:solidFill>
            <a:ln w="12700">
              <a:solidFill>
                <a:srgbClr val="CBCBCB">
                  <a:alpha val="0"/>
                </a:srgb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70" name="Right Arrow">
              <a:extLst>
                <a:ext uri="{FF2B5EF4-FFF2-40B4-BE49-F238E27FC236}">
                  <a16:creationId xmlns:a16="http://schemas.microsoft.com/office/drawing/2014/main" id="{D21BA288-79BD-449B-9B17-7819D04A5874}"/>
                </a:ext>
              </a:extLst>
            </p:cNvPr>
            <p:cNvGrpSpPr/>
            <p:nvPr/>
          </p:nvGrpSpPr>
          <p:grpSpPr>
            <a:xfrm>
              <a:off x="5128197" y="2407559"/>
              <a:ext cx="55827" cy="39983"/>
              <a:chOff x="5128197" y="2407559"/>
              <a:chExt cx="55827" cy="39983"/>
            </a:xfrm>
          </p:grpSpPr>
          <p:grpSp>
            <p:nvGrpSpPr>
              <p:cNvPr id="97" name="Right Arrow">
                <a:extLst>
                  <a:ext uri="{FF2B5EF4-FFF2-40B4-BE49-F238E27FC236}">
                    <a16:creationId xmlns:a16="http://schemas.microsoft.com/office/drawing/2014/main" id="{C47A941B-7249-47CC-A544-92676852A732}"/>
                  </a:ext>
                </a:extLst>
              </p:cNvPr>
              <p:cNvGrpSpPr/>
              <p:nvPr/>
            </p:nvGrpSpPr>
            <p:grpSpPr>
              <a:xfrm rot="13370064">
                <a:off x="5144041" y="2407559"/>
                <a:ext cx="39983" cy="39983"/>
                <a:chOff x="1411369" y="3109610"/>
                <a:chExt cx="182868" cy="191529"/>
              </a:xfrm>
            </p:grpSpPr>
            <p:cxnSp>
              <p:nvCxnSpPr>
                <p:cNvPr id="99" name="Line 2">
                  <a:extLst>
                    <a:ext uri="{FF2B5EF4-FFF2-40B4-BE49-F238E27FC236}">
                      <a16:creationId xmlns:a16="http://schemas.microsoft.com/office/drawing/2014/main" id="{01376430-001A-4957-B940-D9D1568D575D}"/>
                    </a:ext>
                  </a:extLst>
                </p:cNvPr>
                <p:cNvCxnSpPr>
                  <a:cxnSpLocks/>
                </p:cNvCxnSpPr>
                <p:nvPr/>
              </p:nvCxnSpPr>
              <p:spPr>
                <a:xfrm rot="19092243">
                  <a:off x="1484509" y="3191411"/>
                  <a:ext cx="109728" cy="109728"/>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cxnSp>
              <p:nvCxnSpPr>
                <p:cNvPr id="100" name="Line 1">
                  <a:extLst>
                    <a:ext uri="{FF2B5EF4-FFF2-40B4-BE49-F238E27FC236}">
                      <a16:creationId xmlns:a16="http://schemas.microsoft.com/office/drawing/2014/main" id="{1D1B81BB-DD02-4F0D-9E47-B7AC72716ACC}"/>
                    </a:ext>
                  </a:extLst>
                </p:cNvPr>
                <p:cNvCxnSpPr>
                  <a:cxnSpLocks/>
                </p:cNvCxnSpPr>
                <p:nvPr/>
              </p:nvCxnSpPr>
              <p:spPr>
                <a:xfrm rot="19092243" flipV="1">
                  <a:off x="1411369" y="3109610"/>
                  <a:ext cx="109728" cy="109729"/>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grpSp>
          <p:cxnSp>
            <p:nvCxnSpPr>
              <p:cNvPr id="98" name="Right Arrow">
                <a:extLst>
                  <a:ext uri="{FF2B5EF4-FFF2-40B4-BE49-F238E27FC236}">
                    <a16:creationId xmlns:a16="http://schemas.microsoft.com/office/drawing/2014/main" id="{F86CC399-7345-4A34-8824-F7964D4837E4}"/>
                  </a:ext>
                </a:extLst>
              </p:cNvPr>
              <p:cNvCxnSpPr>
                <a:cxnSpLocks/>
              </p:cNvCxnSpPr>
              <p:nvPr/>
            </p:nvCxnSpPr>
            <p:spPr>
              <a:xfrm>
                <a:off x="5128197" y="2427402"/>
                <a:ext cx="47979" cy="0"/>
              </a:xfrm>
              <a:prstGeom prst="line">
                <a:avLst/>
              </a:prstGeom>
              <a:ln w="6350">
                <a:solidFill>
                  <a:srgbClr val="090909"/>
                </a:solidFill>
              </a:ln>
            </p:spPr>
            <p:style>
              <a:lnRef idx="1">
                <a:schemeClr val="accent1"/>
              </a:lnRef>
              <a:fillRef idx="0">
                <a:schemeClr val="accent1"/>
              </a:fillRef>
              <a:effectRef idx="0">
                <a:schemeClr val="accent1"/>
              </a:effectRef>
              <a:fontRef idx="minor">
                <a:schemeClr val="tx1"/>
              </a:fontRef>
            </p:style>
          </p:cxnSp>
        </p:grpSp>
        <p:grpSp>
          <p:nvGrpSpPr>
            <p:cNvPr id="71" name="Left Arrow">
              <a:extLst>
                <a:ext uri="{FF2B5EF4-FFF2-40B4-BE49-F238E27FC236}">
                  <a16:creationId xmlns:a16="http://schemas.microsoft.com/office/drawing/2014/main" id="{6532175E-4AFD-42E3-8CD2-BB1BAA1BE0E4}"/>
                </a:ext>
              </a:extLst>
            </p:cNvPr>
            <p:cNvGrpSpPr/>
            <p:nvPr/>
          </p:nvGrpSpPr>
          <p:grpSpPr>
            <a:xfrm>
              <a:off x="5004663" y="2407440"/>
              <a:ext cx="56124" cy="39983"/>
              <a:chOff x="5004663" y="2407440"/>
              <a:chExt cx="56124" cy="39983"/>
            </a:xfrm>
          </p:grpSpPr>
          <p:grpSp>
            <p:nvGrpSpPr>
              <p:cNvPr id="93" name="Left Arrow">
                <a:extLst>
                  <a:ext uri="{FF2B5EF4-FFF2-40B4-BE49-F238E27FC236}">
                    <a16:creationId xmlns:a16="http://schemas.microsoft.com/office/drawing/2014/main" id="{211C60F8-0F37-43DE-B883-E6B75167C9F0}"/>
                  </a:ext>
                </a:extLst>
              </p:cNvPr>
              <p:cNvGrpSpPr/>
              <p:nvPr/>
            </p:nvGrpSpPr>
            <p:grpSpPr>
              <a:xfrm rot="8229936" flipH="1">
                <a:off x="5004663" y="2407440"/>
                <a:ext cx="39983" cy="39983"/>
                <a:chOff x="1411369" y="3109610"/>
                <a:chExt cx="182868" cy="191529"/>
              </a:xfrm>
            </p:grpSpPr>
            <p:cxnSp>
              <p:nvCxnSpPr>
                <p:cNvPr id="95" name="Line 2">
                  <a:extLst>
                    <a:ext uri="{FF2B5EF4-FFF2-40B4-BE49-F238E27FC236}">
                      <a16:creationId xmlns:a16="http://schemas.microsoft.com/office/drawing/2014/main" id="{EEB2FBA6-BADB-4F6D-A3F5-396BC1620921}"/>
                    </a:ext>
                  </a:extLst>
                </p:cNvPr>
                <p:cNvCxnSpPr>
                  <a:cxnSpLocks/>
                </p:cNvCxnSpPr>
                <p:nvPr/>
              </p:nvCxnSpPr>
              <p:spPr>
                <a:xfrm rot="19092243">
                  <a:off x="1484509" y="3191411"/>
                  <a:ext cx="109728" cy="109728"/>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cxnSp>
              <p:nvCxnSpPr>
                <p:cNvPr id="96" name="Line 1">
                  <a:extLst>
                    <a:ext uri="{FF2B5EF4-FFF2-40B4-BE49-F238E27FC236}">
                      <a16:creationId xmlns:a16="http://schemas.microsoft.com/office/drawing/2014/main" id="{A8916512-347A-4F57-8486-288B72BFF314}"/>
                    </a:ext>
                  </a:extLst>
                </p:cNvPr>
                <p:cNvCxnSpPr>
                  <a:cxnSpLocks/>
                </p:cNvCxnSpPr>
                <p:nvPr/>
              </p:nvCxnSpPr>
              <p:spPr>
                <a:xfrm rot="19092243" flipV="1">
                  <a:off x="1411369" y="3109610"/>
                  <a:ext cx="109728" cy="109729"/>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grpSp>
          <p:cxnSp>
            <p:nvCxnSpPr>
              <p:cNvPr id="94" name="Left Arrow">
                <a:extLst>
                  <a:ext uri="{FF2B5EF4-FFF2-40B4-BE49-F238E27FC236}">
                    <a16:creationId xmlns:a16="http://schemas.microsoft.com/office/drawing/2014/main" id="{75FBB3A1-E111-4A84-8300-B9D32217F93F}"/>
                  </a:ext>
                </a:extLst>
              </p:cNvPr>
              <p:cNvCxnSpPr>
                <a:cxnSpLocks/>
              </p:cNvCxnSpPr>
              <p:nvPr/>
            </p:nvCxnSpPr>
            <p:spPr>
              <a:xfrm>
                <a:off x="5012808" y="2427402"/>
                <a:ext cx="47979" cy="0"/>
              </a:xfrm>
              <a:prstGeom prst="line">
                <a:avLst/>
              </a:prstGeom>
              <a:ln w="6350">
                <a:solidFill>
                  <a:srgbClr val="090909"/>
                </a:solidFill>
              </a:ln>
            </p:spPr>
            <p:style>
              <a:lnRef idx="1">
                <a:schemeClr val="accent1"/>
              </a:lnRef>
              <a:fillRef idx="0">
                <a:schemeClr val="accent1"/>
              </a:fillRef>
              <a:effectRef idx="0">
                <a:schemeClr val="accent1"/>
              </a:effectRef>
              <a:fontRef idx="minor">
                <a:schemeClr val="tx1"/>
              </a:fontRef>
            </p:style>
          </p:cxnSp>
        </p:grpSp>
        <p:pic>
          <p:nvPicPr>
            <p:cNvPr id="72" name="Search Address Bar Icon" descr="Magnifying glass">
              <a:extLst>
                <a:ext uri="{FF2B5EF4-FFF2-40B4-BE49-F238E27FC236}">
                  <a16:creationId xmlns:a16="http://schemas.microsoft.com/office/drawing/2014/main" id="{0E5FD816-5B1E-4D09-A02A-EA0F18F4272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flipH="1">
              <a:off x="5539664" y="2402166"/>
              <a:ext cx="48632" cy="48632"/>
            </a:xfrm>
            <a:prstGeom prst="rect">
              <a:avLst/>
            </a:prstGeom>
          </p:spPr>
        </p:pic>
        <p:sp>
          <p:nvSpPr>
            <p:cNvPr id="73" name="Search Address Bar Text">
              <a:extLst>
                <a:ext uri="{FF2B5EF4-FFF2-40B4-BE49-F238E27FC236}">
                  <a16:creationId xmlns:a16="http://schemas.microsoft.com/office/drawing/2014/main" id="{54795C5F-4F79-44C6-A5B4-93D208BE0C71}"/>
                </a:ext>
              </a:extLst>
            </p:cNvPr>
            <p:cNvSpPr txBox="1"/>
            <p:nvPr/>
          </p:nvSpPr>
          <p:spPr>
            <a:xfrm>
              <a:off x="5529550" y="2361221"/>
              <a:ext cx="1335040" cy="141095"/>
            </a:xfrm>
            <a:prstGeom prst="rect">
              <a:avLst/>
            </a:prstGeom>
            <a:noFill/>
          </p:spPr>
          <p:txBody>
            <a:bodyPr wrap="square" rtlCol="0">
              <a:spAutoFit/>
            </a:bodyPr>
            <a:lstStyle/>
            <a:p>
              <a:r>
                <a:rPr lang="en-US" sz="600" dirty="0">
                  <a:solidFill>
                    <a:srgbClr val="AEAEAE"/>
                  </a:solidFill>
                </a:rPr>
                <a:t>Search or enter web address</a:t>
              </a:r>
            </a:p>
          </p:txBody>
        </p:sp>
        <p:pic>
          <p:nvPicPr>
            <p:cNvPr id="74" name="Refresh Button" descr="Refresh">
              <a:extLst>
                <a:ext uri="{FF2B5EF4-FFF2-40B4-BE49-F238E27FC236}">
                  <a16:creationId xmlns:a16="http://schemas.microsoft.com/office/drawing/2014/main" id="{1A1BB3E3-606B-4ACB-BD88-9D8D62E0D9F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rot="17611513">
              <a:off x="5247646" y="2397778"/>
              <a:ext cx="59306" cy="59306"/>
            </a:xfrm>
            <a:prstGeom prst="rect">
              <a:avLst/>
            </a:prstGeom>
          </p:spPr>
        </p:pic>
        <p:pic>
          <p:nvPicPr>
            <p:cNvPr id="75" name="Home Button" descr="Home">
              <a:extLst>
                <a:ext uri="{FF2B5EF4-FFF2-40B4-BE49-F238E27FC236}">
                  <a16:creationId xmlns:a16="http://schemas.microsoft.com/office/drawing/2014/main" id="{18C97FBE-5DB0-49F7-8B61-0FFBDA66853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371550" y="2399299"/>
              <a:ext cx="59306" cy="59306"/>
            </a:xfrm>
            <a:prstGeom prst="rect">
              <a:avLst/>
            </a:prstGeom>
          </p:spPr>
        </p:pic>
        <p:grpSp>
          <p:nvGrpSpPr>
            <p:cNvPr id="76" name="Address Bar Settings Button">
              <a:extLst>
                <a:ext uri="{FF2B5EF4-FFF2-40B4-BE49-F238E27FC236}">
                  <a16:creationId xmlns:a16="http://schemas.microsoft.com/office/drawing/2014/main" id="{B8A4772C-A365-4654-AD13-238C3D0B98B7}"/>
                </a:ext>
              </a:extLst>
            </p:cNvPr>
            <p:cNvGrpSpPr/>
            <p:nvPr/>
          </p:nvGrpSpPr>
          <p:grpSpPr>
            <a:xfrm>
              <a:off x="10462995" y="2419434"/>
              <a:ext cx="64798" cy="15993"/>
              <a:chOff x="10790691" y="1400190"/>
              <a:chExt cx="74096" cy="18288"/>
            </a:xfrm>
          </p:grpSpPr>
          <p:sp>
            <p:nvSpPr>
              <p:cNvPr id="90" name="Circle">
                <a:extLst>
                  <a:ext uri="{FF2B5EF4-FFF2-40B4-BE49-F238E27FC236}">
                    <a16:creationId xmlns:a16="http://schemas.microsoft.com/office/drawing/2014/main" id="{5BB4F9E4-4CF9-4D4A-90C5-18C02A3D9BEF}"/>
                  </a:ext>
                </a:extLst>
              </p:cNvPr>
              <p:cNvSpPr/>
              <p:nvPr/>
            </p:nvSpPr>
            <p:spPr>
              <a:xfrm>
                <a:off x="10846499" y="1400190"/>
                <a:ext cx="18288" cy="18288"/>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91" name="Circle">
                <a:extLst>
                  <a:ext uri="{FF2B5EF4-FFF2-40B4-BE49-F238E27FC236}">
                    <a16:creationId xmlns:a16="http://schemas.microsoft.com/office/drawing/2014/main" id="{939E0F05-3CF7-4420-8459-D7EB61C4D58F}"/>
                  </a:ext>
                </a:extLst>
              </p:cNvPr>
              <p:cNvSpPr/>
              <p:nvPr/>
            </p:nvSpPr>
            <p:spPr>
              <a:xfrm>
                <a:off x="10818595" y="1400190"/>
                <a:ext cx="18288" cy="18288"/>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92" name="Circle">
                <a:extLst>
                  <a:ext uri="{FF2B5EF4-FFF2-40B4-BE49-F238E27FC236}">
                    <a16:creationId xmlns:a16="http://schemas.microsoft.com/office/drawing/2014/main" id="{8DB2D6BB-01F4-4630-B465-55F2288921BF}"/>
                  </a:ext>
                </a:extLst>
              </p:cNvPr>
              <p:cNvSpPr/>
              <p:nvPr/>
            </p:nvSpPr>
            <p:spPr>
              <a:xfrm>
                <a:off x="10790691" y="1400190"/>
                <a:ext cx="18288" cy="18288"/>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grpSp>
          <p:nvGrpSpPr>
            <p:cNvPr id="77" name="Add Button">
              <a:extLst>
                <a:ext uri="{FF2B5EF4-FFF2-40B4-BE49-F238E27FC236}">
                  <a16:creationId xmlns:a16="http://schemas.microsoft.com/office/drawing/2014/main" id="{56C0AD75-CE95-4551-934B-0B5CC78783BB}"/>
                </a:ext>
              </a:extLst>
            </p:cNvPr>
            <p:cNvGrpSpPr/>
            <p:nvPr/>
          </p:nvGrpSpPr>
          <p:grpSpPr>
            <a:xfrm>
              <a:off x="5822685" y="2296671"/>
              <a:ext cx="39983" cy="39983"/>
              <a:chOff x="5822685" y="2296671"/>
              <a:chExt cx="39983" cy="39983"/>
            </a:xfrm>
          </p:grpSpPr>
          <p:cxnSp>
            <p:nvCxnSpPr>
              <p:cNvPr id="88" name="Line 2">
                <a:extLst>
                  <a:ext uri="{FF2B5EF4-FFF2-40B4-BE49-F238E27FC236}">
                    <a16:creationId xmlns:a16="http://schemas.microsoft.com/office/drawing/2014/main" id="{621DAAD6-DB0C-439C-B01F-C7538210A6D8}"/>
                  </a:ext>
                </a:extLst>
              </p:cNvPr>
              <p:cNvCxnSpPr>
                <a:cxnSpLocks/>
              </p:cNvCxnSpPr>
              <p:nvPr/>
            </p:nvCxnSpPr>
            <p:spPr>
              <a:xfrm>
                <a:off x="5822685" y="2315861"/>
                <a:ext cx="39983" cy="0"/>
              </a:xfrm>
              <a:prstGeom prst="line">
                <a:avLst/>
              </a:prstGeom>
              <a:ln w="6350">
                <a:solidFill>
                  <a:srgbClr val="090909"/>
                </a:solidFill>
              </a:ln>
            </p:spPr>
            <p:style>
              <a:lnRef idx="1">
                <a:schemeClr val="accent1"/>
              </a:lnRef>
              <a:fillRef idx="0">
                <a:schemeClr val="accent1"/>
              </a:fillRef>
              <a:effectRef idx="0">
                <a:schemeClr val="accent1"/>
              </a:effectRef>
              <a:fontRef idx="minor">
                <a:schemeClr val="tx1"/>
              </a:fontRef>
            </p:style>
          </p:cxnSp>
          <p:cxnSp>
            <p:nvCxnSpPr>
              <p:cNvPr id="89" name="Line 1">
                <a:extLst>
                  <a:ext uri="{FF2B5EF4-FFF2-40B4-BE49-F238E27FC236}">
                    <a16:creationId xmlns:a16="http://schemas.microsoft.com/office/drawing/2014/main" id="{8C009A98-4C11-4888-8223-0340134BB502}"/>
                  </a:ext>
                </a:extLst>
              </p:cNvPr>
              <p:cNvCxnSpPr>
                <a:cxnSpLocks/>
              </p:cNvCxnSpPr>
              <p:nvPr/>
            </p:nvCxnSpPr>
            <p:spPr>
              <a:xfrm rot="16200000">
                <a:off x="5821643" y="2316663"/>
                <a:ext cx="39983" cy="0"/>
              </a:xfrm>
              <a:prstGeom prst="line">
                <a:avLst/>
              </a:prstGeom>
              <a:ln w="6350">
                <a:solidFill>
                  <a:srgbClr val="090909"/>
                </a:solidFill>
              </a:ln>
            </p:spPr>
            <p:style>
              <a:lnRef idx="1">
                <a:schemeClr val="accent1"/>
              </a:lnRef>
              <a:fillRef idx="0">
                <a:schemeClr val="accent1"/>
              </a:fillRef>
              <a:effectRef idx="0">
                <a:schemeClr val="accent1"/>
              </a:effectRef>
              <a:fontRef idx="minor">
                <a:schemeClr val="tx1"/>
              </a:fontRef>
            </p:style>
          </p:cxnSp>
        </p:grpSp>
        <p:pic>
          <p:nvPicPr>
            <p:cNvPr id="78" name="Close Button" descr="Close">
              <a:extLst>
                <a:ext uri="{FF2B5EF4-FFF2-40B4-BE49-F238E27FC236}">
                  <a16:creationId xmlns:a16="http://schemas.microsoft.com/office/drawing/2014/main" id="{189E734E-7908-4B78-9D80-7B2E006F0B84}"/>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0465079" y="2296563"/>
              <a:ext cx="44638" cy="44638"/>
            </a:xfrm>
            <a:prstGeom prst="rect">
              <a:avLst/>
            </a:prstGeom>
          </p:spPr>
        </p:pic>
        <p:sp>
          <p:nvSpPr>
            <p:cNvPr id="79" name="Maximize Button">
              <a:extLst>
                <a:ext uri="{FF2B5EF4-FFF2-40B4-BE49-F238E27FC236}">
                  <a16:creationId xmlns:a16="http://schemas.microsoft.com/office/drawing/2014/main" id="{E83BB36F-4126-43B0-9F5D-97FF80C9DB76}"/>
                </a:ext>
              </a:extLst>
            </p:cNvPr>
            <p:cNvSpPr/>
            <p:nvPr/>
          </p:nvSpPr>
          <p:spPr>
            <a:xfrm>
              <a:off x="10328833" y="2301847"/>
              <a:ext cx="31986" cy="31986"/>
            </a:xfrm>
            <a:prstGeom prst="rect">
              <a:avLst/>
            </a:prstGeom>
            <a:noFill/>
            <a:ln w="6350">
              <a:solidFill>
                <a:srgbClr val="0909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cxnSp>
          <p:nvCxnSpPr>
            <p:cNvPr id="80" name="Minimize Button">
              <a:extLst>
                <a:ext uri="{FF2B5EF4-FFF2-40B4-BE49-F238E27FC236}">
                  <a16:creationId xmlns:a16="http://schemas.microsoft.com/office/drawing/2014/main" id="{7284EE8A-1983-4132-8CC3-DC5459F0BAAA}"/>
                </a:ext>
              </a:extLst>
            </p:cNvPr>
            <p:cNvCxnSpPr>
              <a:cxnSpLocks/>
            </p:cNvCxnSpPr>
            <p:nvPr/>
          </p:nvCxnSpPr>
          <p:spPr>
            <a:xfrm>
              <a:off x="10190145" y="2316798"/>
              <a:ext cx="31986" cy="0"/>
            </a:xfrm>
            <a:prstGeom prst="line">
              <a:avLst/>
            </a:prstGeom>
            <a:ln w="6350">
              <a:solidFill>
                <a:srgbClr val="000000"/>
              </a:solidFill>
            </a:ln>
          </p:spPr>
          <p:style>
            <a:lnRef idx="1">
              <a:schemeClr val="accent1"/>
            </a:lnRef>
            <a:fillRef idx="0">
              <a:schemeClr val="accent1"/>
            </a:fillRef>
            <a:effectRef idx="0">
              <a:schemeClr val="accent1"/>
            </a:effectRef>
            <a:fontRef idx="minor">
              <a:schemeClr val="tx1"/>
            </a:fontRef>
          </p:style>
        </p:cxnSp>
        <p:sp>
          <p:nvSpPr>
            <p:cNvPr id="81" name="Webpage Small Title Background">
              <a:extLst>
                <a:ext uri="{FF2B5EF4-FFF2-40B4-BE49-F238E27FC236}">
                  <a16:creationId xmlns:a16="http://schemas.microsoft.com/office/drawing/2014/main" id="{C6BD03DA-F595-484B-BC3B-E69358BCB1C7}"/>
                </a:ext>
              </a:extLst>
            </p:cNvPr>
            <p:cNvSpPr/>
            <p:nvPr/>
          </p:nvSpPr>
          <p:spPr>
            <a:xfrm>
              <a:off x="5167332" y="2270515"/>
              <a:ext cx="622646" cy="104134"/>
            </a:xfrm>
            <a:custGeom>
              <a:avLst/>
              <a:gdLst>
                <a:gd name="connsiteX0" fmla="*/ 0 w 622646"/>
                <a:gd name="connsiteY0" fmla="*/ 0 h 104134"/>
                <a:gd name="connsiteX1" fmla="*/ 622646 w 622646"/>
                <a:gd name="connsiteY1" fmla="*/ 0 h 104134"/>
                <a:gd name="connsiteX2" fmla="*/ 622646 w 622646"/>
                <a:gd name="connsiteY2" fmla="*/ 104134 h 104134"/>
                <a:gd name="connsiteX3" fmla="*/ 0 w 622646"/>
                <a:gd name="connsiteY3" fmla="*/ 104134 h 104134"/>
                <a:gd name="connsiteX4" fmla="*/ 0 w 622646"/>
                <a:gd name="connsiteY4" fmla="*/ 0 h 104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646" h="104134" fill="none" extrusionOk="0">
                  <a:moveTo>
                    <a:pt x="0" y="0"/>
                  </a:moveTo>
                  <a:cubicBezTo>
                    <a:pt x="303527" y="-11224"/>
                    <a:pt x="347830" y="-2420"/>
                    <a:pt x="622646" y="0"/>
                  </a:cubicBezTo>
                  <a:cubicBezTo>
                    <a:pt x="617543" y="49713"/>
                    <a:pt x="627647" y="70936"/>
                    <a:pt x="622646" y="104134"/>
                  </a:cubicBezTo>
                  <a:cubicBezTo>
                    <a:pt x="427445" y="95508"/>
                    <a:pt x="185225" y="129744"/>
                    <a:pt x="0" y="104134"/>
                  </a:cubicBezTo>
                  <a:cubicBezTo>
                    <a:pt x="-1595" y="70651"/>
                    <a:pt x="3854" y="34322"/>
                    <a:pt x="0" y="0"/>
                  </a:cubicBezTo>
                  <a:close/>
                </a:path>
                <a:path w="622646" h="104134" stroke="0" extrusionOk="0">
                  <a:moveTo>
                    <a:pt x="0" y="0"/>
                  </a:moveTo>
                  <a:cubicBezTo>
                    <a:pt x="270705" y="-8460"/>
                    <a:pt x="453983" y="-12708"/>
                    <a:pt x="622646" y="0"/>
                  </a:cubicBezTo>
                  <a:cubicBezTo>
                    <a:pt x="619928" y="35983"/>
                    <a:pt x="619772" y="62275"/>
                    <a:pt x="622646" y="104134"/>
                  </a:cubicBezTo>
                  <a:cubicBezTo>
                    <a:pt x="357335" y="87148"/>
                    <a:pt x="268814" y="119323"/>
                    <a:pt x="0" y="104134"/>
                  </a:cubicBezTo>
                  <a:cubicBezTo>
                    <a:pt x="933" y="57310"/>
                    <a:pt x="-398" y="29390"/>
                    <a:pt x="0" y="0"/>
                  </a:cubicBezTo>
                  <a:close/>
                </a:path>
              </a:pathLst>
            </a:custGeom>
            <a:solidFill>
              <a:srgbClr val="F2F2F2"/>
            </a:solidFill>
            <a:ln>
              <a:solidFill>
                <a:srgbClr val="CBCBCB">
                  <a:alpha val="0"/>
                </a:srgb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pic>
          <p:nvPicPr>
            <p:cNvPr id="82" name="Webpage Close Icon" descr="Close">
              <a:extLst>
                <a:ext uri="{FF2B5EF4-FFF2-40B4-BE49-F238E27FC236}">
                  <a16:creationId xmlns:a16="http://schemas.microsoft.com/office/drawing/2014/main" id="{B3E5BC63-6802-4251-80E1-6193C6515D98}"/>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717383" y="2296983"/>
              <a:ext cx="44638" cy="44638"/>
            </a:xfrm>
            <a:prstGeom prst="rect">
              <a:avLst/>
            </a:prstGeom>
          </p:spPr>
        </p:pic>
        <p:sp>
          <p:nvSpPr>
            <p:cNvPr id="83" name="Webpage Name">
              <a:extLst>
                <a:ext uri="{FF2B5EF4-FFF2-40B4-BE49-F238E27FC236}">
                  <a16:creationId xmlns:a16="http://schemas.microsoft.com/office/drawing/2014/main" id="{8CE6A56A-9099-43E9-9D8F-F724F443FA0E}"/>
                </a:ext>
              </a:extLst>
            </p:cNvPr>
            <p:cNvSpPr txBox="1"/>
            <p:nvPr/>
          </p:nvSpPr>
          <p:spPr>
            <a:xfrm>
              <a:off x="5272180" y="2289186"/>
              <a:ext cx="138919" cy="70547"/>
            </a:xfrm>
            <a:prstGeom prst="rect">
              <a:avLst/>
            </a:prstGeom>
            <a:noFill/>
          </p:spPr>
          <p:txBody>
            <a:bodyPr wrap="square" lIns="0" tIns="0" rIns="0" bIns="0" rtlCol="0">
              <a:spAutoFit/>
            </a:bodyPr>
            <a:lstStyle/>
            <a:p>
              <a:r>
                <a:rPr lang="en-US" sz="600" dirty="0">
                  <a:solidFill>
                    <a:srgbClr val="555555"/>
                  </a:solidFill>
                </a:rPr>
                <a:t>Start</a:t>
              </a:r>
            </a:p>
          </p:txBody>
        </p:sp>
        <p:grpSp>
          <p:nvGrpSpPr>
            <p:cNvPr id="84" name="Website Icon Placeholder">
              <a:extLst>
                <a:ext uri="{FF2B5EF4-FFF2-40B4-BE49-F238E27FC236}">
                  <a16:creationId xmlns:a16="http://schemas.microsoft.com/office/drawing/2014/main" id="{7169783A-1AF3-4E36-87CD-6ABF21A42455}"/>
                </a:ext>
              </a:extLst>
            </p:cNvPr>
            <p:cNvGrpSpPr/>
            <p:nvPr/>
          </p:nvGrpSpPr>
          <p:grpSpPr>
            <a:xfrm>
              <a:off x="5204508" y="2295596"/>
              <a:ext cx="41452" cy="40711"/>
              <a:chOff x="1950533" y="1912092"/>
              <a:chExt cx="144420" cy="141838"/>
            </a:xfrm>
          </p:grpSpPr>
          <p:sp>
            <p:nvSpPr>
              <p:cNvPr id="85" name="Square">
                <a:extLst>
                  <a:ext uri="{FF2B5EF4-FFF2-40B4-BE49-F238E27FC236}">
                    <a16:creationId xmlns:a16="http://schemas.microsoft.com/office/drawing/2014/main" id="{E3E89627-5711-4D04-8C07-70CE59D00BAA}"/>
                  </a:ext>
                </a:extLst>
              </p:cNvPr>
              <p:cNvSpPr/>
              <p:nvPr/>
            </p:nvSpPr>
            <p:spPr>
              <a:xfrm>
                <a:off x="1952625" y="1913132"/>
                <a:ext cx="141684" cy="140798"/>
              </a:xfrm>
              <a:custGeom>
                <a:avLst/>
                <a:gdLst>
                  <a:gd name="connsiteX0" fmla="*/ 0 w 141684"/>
                  <a:gd name="connsiteY0" fmla="*/ 0 h 140798"/>
                  <a:gd name="connsiteX1" fmla="*/ 141684 w 141684"/>
                  <a:gd name="connsiteY1" fmla="*/ 0 h 140798"/>
                  <a:gd name="connsiteX2" fmla="*/ 141684 w 141684"/>
                  <a:gd name="connsiteY2" fmla="*/ 140798 h 140798"/>
                  <a:gd name="connsiteX3" fmla="*/ 0 w 141684"/>
                  <a:gd name="connsiteY3" fmla="*/ 140798 h 140798"/>
                  <a:gd name="connsiteX4" fmla="*/ 0 w 141684"/>
                  <a:gd name="connsiteY4" fmla="*/ 0 h 140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84" h="140798" fill="none" extrusionOk="0">
                    <a:moveTo>
                      <a:pt x="0" y="0"/>
                    </a:moveTo>
                    <a:cubicBezTo>
                      <a:pt x="45991" y="1878"/>
                      <a:pt x="96569" y="5713"/>
                      <a:pt x="141684" y="0"/>
                    </a:cubicBezTo>
                    <a:cubicBezTo>
                      <a:pt x="138845" y="57765"/>
                      <a:pt x="145173" y="72590"/>
                      <a:pt x="141684" y="140798"/>
                    </a:cubicBezTo>
                    <a:cubicBezTo>
                      <a:pt x="80807" y="141118"/>
                      <a:pt x="31063" y="140290"/>
                      <a:pt x="0" y="140798"/>
                    </a:cubicBezTo>
                    <a:cubicBezTo>
                      <a:pt x="1379" y="91549"/>
                      <a:pt x="-187" y="55626"/>
                      <a:pt x="0" y="0"/>
                    </a:cubicBezTo>
                    <a:close/>
                  </a:path>
                  <a:path w="141684" h="140798" stroke="0" extrusionOk="0">
                    <a:moveTo>
                      <a:pt x="0" y="0"/>
                    </a:moveTo>
                    <a:cubicBezTo>
                      <a:pt x="62393" y="2102"/>
                      <a:pt x="83537" y="-1382"/>
                      <a:pt x="141684" y="0"/>
                    </a:cubicBezTo>
                    <a:cubicBezTo>
                      <a:pt x="135837" y="59974"/>
                      <a:pt x="144028" y="102945"/>
                      <a:pt x="141684" y="140798"/>
                    </a:cubicBezTo>
                    <a:cubicBezTo>
                      <a:pt x="95486" y="144697"/>
                      <a:pt x="42034" y="141879"/>
                      <a:pt x="0" y="140798"/>
                    </a:cubicBezTo>
                    <a:cubicBezTo>
                      <a:pt x="-996" y="102443"/>
                      <a:pt x="5794" y="61365"/>
                      <a:pt x="0" y="0"/>
                    </a:cubicBezTo>
                    <a:close/>
                  </a:path>
                </a:pathLst>
              </a:custGeom>
              <a:solidFill>
                <a:srgbClr val="F2F2F2"/>
              </a:solidFill>
              <a:ln w="3175">
                <a:solidFill>
                  <a:srgbClr val="444446"/>
                </a:solidFill>
                <a:extLst>
                  <a:ext uri="{C807C97D-BFC1-408E-A445-0C87EB9F89A2}">
                    <ask:lineSketchStyleProps xmlns:ask="http://schemas.microsoft.com/office/drawing/2018/sketchyshapes" sd="1927782525">
                      <a:prstGeom prst="rect">
                        <a:avLst/>
                      </a:prstGeom>
                      <ask:type>
                        <ask:lineSketchFreehand/>
                      </ask:type>
                      <ask:seed>1927782525</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cxnSp>
            <p:nvCxnSpPr>
              <p:cNvPr id="86" name="Line 2">
                <a:extLst>
                  <a:ext uri="{FF2B5EF4-FFF2-40B4-BE49-F238E27FC236}">
                    <a16:creationId xmlns:a16="http://schemas.microsoft.com/office/drawing/2014/main" id="{1A34705F-6FC3-40A2-B7F3-05F0F652D070}"/>
                  </a:ext>
                </a:extLst>
              </p:cNvPr>
              <p:cNvCxnSpPr/>
              <p:nvPr/>
            </p:nvCxnSpPr>
            <p:spPr>
              <a:xfrm>
                <a:off x="1950533" y="1912092"/>
                <a:ext cx="143776" cy="141838"/>
              </a:xfrm>
              <a:prstGeom prst="line">
                <a:avLst/>
              </a:prstGeom>
              <a:ln w="3175">
                <a:solidFill>
                  <a:srgbClr val="444446"/>
                </a:solidFill>
              </a:ln>
            </p:spPr>
            <p:style>
              <a:lnRef idx="1">
                <a:schemeClr val="accent1"/>
              </a:lnRef>
              <a:fillRef idx="0">
                <a:schemeClr val="accent1"/>
              </a:fillRef>
              <a:effectRef idx="0">
                <a:schemeClr val="accent1"/>
              </a:effectRef>
              <a:fontRef idx="minor">
                <a:schemeClr val="tx1"/>
              </a:fontRef>
            </p:style>
          </p:cxnSp>
          <p:cxnSp>
            <p:nvCxnSpPr>
              <p:cNvPr id="87" name="Line 1">
                <a:extLst>
                  <a:ext uri="{FF2B5EF4-FFF2-40B4-BE49-F238E27FC236}">
                    <a16:creationId xmlns:a16="http://schemas.microsoft.com/office/drawing/2014/main" id="{192426E2-F262-4B22-A115-FB17EC8CAA42}"/>
                  </a:ext>
                </a:extLst>
              </p:cNvPr>
              <p:cNvCxnSpPr>
                <a:cxnSpLocks/>
              </p:cNvCxnSpPr>
              <p:nvPr/>
            </p:nvCxnSpPr>
            <p:spPr>
              <a:xfrm flipV="1">
                <a:off x="1951177" y="1912092"/>
                <a:ext cx="143776" cy="141838"/>
              </a:xfrm>
              <a:prstGeom prst="line">
                <a:avLst/>
              </a:prstGeom>
              <a:ln w="3175">
                <a:solidFill>
                  <a:srgbClr val="444446"/>
                </a:solidFill>
              </a:ln>
            </p:spPr>
            <p:style>
              <a:lnRef idx="1">
                <a:schemeClr val="accent1"/>
              </a:lnRef>
              <a:fillRef idx="0">
                <a:schemeClr val="accent1"/>
              </a:fillRef>
              <a:effectRef idx="0">
                <a:schemeClr val="accent1"/>
              </a:effectRef>
              <a:fontRef idx="minor">
                <a:schemeClr val="tx1"/>
              </a:fontRef>
            </p:style>
          </p:cxnSp>
        </p:grpSp>
      </p:grpSp>
      <p:grpSp>
        <p:nvGrpSpPr>
          <p:cNvPr id="39" name="Scroll Bar">
            <a:extLst>
              <a:ext uri="{FF2B5EF4-FFF2-40B4-BE49-F238E27FC236}">
                <a16:creationId xmlns:a16="http://schemas.microsoft.com/office/drawing/2014/main" id="{59E63D07-8FCB-4D95-BE29-A71FE1B10461}"/>
              </a:ext>
              <a:ext uri="{C183D7F6-B498-43B3-948B-1728B52AA6E4}">
                <adec:decorative xmlns:adec="http://schemas.microsoft.com/office/drawing/2017/decorative" val="1"/>
              </a:ext>
            </a:extLst>
          </p:cNvPr>
          <p:cNvGrpSpPr/>
          <p:nvPr/>
        </p:nvGrpSpPr>
        <p:grpSpPr>
          <a:xfrm>
            <a:off x="9134541" y="1846815"/>
            <a:ext cx="69706" cy="2268000"/>
            <a:chOff x="10502264" y="2493396"/>
            <a:chExt cx="53259" cy="3757867"/>
          </a:xfrm>
        </p:grpSpPr>
        <p:sp>
          <p:nvSpPr>
            <p:cNvPr id="44" name="Scroll Bar Area">
              <a:extLst>
                <a:ext uri="{FF2B5EF4-FFF2-40B4-BE49-F238E27FC236}">
                  <a16:creationId xmlns:a16="http://schemas.microsoft.com/office/drawing/2014/main" id="{A5BA7489-53D0-49C4-9007-6339043A0700}"/>
                </a:ext>
              </a:extLst>
            </p:cNvPr>
            <p:cNvSpPr/>
            <p:nvPr/>
          </p:nvSpPr>
          <p:spPr>
            <a:xfrm>
              <a:off x="10502264" y="2493396"/>
              <a:ext cx="52133" cy="3757867"/>
            </a:xfrm>
            <a:custGeom>
              <a:avLst/>
              <a:gdLst>
                <a:gd name="connsiteX0" fmla="*/ 0 w 52133"/>
                <a:gd name="connsiteY0" fmla="*/ 0 h 3757867"/>
                <a:gd name="connsiteX1" fmla="*/ 52133 w 52133"/>
                <a:gd name="connsiteY1" fmla="*/ 0 h 3757867"/>
                <a:gd name="connsiteX2" fmla="*/ 52133 w 52133"/>
                <a:gd name="connsiteY2" fmla="*/ 663890 h 3757867"/>
                <a:gd name="connsiteX3" fmla="*/ 52133 w 52133"/>
                <a:gd name="connsiteY3" fmla="*/ 1177465 h 3757867"/>
                <a:gd name="connsiteX4" fmla="*/ 52133 w 52133"/>
                <a:gd name="connsiteY4" fmla="*/ 1728619 h 3757867"/>
                <a:gd name="connsiteX5" fmla="*/ 52133 w 52133"/>
                <a:gd name="connsiteY5" fmla="*/ 2430087 h 3757867"/>
                <a:gd name="connsiteX6" fmla="*/ 52133 w 52133"/>
                <a:gd name="connsiteY6" fmla="*/ 3056398 h 3757867"/>
                <a:gd name="connsiteX7" fmla="*/ 52133 w 52133"/>
                <a:gd name="connsiteY7" fmla="*/ 3757867 h 3757867"/>
                <a:gd name="connsiteX8" fmla="*/ 0 w 52133"/>
                <a:gd name="connsiteY8" fmla="*/ 3757867 h 3757867"/>
                <a:gd name="connsiteX9" fmla="*/ 0 w 52133"/>
                <a:gd name="connsiteY9" fmla="*/ 3244292 h 3757867"/>
                <a:gd name="connsiteX10" fmla="*/ 0 w 52133"/>
                <a:gd name="connsiteY10" fmla="*/ 2542823 h 3757867"/>
                <a:gd name="connsiteX11" fmla="*/ 0 w 52133"/>
                <a:gd name="connsiteY11" fmla="*/ 1878934 h 3757867"/>
                <a:gd name="connsiteX12" fmla="*/ 0 w 52133"/>
                <a:gd name="connsiteY12" fmla="*/ 1365358 h 3757867"/>
                <a:gd name="connsiteX13" fmla="*/ 0 w 52133"/>
                <a:gd name="connsiteY13" fmla="*/ 776626 h 3757867"/>
                <a:gd name="connsiteX14" fmla="*/ 0 w 52133"/>
                <a:gd name="connsiteY14" fmla="*/ 0 h 3757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2133" h="3757867" fill="none" extrusionOk="0">
                  <a:moveTo>
                    <a:pt x="0" y="0"/>
                  </a:moveTo>
                  <a:cubicBezTo>
                    <a:pt x="15372" y="-917"/>
                    <a:pt x="27543" y="166"/>
                    <a:pt x="52133" y="0"/>
                  </a:cubicBezTo>
                  <a:cubicBezTo>
                    <a:pt x="70609" y="317402"/>
                    <a:pt x="70474" y="506721"/>
                    <a:pt x="52133" y="663890"/>
                  </a:cubicBezTo>
                  <a:cubicBezTo>
                    <a:pt x="33793" y="821059"/>
                    <a:pt x="43239" y="978111"/>
                    <a:pt x="52133" y="1177465"/>
                  </a:cubicBezTo>
                  <a:cubicBezTo>
                    <a:pt x="61027" y="1376820"/>
                    <a:pt x="58789" y="1612221"/>
                    <a:pt x="52133" y="1728619"/>
                  </a:cubicBezTo>
                  <a:cubicBezTo>
                    <a:pt x="45477" y="1845017"/>
                    <a:pt x="34569" y="2206769"/>
                    <a:pt x="52133" y="2430087"/>
                  </a:cubicBezTo>
                  <a:cubicBezTo>
                    <a:pt x="69697" y="2653405"/>
                    <a:pt x="60432" y="2890557"/>
                    <a:pt x="52133" y="3056398"/>
                  </a:cubicBezTo>
                  <a:cubicBezTo>
                    <a:pt x="43834" y="3222239"/>
                    <a:pt x="85356" y="3461122"/>
                    <a:pt x="52133" y="3757867"/>
                  </a:cubicBezTo>
                  <a:cubicBezTo>
                    <a:pt x="26436" y="3757303"/>
                    <a:pt x="23000" y="3759501"/>
                    <a:pt x="0" y="3757867"/>
                  </a:cubicBezTo>
                  <a:cubicBezTo>
                    <a:pt x="9218" y="3607307"/>
                    <a:pt x="24510" y="3359381"/>
                    <a:pt x="0" y="3244292"/>
                  </a:cubicBezTo>
                  <a:cubicBezTo>
                    <a:pt x="-24510" y="3129203"/>
                    <a:pt x="-28228" y="2774839"/>
                    <a:pt x="0" y="2542823"/>
                  </a:cubicBezTo>
                  <a:cubicBezTo>
                    <a:pt x="28228" y="2310807"/>
                    <a:pt x="2008" y="2193040"/>
                    <a:pt x="0" y="1878934"/>
                  </a:cubicBezTo>
                  <a:cubicBezTo>
                    <a:pt x="-2008" y="1564828"/>
                    <a:pt x="-5095" y="1619517"/>
                    <a:pt x="0" y="1365358"/>
                  </a:cubicBezTo>
                  <a:cubicBezTo>
                    <a:pt x="5095" y="1111199"/>
                    <a:pt x="17219" y="1041579"/>
                    <a:pt x="0" y="776626"/>
                  </a:cubicBezTo>
                  <a:cubicBezTo>
                    <a:pt x="-17219" y="511673"/>
                    <a:pt x="-27132" y="308248"/>
                    <a:pt x="0" y="0"/>
                  </a:cubicBezTo>
                  <a:close/>
                </a:path>
                <a:path w="52133" h="3757867" stroke="0" extrusionOk="0">
                  <a:moveTo>
                    <a:pt x="0" y="0"/>
                  </a:moveTo>
                  <a:cubicBezTo>
                    <a:pt x="21915" y="-657"/>
                    <a:pt x="39437" y="2072"/>
                    <a:pt x="52133" y="0"/>
                  </a:cubicBezTo>
                  <a:cubicBezTo>
                    <a:pt x="76900" y="243369"/>
                    <a:pt x="72699" y="381867"/>
                    <a:pt x="52133" y="513575"/>
                  </a:cubicBezTo>
                  <a:cubicBezTo>
                    <a:pt x="31567" y="645283"/>
                    <a:pt x="30661" y="981540"/>
                    <a:pt x="52133" y="1215044"/>
                  </a:cubicBezTo>
                  <a:cubicBezTo>
                    <a:pt x="73605" y="1448548"/>
                    <a:pt x="31276" y="1689708"/>
                    <a:pt x="52133" y="1841355"/>
                  </a:cubicBezTo>
                  <a:cubicBezTo>
                    <a:pt x="72990" y="1993002"/>
                    <a:pt x="76796" y="2154769"/>
                    <a:pt x="52133" y="2392509"/>
                  </a:cubicBezTo>
                  <a:cubicBezTo>
                    <a:pt x="27470" y="2630249"/>
                    <a:pt x="31890" y="2698274"/>
                    <a:pt x="52133" y="2943662"/>
                  </a:cubicBezTo>
                  <a:cubicBezTo>
                    <a:pt x="72376" y="3189050"/>
                    <a:pt x="46300" y="3551294"/>
                    <a:pt x="52133" y="3757867"/>
                  </a:cubicBezTo>
                  <a:cubicBezTo>
                    <a:pt x="29010" y="3759904"/>
                    <a:pt x="13548" y="3757558"/>
                    <a:pt x="0" y="3757867"/>
                  </a:cubicBezTo>
                  <a:cubicBezTo>
                    <a:pt x="-9942" y="3621751"/>
                    <a:pt x="-14842" y="3384448"/>
                    <a:pt x="0" y="3244292"/>
                  </a:cubicBezTo>
                  <a:cubicBezTo>
                    <a:pt x="14842" y="3104136"/>
                    <a:pt x="-1457" y="2885807"/>
                    <a:pt x="0" y="2655559"/>
                  </a:cubicBezTo>
                  <a:cubicBezTo>
                    <a:pt x="1457" y="2425311"/>
                    <a:pt x="22671" y="2282539"/>
                    <a:pt x="0" y="2066827"/>
                  </a:cubicBezTo>
                  <a:cubicBezTo>
                    <a:pt x="-22671" y="1851115"/>
                    <a:pt x="-11701" y="1707769"/>
                    <a:pt x="0" y="1402937"/>
                  </a:cubicBezTo>
                  <a:cubicBezTo>
                    <a:pt x="11701" y="1098105"/>
                    <a:pt x="-17168" y="1027286"/>
                    <a:pt x="0" y="814205"/>
                  </a:cubicBezTo>
                  <a:cubicBezTo>
                    <a:pt x="17168" y="601124"/>
                    <a:pt x="-18960" y="213816"/>
                    <a:pt x="0" y="0"/>
                  </a:cubicBezTo>
                  <a:close/>
                </a:path>
              </a:pathLst>
            </a:custGeom>
            <a:solidFill>
              <a:srgbClr val="E4E4E4"/>
            </a:solidFill>
            <a:ln w="3175">
              <a:no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45" name="Scroll Bar">
              <a:extLst>
                <a:ext uri="{FF2B5EF4-FFF2-40B4-BE49-F238E27FC236}">
                  <a16:creationId xmlns:a16="http://schemas.microsoft.com/office/drawing/2014/main" id="{0DDF885B-0D70-47A8-B7DC-67960A63C5D5}"/>
                </a:ext>
              </a:extLst>
            </p:cNvPr>
            <p:cNvSpPr/>
            <p:nvPr/>
          </p:nvSpPr>
          <p:spPr>
            <a:xfrm>
              <a:off x="10503390" y="2557074"/>
              <a:ext cx="52133" cy="747379"/>
            </a:xfrm>
            <a:custGeom>
              <a:avLst/>
              <a:gdLst>
                <a:gd name="connsiteX0" fmla="*/ 0 w 52133"/>
                <a:gd name="connsiteY0" fmla="*/ 0 h 747379"/>
                <a:gd name="connsiteX1" fmla="*/ 52133 w 52133"/>
                <a:gd name="connsiteY1" fmla="*/ 0 h 747379"/>
                <a:gd name="connsiteX2" fmla="*/ 52133 w 52133"/>
                <a:gd name="connsiteY2" fmla="*/ 358742 h 747379"/>
                <a:gd name="connsiteX3" fmla="*/ 52133 w 52133"/>
                <a:gd name="connsiteY3" fmla="*/ 747379 h 747379"/>
                <a:gd name="connsiteX4" fmla="*/ 0 w 52133"/>
                <a:gd name="connsiteY4" fmla="*/ 747379 h 747379"/>
                <a:gd name="connsiteX5" fmla="*/ 0 w 52133"/>
                <a:gd name="connsiteY5" fmla="*/ 381163 h 747379"/>
                <a:gd name="connsiteX6" fmla="*/ 0 w 52133"/>
                <a:gd name="connsiteY6" fmla="*/ 0 h 747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133" h="747379" fill="none" extrusionOk="0">
                  <a:moveTo>
                    <a:pt x="0" y="0"/>
                  </a:moveTo>
                  <a:cubicBezTo>
                    <a:pt x="15514" y="-9"/>
                    <a:pt x="39696" y="1574"/>
                    <a:pt x="52133" y="0"/>
                  </a:cubicBezTo>
                  <a:cubicBezTo>
                    <a:pt x="43868" y="94976"/>
                    <a:pt x="35619" y="202427"/>
                    <a:pt x="52133" y="358742"/>
                  </a:cubicBezTo>
                  <a:cubicBezTo>
                    <a:pt x="68647" y="515057"/>
                    <a:pt x="40261" y="627803"/>
                    <a:pt x="52133" y="747379"/>
                  </a:cubicBezTo>
                  <a:cubicBezTo>
                    <a:pt x="40366" y="749383"/>
                    <a:pt x="13905" y="749142"/>
                    <a:pt x="0" y="747379"/>
                  </a:cubicBezTo>
                  <a:cubicBezTo>
                    <a:pt x="-3795" y="651179"/>
                    <a:pt x="-8281" y="541977"/>
                    <a:pt x="0" y="381163"/>
                  </a:cubicBezTo>
                  <a:cubicBezTo>
                    <a:pt x="8281" y="220349"/>
                    <a:pt x="2958" y="134261"/>
                    <a:pt x="0" y="0"/>
                  </a:cubicBezTo>
                  <a:close/>
                </a:path>
                <a:path w="52133" h="747379" stroke="0" extrusionOk="0">
                  <a:moveTo>
                    <a:pt x="0" y="0"/>
                  </a:moveTo>
                  <a:cubicBezTo>
                    <a:pt x="21915" y="-657"/>
                    <a:pt x="39437" y="2072"/>
                    <a:pt x="52133" y="0"/>
                  </a:cubicBezTo>
                  <a:cubicBezTo>
                    <a:pt x="44811" y="79153"/>
                    <a:pt x="39733" y="222964"/>
                    <a:pt x="52133" y="351268"/>
                  </a:cubicBezTo>
                  <a:cubicBezTo>
                    <a:pt x="64533" y="479572"/>
                    <a:pt x="53646" y="558458"/>
                    <a:pt x="52133" y="747379"/>
                  </a:cubicBezTo>
                  <a:cubicBezTo>
                    <a:pt x="32839" y="746562"/>
                    <a:pt x="18810" y="747174"/>
                    <a:pt x="0" y="747379"/>
                  </a:cubicBezTo>
                  <a:cubicBezTo>
                    <a:pt x="11735" y="603052"/>
                    <a:pt x="-1673" y="530707"/>
                    <a:pt x="0" y="381163"/>
                  </a:cubicBezTo>
                  <a:cubicBezTo>
                    <a:pt x="1673" y="231619"/>
                    <a:pt x="-18569" y="91634"/>
                    <a:pt x="0" y="0"/>
                  </a:cubicBezTo>
                  <a:close/>
                </a:path>
              </a:pathLst>
            </a:custGeom>
            <a:solidFill>
              <a:srgbClr val="C1C1C1"/>
            </a:solidFill>
            <a:ln>
              <a:solidFill>
                <a:srgbClr val="C1C1C1">
                  <a:alpha val="0"/>
                </a:srgb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46" name="Up Arrow">
              <a:extLst>
                <a:ext uri="{FF2B5EF4-FFF2-40B4-BE49-F238E27FC236}">
                  <a16:creationId xmlns:a16="http://schemas.microsoft.com/office/drawing/2014/main" id="{E2B59EC9-D4FF-4964-A7A0-5F71E225D196}"/>
                </a:ext>
              </a:extLst>
            </p:cNvPr>
            <p:cNvSpPr/>
            <p:nvPr/>
          </p:nvSpPr>
          <p:spPr>
            <a:xfrm>
              <a:off x="10518055" y="2519137"/>
              <a:ext cx="23990" cy="15993"/>
            </a:xfrm>
            <a:prstGeom prst="triangle">
              <a:avLst/>
            </a:prstGeom>
            <a:solidFill>
              <a:srgbClr val="BCBC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47" name="Down Arrow">
              <a:extLst>
                <a:ext uri="{FF2B5EF4-FFF2-40B4-BE49-F238E27FC236}">
                  <a16:creationId xmlns:a16="http://schemas.microsoft.com/office/drawing/2014/main" id="{493F2AA5-3EEB-4037-9127-4286E242990C}"/>
                </a:ext>
              </a:extLst>
            </p:cNvPr>
            <p:cNvSpPr/>
            <p:nvPr/>
          </p:nvSpPr>
          <p:spPr>
            <a:xfrm flipH="1" flipV="1">
              <a:off x="10515680" y="6210432"/>
              <a:ext cx="23990" cy="15993"/>
            </a:xfrm>
            <a:prstGeom prst="triangle">
              <a:avLst/>
            </a:prstGeom>
            <a:solidFill>
              <a:srgbClr val="BCBC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sp>
        <p:nvSpPr>
          <p:cNvPr id="211" name="Button">
            <a:extLst>
              <a:ext uri="{FF2B5EF4-FFF2-40B4-BE49-F238E27FC236}">
                <a16:creationId xmlns:a16="http://schemas.microsoft.com/office/drawing/2014/main" id="{9C7BCA01-11B8-448A-85EC-F146C6E57BC4}"/>
              </a:ext>
            </a:extLst>
          </p:cNvPr>
          <p:cNvSpPr/>
          <p:nvPr/>
        </p:nvSpPr>
        <p:spPr>
          <a:xfrm>
            <a:off x="8357433" y="4400748"/>
            <a:ext cx="720000" cy="240894"/>
          </a:xfrm>
          <a:custGeom>
            <a:avLst/>
            <a:gdLst>
              <a:gd name="connsiteX0" fmla="*/ 0 w 720000"/>
              <a:gd name="connsiteY0" fmla="*/ 15135 h 240894"/>
              <a:gd name="connsiteX1" fmla="*/ 15135 w 720000"/>
              <a:gd name="connsiteY1" fmla="*/ 0 h 240894"/>
              <a:gd name="connsiteX2" fmla="*/ 704865 w 720000"/>
              <a:gd name="connsiteY2" fmla="*/ 0 h 240894"/>
              <a:gd name="connsiteX3" fmla="*/ 720000 w 720000"/>
              <a:gd name="connsiteY3" fmla="*/ 15135 h 240894"/>
              <a:gd name="connsiteX4" fmla="*/ 720000 w 720000"/>
              <a:gd name="connsiteY4" fmla="*/ 225759 h 240894"/>
              <a:gd name="connsiteX5" fmla="*/ 704865 w 720000"/>
              <a:gd name="connsiteY5" fmla="*/ 240894 h 240894"/>
              <a:gd name="connsiteX6" fmla="*/ 15135 w 720000"/>
              <a:gd name="connsiteY6" fmla="*/ 240894 h 240894"/>
              <a:gd name="connsiteX7" fmla="*/ 0 w 720000"/>
              <a:gd name="connsiteY7" fmla="*/ 225759 h 240894"/>
              <a:gd name="connsiteX8" fmla="*/ 0 w 720000"/>
              <a:gd name="connsiteY8" fmla="*/ 15135 h 240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00" h="240894" fill="none" extrusionOk="0">
                <a:moveTo>
                  <a:pt x="0" y="15135"/>
                </a:moveTo>
                <a:cubicBezTo>
                  <a:pt x="338" y="7707"/>
                  <a:pt x="8414" y="-519"/>
                  <a:pt x="15135" y="0"/>
                </a:cubicBezTo>
                <a:cubicBezTo>
                  <a:pt x="318136" y="-17999"/>
                  <a:pt x="473383" y="20322"/>
                  <a:pt x="704865" y="0"/>
                </a:cubicBezTo>
                <a:cubicBezTo>
                  <a:pt x="713670" y="-560"/>
                  <a:pt x="720444" y="5172"/>
                  <a:pt x="720000" y="15135"/>
                </a:cubicBezTo>
                <a:cubicBezTo>
                  <a:pt x="716009" y="116797"/>
                  <a:pt x="723941" y="172289"/>
                  <a:pt x="720000" y="225759"/>
                </a:cubicBezTo>
                <a:cubicBezTo>
                  <a:pt x="720179" y="234261"/>
                  <a:pt x="711947" y="240144"/>
                  <a:pt x="704865" y="240894"/>
                </a:cubicBezTo>
                <a:cubicBezTo>
                  <a:pt x="520126" y="215086"/>
                  <a:pt x="286545" y="255164"/>
                  <a:pt x="15135" y="240894"/>
                </a:cubicBezTo>
                <a:cubicBezTo>
                  <a:pt x="7505" y="241256"/>
                  <a:pt x="-341" y="233713"/>
                  <a:pt x="0" y="225759"/>
                </a:cubicBezTo>
                <a:cubicBezTo>
                  <a:pt x="5324" y="178574"/>
                  <a:pt x="-6053" y="90137"/>
                  <a:pt x="0" y="15135"/>
                </a:cubicBezTo>
                <a:close/>
              </a:path>
              <a:path w="720000" h="240894" stroke="0" extrusionOk="0">
                <a:moveTo>
                  <a:pt x="0" y="15135"/>
                </a:moveTo>
                <a:cubicBezTo>
                  <a:pt x="177" y="6901"/>
                  <a:pt x="7796" y="452"/>
                  <a:pt x="15135" y="0"/>
                </a:cubicBezTo>
                <a:cubicBezTo>
                  <a:pt x="314274" y="15463"/>
                  <a:pt x="420096" y="10358"/>
                  <a:pt x="704865" y="0"/>
                </a:cubicBezTo>
                <a:cubicBezTo>
                  <a:pt x="711819" y="-803"/>
                  <a:pt x="721585" y="6765"/>
                  <a:pt x="720000" y="15135"/>
                </a:cubicBezTo>
                <a:cubicBezTo>
                  <a:pt x="726031" y="101285"/>
                  <a:pt x="730386" y="140970"/>
                  <a:pt x="720000" y="225759"/>
                </a:cubicBezTo>
                <a:cubicBezTo>
                  <a:pt x="720438" y="234452"/>
                  <a:pt x="712540" y="240114"/>
                  <a:pt x="704865" y="240894"/>
                </a:cubicBezTo>
                <a:cubicBezTo>
                  <a:pt x="466035" y="235754"/>
                  <a:pt x="285052" y="256139"/>
                  <a:pt x="15135" y="240894"/>
                </a:cubicBezTo>
                <a:cubicBezTo>
                  <a:pt x="6360" y="240797"/>
                  <a:pt x="-919" y="235604"/>
                  <a:pt x="0" y="225759"/>
                </a:cubicBezTo>
                <a:cubicBezTo>
                  <a:pt x="-7291" y="180255"/>
                  <a:pt x="-476" y="68319"/>
                  <a:pt x="0" y="15135"/>
                </a:cubicBezTo>
                <a:close/>
              </a:path>
            </a:pathLst>
          </a:custGeom>
          <a:solidFill>
            <a:schemeClr val="tx1">
              <a:lumMod val="75000"/>
              <a:lumOff val="25000"/>
            </a:schemeClr>
          </a:solidFill>
          <a:ln>
            <a:solidFill>
              <a:srgbClr val="404040">
                <a:alpha val="0"/>
              </a:srgbClr>
            </a:solidFill>
            <a:extLst>
              <a:ext uri="{C807C97D-BFC1-408E-A445-0C87EB9F89A2}">
                <ask:lineSketchStyleProps xmlns:ask="http://schemas.microsoft.com/office/drawing/2018/sketchyshapes" sd="3520093239">
                  <a:prstGeom prst="roundRect">
                    <a:avLst>
                      <a:gd name="adj" fmla="val 6283"/>
                    </a:avLst>
                  </a:prstGeom>
                  <ask:type>
                    <ask:lineSketchFreehand/>
                  </ask:type>
                  <ask:seed>3520093239</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600" spc="20" dirty="0">
                <a:solidFill>
                  <a:schemeClr val="bg1"/>
                </a:solidFill>
              </a:rPr>
              <a:t>Nueva categoría</a:t>
            </a:r>
          </a:p>
        </p:txBody>
      </p:sp>
      <p:sp>
        <p:nvSpPr>
          <p:cNvPr id="137" name="Third Header Background">
            <a:extLst>
              <a:ext uri="{FF2B5EF4-FFF2-40B4-BE49-F238E27FC236}">
                <a16:creationId xmlns:a16="http://schemas.microsoft.com/office/drawing/2014/main" id="{7D97D3D4-82FA-4B50-90C9-576C827015CE}"/>
              </a:ext>
            </a:extLst>
          </p:cNvPr>
          <p:cNvSpPr/>
          <p:nvPr/>
        </p:nvSpPr>
        <p:spPr>
          <a:xfrm>
            <a:off x="2547380" y="1822848"/>
            <a:ext cx="6516000" cy="180000"/>
          </a:xfrm>
          <a:custGeom>
            <a:avLst/>
            <a:gdLst>
              <a:gd name="connsiteX0" fmla="*/ 0 w 6516000"/>
              <a:gd name="connsiteY0" fmla="*/ 0 h 180000"/>
              <a:gd name="connsiteX1" fmla="*/ 651600 w 6516000"/>
              <a:gd name="connsiteY1" fmla="*/ 0 h 180000"/>
              <a:gd name="connsiteX2" fmla="*/ 1303200 w 6516000"/>
              <a:gd name="connsiteY2" fmla="*/ 0 h 180000"/>
              <a:gd name="connsiteX3" fmla="*/ 1954800 w 6516000"/>
              <a:gd name="connsiteY3" fmla="*/ 0 h 180000"/>
              <a:gd name="connsiteX4" fmla="*/ 2736720 w 6516000"/>
              <a:gd name="connsiteY4" fmla="*/ 0 h 180000"/>
              <a:gd name="connsiteX5" fmla="*/ 3453480 w 6516000"/>
              <a:gd name="connsiteY5" fmla="*/ 0 h 180000"/>
              <a:gd name="connsiteX6" fmla="*/ 3909600 w 6516000"/>
              <a:gd name="connsiteY6" fmla="*/ 0 h 180000"/>
              <a:gd name="connsiteX7" fmla="*/ 4496040 w 6516000"/>
              <a:gd name="connsiteY7" fmla="*/ 0 h 180000"/>
              <a:gd name="connsiteX8" fmla="*/ 5277960 w 6516000"/>
              <a:gd name="connsiteY8" fmla="*/ 0 h 180000"/>
              <a:gd name="connsiteX9" fmla="*/ 5929560 w 6516000"/>
              <a:gd name="connsiteY9" fmla="*/ 0 h 180000"/>
              <a:gd name="connsiteX10" fmla="*/ 6516000 w 6516000"/>
              <a:gd name="connsiteY10" fmla="*/ 0 h 180000"/>
              <a:gd name="connsiteX11" fmla="*/ 6516000 w 6516000"/>
              <a:gd name="connsiteY11" fmla="*/ 180000 h 180000"/>
              <a:gd name="connsiteX12" fmla="*/ 5994720 w 6516000"/>
              <a:gd name="connsiteY12" fmla="*/ 180000 h 180000"/>
              <a:gd name="connsiteX13" fmla="*/ 5212800 w 6516000"/>
              <a:gd name="connsiteY13" fmla="*/ 180000 h 180000"/>
              <a:gd name="connsiteX14" fmla="*/ 4691520 w 6516000"/>
              <a:gd name="connsiteY14" fmla="*/ 180000 h 180000"/>
              <a:gd name="connsiteX15" fmla="*/ 4235400 w 6516000"/>
              <a:gd name="connsiteY15" fmla="*/ 180000 h 180000"/>
              <a:gd name="connsiteX16" fmla="*/ 3779280 w 6516000"/>
              <a:gd name="connsiteY16" fmla="*/ 180000 h 180000"/>
              <a:gd name="connsiteX17" fmla="*/ 3062520 w 6516000"/>
              <a:gd name="connsiteY17" fmla="*/ 180000 h 180000"/>
              <a:gd name="connsiteX18" fmla="*/ 2606400 w 6516000"/>
              <a:gd name="connsiteY18" fmla="*/ 180000 h 180000"/>
              <a:gd name="connsiteX19" fmla="*/ 1954800 w 6516000"/>
              <a:gd name="connsiteY19" fmla="*/ 180000 h 180000"/>
              <a:gd name="connsiteX20" fmla="*/ 1433520 w 6516000"/>
              <a:gd name="connsiteY20" fmla="*/ 180000 h 180000"/>
              <a:gd name="connsiteX21" fmla="*/ 781920 w 6516000"/>
              <a:gd name="connsiteY21" fmla="*/ 180000 h 180000"/>
              <a:gd name="connsiteX22" fmla="*/ 0 w 6516000"/>
              <a:gd name="connsiteY22" fmla="*/ 180000 h 180000"/>
              <a:gd name="connsiteX23" fmla="*/ 0 w 6516000"/>
              <a:gd name="connsiteY23" fmla="*/ 0 h 1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516000" h="180000" fill="none" extrusionOk="0">
                <a:moveTo>
                  <a:pt x="0" y="0"/>
                </a:moveTo>
                <a:cubicBezTo>
                  <a:pt x="255363" y="16504"/>
                  <a:pt x="331940" y="-14784"/>
                  <a:pt x="651600" y="0"/>
                </a:cubicBezTo>
                <a:cubicBezTo>
                  <a:pt x="971260" y="14784"/>
                  <a:pt x="996563" y="-26016"/>
                  <a:pt x="1303200" y="0"/>
                </a:cubicBezTo>
                <a:cubicBezTo>
                  <a:pt x="1609837" y="26016"/>
                  <a:pt x="1820708" y="-12861"/>
                  <a:pt x="1954800" y="0"/>
                </a:cubicBezTo>
                <a:cubicBezTo>
                  <a:pt x="2088892" y="12861"/>
                  <a:pt x="2561756" y="-24503"/>
                  <a:pt x="2736720" y="0"/>
                </a:cubicBezTo>
                <a:cubicBezTo>
                  <a:pt x="2911684" y="24503"/>
                  <a:pt x="3195528" y="15616"/>
                  <a:pt x="3453480" y="0"/>
                </a:cubicBezTo>
                <a:cubicBezTo>
                  <a:pt x="3711432" y="-15616"/>
                  <a:pt x="3690859" y="13099"/>
                  <a:pt x="3909600" y="0"/>
                </a:cubicBezTo>
                <a:cubicBezTo>
                  <a:pt x="4128341" y="-13099"/>
                  <a:pt x="4298615" y="26380"/>
                  <a:pt x="4496040" y="0"/>
                </a:cubicBezTo>
                <a:cubicBezTo>
                  <a:pt x="4693465" y="-26380"/>
                  <a:pt x="4960226" y="-34506"/>
                  <a:pt x="5277960" y="0"/>
                </a:cubicBezTo>
                <a:cubicBezTo>
                  <a:pt x="5595694" y="34506"/>
                  <a:pt x="5661711" y="8368"/>
                  <a:pt x="5929560" y="0"/>
                </a:cubicBezTo>
                <a:cubicBezTo>
                  <a:pt x="6197409" y="-8368"/>
                  <a:pt x="6290598" y="18553"/>
                  <a:pt x="6516000" y="0"/>
                </a:cubicBezTo>
                <a:cubicBezTo>
                  <a:pt x="6518280" y="89510"/>
                  <a:pt x="6521455" y="119649"/>
                  <a:pt x="6516000" y="180000"/>
                </a:cubicBezTo>
                <a:cubicBezTo>
                  <a:pt x="6374550" y="192496"/>
                  <a:pt x="6158253" y="191681"/>
                  <a:pt x="5994720" y="180000"/>
                </a:cubicBezTo>
                <a:cubicBezTo>
                  <a:pt x="5831187" y="168319"/>
                  <a:pt x="5533054" y="176840"/>
                  <a:pt x="5212800" y="180000"/>
                </a:cubicBezTo>
                <a:cubicBezTo>
                  <a:pt x="4892546" y="183160"/>
                  <a:pt x="4831345" y="190355"/>
                  <a:pt x="4691520" y="180000"/>
                </a:cubicBezTo>
                <a:cubicBezTo>
                  <a:pt x="4551695" y="169645"/>
                  <a:pt x="4335431" y="161205"/>
                  <a:pt x="4235400" y="180000"/>
                </a:cubicBezTo>
                <a:cubicBezTo>
                  <a:pt x="4135369" y="198795"/>
                  <a:pt x="3922876" y="182414"/>
                  <a:pt x="3779280" y="180000"/>
                </a:cubicBezTo>
                <a:cubicBezTo>
                  <a:pt x="3635684" y="177586"/>
                  <a:pt x="3404072" y="199086"/>
                  <a:pt x="3062520" y="180000"/>
                </a:cubicBezTo>
                <a:cubicBezTo>
                  <a:pt x="2720968" y="160914"/>
                  <a:pt x="2802023" y="169866"/>
                  <a:pt x="2606400" y="180000"/>
                </a:cubicBezTo>
                <a:cubicBezTo>
                  <a:pt x="2410777" y="190134"/>
                  <a:pt x="2174807" y="191701"/>
                  <a:pt x="1954800" y="180000"/>
                </a:cubicBezTo>
                <a:cubicBezTo>
                  <a:pt x="1734793" y="168299"/>
                  <a:pt x="1582676" y="204939"/>
                  <a:pt x="1433520" y="180000"/>
                </a:cubicBezTo>
                <a:cubicBezTo>
                  <a:pt x="1284364" y="155061"/>
                  <a:pt x="1021466" y="163512"/>
                  <a:pt x="781920" y="180000"/>
                </a:cubicBezTo>
                <a:cubicBezTo>
                  <a:pt x="542374" y="196488"/>
                  <a:pt x="236343" y="169299"/>
                  <a:pt x="0" y="180000"/>
                </a:cubicBezTo>
                <a:cubicBezTo>
                  <a:pt x="-2797" y="130862"/>
                  <a:pt x="-8138" y="52479"/>
                  <a:pt x="0" y="0"/>
                </a:cubicBezTo>
                <a:close/>
              </a:path>
              <a:path w="6516000" h="180000" stroke="0" extrusionOk="0">
                <a:moveTo>
                  <a:pt x="0" y="0"/>
                </a:moveTo>
                <a:cubicBezTo>
                  <a:pt x="149097" y="14117"/>
                  <a:pt x="407498" y="8285"/>
                  <a:pt x="586440" y="0"/>
                </a:cubicBezTo>
                <a:cubicBezTo>
                  <a:pt x="765382" y="-8285"/>
                  <a:pt x="923776" y="10499"/>
                  <a:pt x="1042560" y="0"/>
                </a:cubicBezTo>
                <a:cubicBezTo>
                  <a:pt x="1161344" y="-10499"/>
                  <a:pt x="1533995" y="-18931"/>
                  <a:pt x="1824480" y="0"/>
                </a:cubicBezTo>
                <a:cubicBezTo>
                  <a:pt x="2114965" y="18931"/>
                  <a:pt x="2187421" y="-12717"/>
                  <a:pt x="2410920" y="0"/>
                </a:cubicBezTo>
                <a:cubicBezTo>
                  <a:pt x="2634419" y="12717"/>
                  <a:pt x="2790595" y="6667"/>
                  <a:pt x="2997360" y="0"/>
                </a:cubicBezTo>
                <a:cubicBezTo>
                  <a:pt x="3204125" y="-6667"/>
                  <a:pt x="3408630" y="7615"/>
                  <a:pt x="3779280" y="0"/>
                </a:cubicBezTo>
                <a:cubicBezTo>
                  <a:pt x="4149930" y="-7615"/>
                  <a:pt x="4097911" y="-12069"/>
                  <a:pt x="4300560" y="0"/>
                </a:cubicBezTo>
                <a:cubicBezTo>
                  <a:pt x="4503209" y="12069"/>
                  <a:pt x="4907775" y="19743"/>
                  <a:pt x="5082480" y="0"/>
                </a:cubicBezTo>
                <a:cubicBezTo>
                  <a:pt x="5257185" y="-19743"/>
                  <a:pt x="5511169" y="-4451"/>
                  <a:pt x="5864400" y="0"/>
                </a:cubicBezTo>
                <a:cubicBezTo>
                  <a:pt x="6217631" y="4451"/>
                  <a:pt x="6205637" y="32521"/>
                  <a:pt x="6516000" y="0"/>
                </a:cubicBezTo>
                <a:cubicBezTo>
                  <a:pt x="6508851" y="62242"/>
                  <a:pt x="6521469" y="115041"/>
                  <a:pt x="6516000" y="180000"/>
                </a:cubicBezTo>
                <a:cubicBezTo>
                  <a:pt x="6321152" y="167512"/>
                  <a:pt x="6100354" y="186944"/>
                  <a:pt x="5799240" y="180000"/>
                </a:cubicBezTo>
                <a:cubicBezTo>
                  <a:pt x="5498126" y="173056"/>
                  <a:pt x="5346283" y="159076"/>
                  <a:pt x="5017320" y="180000"/>
                </a:cubicBezTo>
                <a:cubicBezTo>
                  <a:pt x="4688357" y="200924"/>
                  <a:pt x="4541705" y="150463"/>
                  <a:pt x="4235400" y="180000"/>
                </a:cubicBezTo>
                <a:cubicBezTo>
                  <a:pt x="3929095" y="209537"/>
                  <a:pt x="3914730" y="204253"/>
                  <a:pt x="3714120" y="180000"/>
                </a:cubicBezTo>
                <a:cubicBezTo>
                  <a:pt x="3513510" y="155747"/>
                  <a:pt x="3339553" y="161937"/>
                  <a:pt x="3062520" y="180000"/>
                </a:cubicBezTo>
                <a:cubicBezTo>
                  <a:pt x="2785487" y="198063"/>
                  <a:pt x="2481120" y="156040"/>
                  <a:pt x="2280600" y="180000"/>
                </a:cubicBezTo>
                <a:cubicBezTo>
                  <a:pt x="2080080" y="203960"/>
                  <a:pt x="1919195" y="187650"/>
                  <a:pt x="1629000" y="180000"/>
                </a:cubicBezTo>
                <a:cubicBezTo>
                  <a:pt x="1338805" y="172350"/>
                  <a:pt x="1288908" y="162971"/>
                  <a:pt x="1172880" y="180000"/>
                </a:cubicBezTo>
                <a:cubicBezTo>
                  <a:pt x="1056852" y="197029"/>
                  <a:pt x="824956" y="190337"/>
                  <a:pt x="651600" y="180000"/>
                </a:cubicBezTo>
                <a:cubicBezTo>
                  <a:pt x="478244" y="169663"/>
                  <a:pt x="146839" y="202732"/>
                  <a:pt x="0" y="180000"/>
                </a:cubicBezTo>
                <a:cubicBezTo>
                  <a:pt x="-6733" y="117490"/>
                  <a:pt x="2689" y="68482"/>
                  <a:pt x="0" y="0"/>
                </a:cubicBezTo>
                <a:close/>
              </a:path>
            </a:pathLst>
          </a:custGeom>
          <a:solidFill>
            <a:srgbClr val="F2F2F2"/>
          </a:solidFill>
          <a:ln>
            <a:solidFill>
              <a:srgbClr val="F2F2F2">
                <a:alpha val="0"/>
              </a:srgb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2" name="Group 1">
            <a:extLst>
              <a:ext uri="{FF2B5EF4-FFF2-40B4-BE49-F238E27FC236}">
                <a16:creationId xmlns:a16="http://schemas.microsoft.com/office/drawing/2014/main" id="{59F2B8F3-9AA8-458D-8211-17285A3856AB}"/>
              </a:ext>
            </a:extLst>
          </p:cNvPr>
          <p:cNvGrpSpPr/>
          <p:nvPr/>
        </p:nvGrpSpPr>
        <p:grpSpPr>
          <a:xfrm>
            <a:off x="2673167" y="1873671"/>
            <a:ext cx="1936933" cy="96501"/>
            <a:chOff x="2673167" y="1873671"/>
            <a:chExt cx="1936933" cy="96501"/>
          </a:xfrm>
        </p:grpSpPr>
        <p:sp>
          <p:nvSpPr>
            <p:cNvPr id="138" name="Dropdown Text">
              <a:extLst>
                <a:ext uri="{FF2B5EF4-FFF2-40B4-BE49-F238E27FC236}">
                  <a16:creationId xmlns:a16="http://schemas.microsoft.com/office/drawing/2014/main" id="{B40118F9-0C39-474A-A38F-731422BEF236}"/>
                </a:ext>
              </a:extLst>
            </p:cNvPr>
            <p:cNvSpPr txBox="1"/>
            <p:nvPr/>
          </p:nvSpPr>
          <p:spPr>
            <a:xfrm>
              <a:off x="2673167" y="1873671"/>
              <a:ext cx="500191" cy="96501"/>
            </a:xfrm>
            <a:prstGeom prst="rect">
              <a:avLst/>
            </a:prstGeom>
            <a:noFill/>
          </p:spPr>
          <p:txBody>
            <a:bodyPr wrap="square" lIns="0" tIns="0" rIns="0" bIns="0" rtlCol="0">
              <a:spAutoFit/>
            </a:bodyPr>
            <a:lstStyle/>
            <a:p>
              <a:pPr>
                <a:lnSpc>
                  <a:spcPct val="110000"/>
                </a:lnSpc>
              </a:pPr>
              <a:r>
                <a:rPr lang="en-US" sz="600" dirty="0">
                  <a:solidFill>
                    <a:srgbClr val="555555"/>
                  </a:solidFill>
                </a:rPr>
                <a:t>Identificador</a:t>
              </a:r>
            </a:p>
          </p:txBody>
        </p:sp>
        <p:sp>
          <p:nvSpPr>
            <p:cNvPr id="143" name="Dropdown Text">
              <a:extLst>
                <a:ext uri="{FF2B5EF4-FFF2-40B4-BE49-F238E27FC236}">
                  <a16:creationId xmlns:a16="http://schemas.microsoft.com/office/drawing/2014/main" id="{5E064328-7CD4-4DC8-A7CE-51389C6B9B7F}"/>
                </a:ext>
              </a:extLst>
            </p:cNvPr>
            <p:cNvSpPr txBox="1"/>
            <p:nvPr/>
          </p:nvSpPr>
          <p:spPr>
            <a:xfrm>
              <a:off x="3410632" y="187367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Nombre categoría</a:t>
              </a:r>
            </a:p>
          </p:txBody>
        </p:sp>
      </p:grpSp>
      <p:sp>
        <p:nvSpPr>
          <p:cNvPr id="144" name="Selected Item Background">
            <a:extLst>
              <a:ext uri="{FF2B5EF4-FFF2-40B4-BE49-F238E27FC236}">
                <a16:creationId xmlns:a16="http://schemas.microsoft.com/office/drawing/2014/main" id="{A0D51DAE-1EA4-4840-ABD8-4B46115B344A}"/>
              </a:ext>
            </a:extLst>
          </p:cNvPr>
          <p:cNvSpPr/>
          <p:nvPr/>
        </p:nvSpPr>
        <p:spPr>
          <a:xfrm>
            <a:off x="2576644" y="2243869"/>
            <a:ext cx="6516000" cy="252000"/>
          </a:xfrm>
          <a:custGeom>
            <a:avLst/>
            <a:gdLst>
              <a:gd name="connsiteX0" fmla="*/ 0 w 6516000"/>
              <a:gd name="connsiteY0" fmla="*/ 0 h 252000"/>
              <a:gd name="connsiteX1" fmla="*/ 521280 w 6516000"/>
              <a:gd name="connsiteY1" fmla="*/ 0 h 252000"/>
              <a:gd name="connsiteX2" fmla="*/ 1042560 w 6516000"/>
              <a:gd name="connsiteY2" fmla="*/ 0 h 252000"/>
              <a:gd name="connsiteX3" fmla="*/ 1759320 w 6516000"/>
              <a:gd name="connsiteY3" fmla="*/ 0 h 252000"/>
              <a:gd name="connsiteX4" fmla="*/ 2280600 w 6516000"/>
              <a:gd name="connsiteY4" fmla="*/ 0 h 252000"/>
              <a:gd name="connsiteX5" fmla="*/ 3062520 w 6516000"/>
              <a:gd name="connsiteY5" fmla="*/ 0 h 252000"/>
              <a:gd name="connsiteX6" fmla="*/ 3714120 w 6516000"/>
              <a:gd name="connsiteY6" fmla="*/ 0 h 252000"/>
              <a:gd name="connsiteX7" fmla="*/ 4170240 w 6516000"/>
              <a:gd name="connsiteY7" fmla="*/ 0 h 252000"/>
              <a:gd name="connsiteX8" fmla="*/ 4952160 w 6516000"/>
              <a:gd name="connsiteY8" fmla="*/ 0 h 252000"/>
              <a:gd name="connsiteX9" fmla="*/ 5603760 w 6516000"/>
              <a:gd name="connsiteY9" fmla="*/ 0 h 252000"/>
              <a:gd name="connsiteX10" fmla="*/ 6516000 w 6516000"/>
              <a:gd name="connsiteY10" fmla="*/ 0 h 252000"/>
              <a:gd name="connsiteX11" fmla="*/ 6516000 w 6516000"/>
              <a:gd name="connsiteY11" fmla="*/ 252000 h 252000"/>
              <a:gd name="connsiteX12" fmla="*/ 5734080 w 6516000"/>
              <a:gd name="connsiteY12" fmla="*/ 252000 h 252000"/>
              <a:gd name="connsiteX13" fmla="*/ 4952160 w 6516000"/>
              <a:gd name="connsiteY13" fmla="*/ 252000 h 252000"/>
              <a:gd name="connsiteX14" fmla="*/ 4300560 w 6516000"/>
              <a:gd name="connsiteY14" fmla="*/ 252000 h 252000"/>
              <a:gd name="connsiteX15" fmla="*/ 3583800 w 6516000"/>
              <a:gd name="connsiteY15" fmla="*/ 252000 h 252000"/>
              <a:gd name="connsiteX16" fmla="*/ 2801880 w 6516000"/>
              <a:gd name="connsiteY16" fmla="*/ 252000 h 252000"/>
              <a:gd name="connsiteX17" fmla="*/ 2085120 w 6516000"/>
              <a:gd name="connsiteY17" fmla="*/ 252000 h 252000"/>
              <a:gd name="connsiteX18" fmla="*/ 1563840 w 6516000"/>
              <a:gd name="connsiteY18" fmla="*/ 252000 h 252000"/>
              <a:gd name="connsiteX19" fmla="*/ 912240 w 6516000"/>
              <a:gd name="connsiteY19" fmla="*/ 252000 h 252000"/>
              <a:gd name="connsiteX20" fmla="*/ 0 w 6516000"/>
              <a:gd name="connsiteY20" fmla="*/ 252000 h 252000"/>
              <a:gd name="connsiteX21" fmla="*/ 0 w 6516000"/>
              <a:gd name="connsiteY21" fmla="*/ 0 h 25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516000" h="252000" fill="none" extrusionOk="0">
                <a:moveTo>
                  <a:pt x="0" y="0"/>
                </a:moveTo>
                <a:cubicBezTo>
                  <a:pt x="187249" y="1410"/>
                  <a:pt x="311888" y="8577"/>
                  <a:pt x="521280" y="0"/>
                </a:cubicBezTo>
                <a:cubicBezTo>
                  <a:pt x="730672" y="-8577"/>
                  <a:pt x="801496" y="17519"/>
                  <a:pt x="1042560" y="0"/>
                </a:cubicBezTo>
                <a:cubicBezTo>
                  <a:pt x="1283624" y="-17519"/>
                  <a:pt x="1608541" y="26961"/>
                  <a:pt x="1759320" y="0"/>
                </a:cubicBezTo>
                <a:cubicBezTo>
                  <a:pt x="1910099" y="-26961"/>
                  <a:pt x="2130556" y="18734"/>
                  <a:pt x="2280600" y="0"/>
                </a:cubicBezTo>
                <a:cubicBezTo>
                  <a:pt x="2430644" y="-18734"/>
                  <a:pt x="2823974" y="-21183"/>
                  <a:pt x="3062520" y="0"/>
                </a:cubicBezTo>
                <a:cubicBezTo>
                  <a:pt x="3301066" y="21183"/>
                  <a:pt x="3451573" y="-14664"/>
                  <a:pt x="3714120" y="0"/>
                </a:cubicBezTo>
                <a:cubicBezTo>
                  <a:pt x="3976667" y="14664"/>
                  <a:pt x="4062371" y="-12449"/>
                  <a:pt x="4170240" y="0"/>
                </a:cubicBezTo>
                <a:cubicBezTo>
                  <a:pt x="4278109" y="12449"/>
                  <a:pt x="4687772" y="22663"/>
                  <a:pt x="4952160" y="0"/>
                </a:cubicBezTo>
                <a:cubicBezTo>
                  <a:pt x="5216548" y="-22663"/>
                  <a:pt x="5406541" y="-26608"/>
                  <a:pt x="5603760" y="0"/>
                </a:cubicBezTo>
                <a:cubicBezTo>
                  <a:pt x="5800979" y="26608"/>
                  <a:pt x="6202329" y="22461"/>
                  <a:pt x="6516000" y="0"/>
                </a:cubicBezTo>
                <a:cubicBezTo>
                  <a:pt x="6511340" y="52244"/>
                  <a:pt x="6522686" y="190060"/>
                  <a:pt x="6516000" y="252000"/>
                </a:cubicBezTo>
                <a:cubicBezTo>
                  <a:pt x="6138945" y="240503"/>
                  <a:pt x="5976134" y="235062"/>
                  <a:pt x="5734080" y="252000"/>
                </a:cubicBezTo>
                <a:cubicBezTo>
                  <a:pt x="5492026" y="268938"/>
                  <a:pt x="5331897" y="222294"/>
                  <a:pt x="4952160" y="252000"/>
                </a:cubicBezTo>
                <a:cubicBezTo>
                  <a:pt x="4572423" y="281706"/>
                  <a:pt x="4485734" y="220053"/>
                  <a:pt x="4300560" y="252000"/>
                </a:cubicBezTo>
                <a:cubicBezTo>
                  <a:pt x="4115386" y="283947"/>
                  <a:pt x="3936479" y="235539"/>
                  <a:pt x="3583800" y="252000"/>
                </a:cubicBezTo>
                <a:cubicBezTo>
                  <a:pt x="3231121" y="268461"/>
                  <a:pt x="2975327" y="220097"/>
                  <a:pt x="2801880" y="252000"/>
                </a:cubicBezTo>
                <a:cubicBezTo>
                  <a:pt x="2628433" y="283903"/>
                  <a:pt x="2255040" y="228195"/>
                  <a:pt x="2085120" y="252000"/>
                </a:cubicBezTo>
                <a:cubicBezTo>
                  <a:pt x="1915200" y="275805"/>
                  <a:pt x="1752241" y="244928"/>
                  <a:pt x="1563840" y="252000"/>
                </a:cubicBezTo>
                <a:cubicBezTo>
                  <a:pt x="1375439" y="259072"/>
                  <a:pt x="1197389" y="248123"/>
                  <a:pt x="912240" y="252000"/>
                </a:cubicBezTo>
                <a:cubicBezTo>
                  <a:pt x="627091" y="255877"/>
                  <a:pt x="305734" y="225589"/>
                  <a:pt x="0" y="252000"/>
                </a:cubicBezTo>
                <a:cubicBezTo>
                  <a:pt x="9211" y="136856"/>
                  <a:pt x="7287" y="50418"/>
                  <a:pt x="0" y="0"/>
                </a:cubicBezTo>
                <a:close/>
              </a:path>
              <a:path w="6516000" h="252000" stroke="0" extrusionOk="0">
                <a:moveTo>
                  <a:pt x="0" y="0"/>
                </a:moveTo>
                <a:cubicBezTo>
                  <a:pt x="206769" y="-19444"/>
                  <a:pt x="285668" y="2603"/>
                  <a:pt x="456120" y="0"/>
                </a:cubicBezTo>
                <a:cubicBezTo>
                  <a:pt x="626572" y="-2603"/>
                  <a:pt x="719122" y="-9000"/>
                  <a:pt x="912240" y="0"/>
                </a:cubicBezTo>
                <a:cubicBezTo>
                  <a:pt x="1105358" y="9000"/>
                  <a:pt x="1271716" y="858"/>
                  <a:pt x="1368360" y="0"/>
                </a:cubicBezTo>
                <a:cubicBezTo>
                  <a:pt x="1465004" y="-858"/>
                  <a:pt x="1757058" y="27698"/>
                  <a:pt x="1954800" y="0"/>
                </a:cubicBezTo>
                <a:cubicBezTo>
                  <a:pt x="2152542" y="-27698"/>
                  <a:pt x="2307277" y="5980"/>
                  <a:pt x="2541240" y="0"/>
                </a:cubicBezTo>
                <a:cubicBezTo>
                  <a:pt x="2775203" y="-5980"/>
                  <a:pt x="2900029" y="8242"/>
                  <a:pt x="3062520" y="0"/>
                </a:cubicBezTo>
                <a:cubicBezTo>
                  <a:pt x="3225011" y="-8242"/>
                  <a:pt x="3402426" y="-22944"/>
                  <a:pt x="3583800" y="0"/>
                </a:cubicBezTo>
                <a:cubicBezTo>
                  <a:pt x="3765174" y="22944"/>
                  <a:pt x="3996184" y="-21382"/>
                  <a:pt x="4235400" y="0"/>
                </a:cubicBezTo>
                <a:cubicBezTo>
                  <a:pt x="4474616" y="21382"/>
                  <a:pt x="4773464" y="1835"/>
                  <a:pt x="5017320" y="0"/>
                </a:cubicBezTo>
                <a:cubicBezTo>
                  <a:pt x="5261176" y="-1835"/>
                  <a:pt x="5316712" y="-6013"/>
                  <a:pt x="5473440" y="0"/>
                </a:cubicBezTo>
                <a:cubicBezTo>
                  <a:pt x="5630168" y="6013"/>
                  <a:pt x="6239929" y="-38200"/>
                  <a:pt x="6516000" y="0"/>
                </a:cubicBezTo>
                <a:cubicBezTo>
                  <a:pt x="6512783" y="80995"/>
                  <a:pt x="6510737" y="169277"/>
                  <a:pt x="6516000" y="252000"/>
                </a:cubicBezTo>
                <a:cubicBezTo>
                  <a:pt x="6410810" y="277781"/>
                  <a:pt x="6229447" y="271398"/>
                  <a:pt x="5994720" y="252000"/>
                </a:cubicBezTo>
                <a:cubicBezTo>
                  <a:pt x="5759993" y="232602"/>
                  <a:pt x="5595299" y="225466"/>
                  <a:pt x="5343120" y="252000"/>
                </a:cubicBezTo>
                <a:cubicBezTo>
                  <a:pt x="5090941" y="278534"/>
                  <a:pt x="4885865" y="273774"/>
                  <a:pt x="4756680" y="252000"/>
                </a:cubicBezTo>
                <a:cubicBezTo>
                  <a:pt x="4627495" y="230226"/>
                  <a:pt x="4291213" y="271380"/>
                  <a:pt x="3974760" y="252000"/>
                </a:cubicBezTo>
                <a:cubicBezTo>
                  <a:pt x="3658307" y="232620"/>
                  <a:pt x="3683288" y="276194"/>
                  <a:pt x="3453480" y="252000"/>
                </a:cubicBezTo>
                <a:cubicBezTo>
                  <a:pt x="3223672" y="227806"/>
                  <a:pt x="3037595" y="277501"/>
                  <a:pt x="2801880" y="252000"/>
                </a:cubicBezTo>
                <a:cubicBezTo>
                  <a:pt x="2566165" y="226499"/>
                  <a:pt x="2479622" y="263063"/>
                  <a:pt x="2215440" y="252000"/>
                </a:cubicBezTo>
                <a:cubicBezTo>
                  <a:pt x="1951258" y="240937"/>
                  <a:pt x="1767037" y="275870"/>
                  <a:pt x="1563840" y="252000"/>
                </a:cubicBezTo>
                <a:cubicBezTo>
                  <a:pt x="1360643" y="228130"/>
                  <a:pt x="1199623" y="267512"/>
                  <a:pt x="912240" y="252000"/>
                </a:cubicBezTo>
                <a:cubicBezTo>
                  <a:pt x="624857" y="236488"/>
                  <a:pt x="223380" y="233984"/>
                  <a:pt x="0" y="252000"/>
                </a:cubicBezTo>
                <a:cubicBezTo>
                  <a:pt x="265" y="169480"/>
                  <a:pt x="-7371" y="116075"/>
                  <a:pt x="0" y="0"/>
                </a:cubicBezTo>
                <a:close/>
              </a:path>
            </a:pathLst>
          </a:custGeom>
          <a:solidFill>
            <a:srgbClr val="F2F2F2">
              <a:alpha val="80000"/>
            </a:srgbClr>
          </a:solidFill>
          <a:ln>
            <a:solidFill>
              <a:srgbClr val="F2F2F2">
                <a:alpha val="0"/>
              </a:srgbClr>
            </a:solidFill>
            <a:extLst>
              <a:ext uri="{C807C97D-BFC1-408E-A445-0C87EB9F89A2}">
                <ask:lineSketchStyleProps xmlns:ask="http://schemas.microsoft.com/office/drawing/2018/sketchyshapes" sd="1724718772">
                  <a:prstGeom prst="rect">
                    <a:avLst/>
                  </a:prstGeom>
                  <ask:type>
                    <ask:lineSketchFreehand/>
                  </ask:type>
                  <ask:seed>1724718772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0" name="Group 149">
            <a:extLst>
              <a:ext uri="{FF2B5EF4-FFF2-40B4-BE49-F238E27FC236}">
                <a16:creationId xmlns:a16="http://schemas.microsoft.com/office/drawing/2014/main" id="{3890CB59-BA2B-4A22-A1A7-E1390C397858}"/>
              </a:ext>
            </a:extLst>
          </p:cNvPr>
          <p:cNvGrpSpPr/>
          <p:nvPr/>
        </p:nvGrpSpPr>
        <p:grpSpPr>
          <a:xfrm>
            <a:off x="2706502" y="2078460"/>
            <a:ext cx="1936933" cy="96501"/>
            <a:chOff x="2673167" y="1873671"/>
            <a:chExt cx="1936933" cy="96501"/>
          </a:xfrm>
        </p:grpSpPr>
        <p:sp>
          <p:nvSpPr>
            <p:cNvPr id="151" name="Dropdown Text">
              <a:extLst>
                <a:ext uri="{FF2B5EF4-FFF2-40B4-BE49-F238E27FC236}">
                  <a16:creationId xmlns:a16="http://schemas.microsoft.com/office/drawing/2014/main" id="{D240209B-5876-4B1C-B229-AE887A44E51E}"/>
                </a:ext>
              </a:extLst>
            </p:cNvPr>
            <p:cNvSpPr txBox="1"/>
            <p:nvPr/>
          </p:nvSpPr>
          <p:spPr>
            <a:xfrm>
              <a:off x="2673167" y="1873671"/>
              <a:ext cx="500191" cy="96501"/>
            </a:xfrm>
            <a:prstGeom prst="rect">
              <a:avLst/>
            </a:prstGeom>
            <a:noFill/>
          </p:spPr>
          <p:txBody>
            <a:bodyPr wrap="square" lIns="0" tIns="0" rIns="0" bIns="0" rtlCol="0">
              <a:spAutoFit/>
            </a:bodyPr>
            <a:lstStyle/>
            <a:p>
              <a:pPr>
                <a:lnSpc>
                  <a:spcPct val="110000"/>
                </a:lnSpc>
              </a:pPr>
              <a:r>
                <a:rPr lang="en-US" sz="600" dirty="0">
                  <a:solidFill>
                    <a:srgbClr val="555555"/>
                  </a:solidFill>
                </a:rPr>
                <a:t>1</a:t>
              </a:r>
            </a:p>
          </p:txBody>
        </p:sp>
        <p:sp>
          <p:nvSpPr>
            <p:cNvPr id="152" name="Dropdown Text">
              <a:extLst>
                <a:ext uri="{FF2B5EF4-FFF2-40B4-BE49-F238E27FC236}">
                  <a16:creationId xmlns:a16="http://schemas.microsoft.com/office/drawing/2014/main" id="{43B91523-B084-424C-9990-5172FAECE8D9}"/>
                </a:ext>
              </a:extLst>
            </p:cNvPr>
            <p:cNvSpPr txBox="1"/>
            <p:nvPr/>
          </p:nvSpPr>
          <p:spPr>
            <a:xfrm>
              <a:off x="3410632" y="187367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Categoría 1</a:t>
              </a:r>
            </a:p>
          </p:txBody>
        </p:sp>
      </p:grpSp>
      <p:grpSp>
        <p:nvGrpSpPr>
          <p:cNvPr id="153" name="Group 152">
            <a:extLst>
              <a:ext uri="{FF2B5EF4-FFF2-40B4-BE49-F238E27FC236}">
                <a16:creationId xmlns:a16="http://schemas.microsoft.com/office/drawing/2014/main" id="{754C26CC-48D0-433D-8F16-67E1B99D08E7}"/>
              </a:ext>
            </a:extLst>
          </p:cNvPr>
          <p:cNvGrpSpPr/>
          <p:nvPr/>
        </p:nvGrpSpPr>
        <p:grpSpPr>
          <a:xfrm>
            <a:off x="2706502" y="2324812"/>
            <a:ext cx="1936933" cy="96501"/>
            <a:chOff x="2673167" y="1873671"/>
            <a:chExt cx="1936933" cy="96501"/>
          </a:xfrm>
        </p:grpSpPr>
        <p:sp>
          <p:nvSpPr>
            <p:cNvPr id="154" name="Dropdown Text">
              <a:extLst>
                <a:ext uri="{FF2B5EF4-FFF2-40B4-BE49-F238E27FC236}">
                  <a16:creationId xmlns:a16="http://schemas.microsoft.com/office/drawing/2014/main" id="{37875EA0-3D79-4E11-833A-280DC25F474C}"/>
                </a:ext>
              </a:extLst>
            </p:cNvPr>
            <p:cNvSpPr txBox="1"/>
            <p:nvPr/>
          </p:nvSpPr>
          <p:spPr>
            <a:xfrm>
              <a:off x="2673167" y="1873671"/>
              <a:ext cx="500191" cy="96501"/>
            </a:xfrm>
            <a:prstGeom prst="rect">
              <a:avLst/>
            </a:prstGeom>
            <a:noFill/>
          </p:spPr>
          <p:txBody>
            <a:bodyPr wrap="square" lIns="0" tIns="0" rIns="0" bIns="0" rtlCol="0">
              <a:spAutoFit/>
            </a:bodyPr>
            <a:lstStyle/>
            <a:p>
              <a:pPr>
                <a:lnSpc>
                  <a:spcPct val="110000"/>
                </a:lnSpc>
              </a:pPr>
              <a:r>
                <a:rPr lang="en-US" sz="600" dirty="0">
                  <a:solidFill>
                    <a:srgbClr val="555555"/>
                  </a:solidFill>
                </a:rPr>
                <a:t>2</a:t>
              </a:r>
            </a:p>
          </p:txBody>
        </p:sp>
        <p:sp>
          <p:nvSpPr>
            <p:cNvPr id="155" name="Dropdown Text">
              <a:extLst>
                <a:ext uri="{FF2B5EF4-FFF2-40B4-BE49-F238E27FC236}">
                  <a16:creationId xmlns:a16="http://schemas.microsoft.com/office/drawing/2014/main" id="{D81B16DD-6A75-46A7-BA1D-70F7CAED3F15}"/>
                </a:ext>
              </a:extLst>
            </p:cNvPr>
            <p:cNvSpPr txBox="1"/>
            <p:nvPr/>
          </p:nvSpPr>
          <p:spPr>
            <a:xfrm>
              <a:off x="3410632" y="187367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Categoría 2</a:t>
              </a:r>
            </a:p>
          </p:txBody>
        </p:sp>
      </p:grpSp>
      <p:grpSp>
        <p:nvGrpSpPr>
          <p:cNvPr id="159" name="Group 158">
            <a:extLst>
              <a:ext uri="{FF2B5EF4-FFF2-40B4-BE49-F238E27FC236}">
                <a16:creationId xmlns:a16="http://schemas.microsoft.com/office/drawing/2014/main" id="{AE6F717B-6CD8-4E0F-950F-2B0E9BE5516F}"/>
              </a:ext>
            </a:extLst>
          </p:cNvPr>
          <p:cNvGrpSpPr/>
          <p:nvPr/>
        </p:nvGrpSpPr>
        <p:grpSpPr>
          <a:xfrm>
            <a:off x="2706502" y="2571164"/>
            <a:ext cx="1936933" cy="96501"/>
            <a:chOff x="2673167" y="1873671"/>
            <a:chExt cx="1936933" cy="96501"/>
          </a:xfrm>
        </p:grpSpPr>
        <p:sp>
          <p:nvSpPr>
            <p:cNvPr id="160" name="Dropdown Text">
              <a:extLst>
                <a:ext uri="{FF2B5EF4-FFF2-40B4-BE49-F238E27FC236}">
                  <a16:creationId xmlns:a16="http://schemas.microsoft.com/office/drawing/2014/main" id="{171F160C-4ED9-4758-9391-C2607E5300E7}"/>
                </a:ext>
              </a:extLst>
            </p:cNvPr>
            <p:cNvSpPr txBox="1"/>
            <p:nvPr/>
          </p:nvSpPr>
          <p:spPr>
            <a:xfrm>
              <a:off x="2673167" y="1873671"/>
              <a:ext cx="500191" cy="96501"/>
            </a:xfrm>
            <a:prstGeom prst="rect">
              <a:avLst/>
            </a:prstGeom>
            <a:noFill/>
          </p:spPr>
          <p:txBody>
            <a:bodyPr wrap="square" lIns="0" tIns="0" rIns="0" bIns="0" rtlCol="0">
              <a:spAutoFit/>
            </a:bodyPr>
            <a:lstStyle/>
            <a:p>
              <a:pPr>
                <a:lnSpc>
                  <a:spcPct val="110000"/>
                </a:lnSpc>
              </a:pPr>
              <a:r>
                <a:rPr lang="en-US" sz="600" dirty="0">
                  <a:solidFill>
                    <a:srgbClr val="555555"/>
                  </a:solidFill>
                </a:rPr>
                <a:t>3</a:t>
              </a:r>
            </a:p>
          </p:txBody>
        </p:sp>
        <p:sp>
          <p:nvSpPr>
            <p:cNvPr id="161" name="Dropdown Text">
              <a:extLst>
                <a:ext uri="{FF2B5EF4-FFF2-40B4-BE49-F238E27FC236}">
                  <a16:creationId xmlns:a16="http://schemas.microsoft.com/office/drawing/2014/main" id="{61464C06-0455-4998-B961-9415FB58834F}"/>
                </a:ext>
              </a:extLst>
            </p:cNvPr>
            <p:cNvSpPr txBox="1"/>
            <p:nvPr/>
          </p:nvSpPr>
          <p:spPr>
            <a:xfrm>
              <a:off x="3410632" y="187367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Categoría 3</a:t>
              </a:r>
            </a:p>
          </p:txBody>
        </p:sp>
      </p:grpSp>
      <p:grpSp>
        <p:nvGrpSpPr>
          <p:cNvPr id="165" name="Group 164">
            <a:extLst>
              <a:ext uri="{FF2B5EF4-FFF2-40B4-BE49-F238E27FC236}">
                <a16:creationId xmlns:a16="http://schemas.microsoft.com/office/drawing/2014/main" id="{0D940CBB-AA9A-4FA3-A252-503227D676F6}"/>
              </a:ext>
            </a:extLst>
          </p:cNvPr>
          <p:cNvGrpSpPr/>
          <p:nvPr/>
        </p:nvGrpSpPr>
        <p:grpSpPr>
          <a:xfrm>
            <a:off x="2706502" y="3063869"/>
            <a:ext cx="1936933" cy="96501"/>
            <a:chOff x="2673167" y="1873671"/>
            <a:chExt cx="1936933" cy="96501"/>
          </a:xfrm>
        </p:grpSpPr>
        <p:sp>
          <p:nvSpPr>
            <p:cNvPr id="166" name="Dropdown Text">
              <a:extLst>
                <a:ext uri="{FF2B5EF4-FFF2-40B4-BE49-F238E27FC236}">
                  <a16:creationId xmlns:a16="http://schemas.microsoft.com/office/drawing/2014/main" id="{2115C8E2-F313-4DFC-8681-40A043D36370}"/>
                </a:ext>
              </a:extLst>
            </p:cNvPr>
            <p:cNvSpPr txBox="1"/>
            <p:nvPr/>
          </p:nvSpPr>
          <p:spPr>
            <a:xfrm>
              <a:off x="2673167" y="1873671"/>
              <a:ext cx="500191" cy="96501"/>
            </a:xfrm>
            <a:prstGeom prst="rect">
              <a:avLst/>
            </a:prstGeom>
            <a:noFill/>
          </p:spPr>
          <p:txBody>
            <a:bodyPr wrap="square" lIns="0" tIns="0" rIns="0" bIns="0" rtlCol="0">
              <a:spAutoFit/>
            </a:bodyPr>
            <a:lstStyle/>
            <a:p>
              <a:pPr>
                <a:lnSpc>
                  <a:spcPct val="110000"/>
                </a:lnSpc>
              </a:pPr>
              <a:r>
                <a:rPr lang="en-US" sz="600" dirty="0">
                  <a:solidFill>
                    <a:srgbClr val="555555"/>
                  </a:solidFill>
                </a:rPr>
                <a:t>5</a:t>
              </a:r>
            </a:p>
          </p:txBody>
        </p:sp>
        <p:sp>
          <p:nvSpPr>
            <p:cNvPr id="167" name="Dropdown Text">
              <a:extLst>
                <a:ext uri="{FF2B5EF4-FFF2-40B4-BE49-F238E27FC236}">
                  <a16:creationId xmlns:a16="http://schemas.microsoft.com/office/drawing/2014/main" id="{5E146FF7-79D0-4DB3-ADA0-F86D26EA4275}"/>
                </a:ext>
              </a:extLst>
            </p:cNvPr>
            <p:cNvSpPr txBox="1"/>
            <p:nvPr/>
          </p:nvSpPr>
          <p:spPr>
            <a:xfrm>
              <a:off x="3410632" y="187367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Categoría 5</a:t>
              </a:r>
            </a:p>
          </p:txBody>
        </p:sp>
      </p:grpSp>
      <p:sp>
        <p:nvSpPr>
          <p:cNvPr id="168" name="Selected Item Background">
            <a:extLst>
              <a:ext uri="{FF2B5EF4-FFF2-40B4-BE49-F238E27FC236}">
                <a16:creationId xmlns:a16="http://schemas.microsoft.com/office/drawing/2014/main" id="{BB86D1CD-3099-45C5-8534-D4C4D53036D1}"/>
              </a:ext>
            </a:extLst>
          </p:cNvPr>
          <p:cNvSpPr/>
          <p:nvPr/>
        </p:nvSpPr>
        <p:spPr>
          <a:xfrm>
            <a:off x="2576644" y="2746789"/>
            <a:ext cx="6516000" cy="252000"/>
          </a:xfrm>
          <a:custGeom>
            <a:avLst/>
            <a:gdLst>
              <a:gd name="connsiteX0" fmla="*/ 0 w 6516000"/>
              <a:gd name="connsiteY0" fmla="*/ 0 h 252000"/>
              <a:gd name="connsiteX1" fmla="*/ 521280 w 6516000"/>
              <a:gd name="connsiteY1" fmla="*/ 0 h 252000"/>
              <a:gd name="connsiteX2" fmla="*/ 1042560 w 6516000"/>
              <a:gd name="connsiteY2" fmla="*/ 0 h 252000"/>
              <a:gd name="connsiteX3" fmla="*/ 1759320 w 6516000"/>
              <a:gd name="connsiteY3" fmla="*/ 0 h 252000"/>
              <a:gd name="connsiteX4" fmla="*/ 2280600 w 6516000"/>
              <a:gd name="connsiteY4" fmla="*/ 0 h 252000"/>
              <a:gd name="connsiteX5" fmla="*/ 3062520 w 6516000"/>
              <a:gd name="connsiteY5" fmla="*/ 0 h 252000"/>
              <a:gd name="connsiteX6" fmla="*/ 3714120 w 6516000"/>
              <a:gd name="connsiteY6" fmla="*/ 0 h 252000"/>
              <a:gd name="connsiteX7" fmla="*/ 4170240 w 6516000"/>
              <a:gd name="connsiteY7" fmla="*/ 0 h 252000"/>
              <a:gd name="connsiteX8" fmla="*/ 4952160 w 6516000"/>
              <a:gd name="connsiteY8" fmla="*/ 0 h 252000"/>
              <a:gd name="connsiteX9" fmla="*/ 5603760 w 6516000"/>
              <a:gd name="connsiteY9" fmla="*/ 0 h 252000"/>
              <a:gd name="connsiteX10" fmla="*/ 6516000 w 6516000"/>
              <a:gd name="connsiteY10" fmla="*/ 0 h 252000"/>
              <a:gd name="connsiteX11" fmla="*/ 6516000 w 6516000"/>
              <a:gd name="connsiteY11" fmla="*/ 252000 h 252000"/>
              <a:gd name="connsiteX12" fmla="*/ 5734080 w 6516000"/>
              <a:gd name="connsiteY12" fmla="*/ 252000 h 252000"/>
              <a:gd name="connsiteX13" fmla="*/ 4952160 w 6516000"/>
              <a:gd name="connsiteY13" fmla="*/ 252000 h 252000"/>
              <a:gd name="connsiteX14" fmla="*/ 4300560 w 6516000"/>
              <a:gd name="connsiteY14" fmla="*/ 252000 h 252000"/>
              <a:gd name="connsiteX15" fmla="*/ 3583800 w 6516000"/>
              <a:gd name="connsiteY15" fmla="*/ 252000 h 252000"/>
              <a:gd name="connsiteX16" fmla="*/ 2801880 w 6516000"/>
              <a:gd name="connsiteY16" fmla="*/ 252000 h 252000"/>
              <a:gd name="connsiteX17" fmla="*/ 2085120 w 6516000"/>
              <a:gd name="connsiteY17" fmla="*/ 252000 h 252000"/>
              <a:gd name="connsiteX18" fmla="*/ 1563840 w 6516000"/>
              <a:gd name="connsiteY18" fmla="*/ 252000 h 252000"/>
              <a:gd name="connsiteX19" fmla="*/ 912240 w 6516000"/>
              <a:gd name="connsiteY19" fmla="*/ 252000 h 252000"/>
              <a:gd name="connsiteX20" fmla="*/ 0 w 6516000"/>
              <a:gd name="connsiteY20" fmla="*/ 252000 h 252000"/>
              <a:gd name="connsiteX21" fmla="*/ 0 w 6516000"/>
              <a:gd name="connsiteY21" fmla="*/ 0 h 25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516000" h="252000" fill="none" extrusionOk="0">
                <a:moveTo>
                  <a:pt x="0" y="0"/>
                </a:moveTo>
                <a:cubicBezTo>
                  <a:pt x="187249" y="1410"/>
                  <a:pt x="311888" y="8577"/>
                  <a:pt x="521280" y="0"/>
                </a:cubicBezTo>
                <a:cubicBezTo>
                  <a:pt x="730672" y="-8577"/>
                  <a:pt x="801496" y="17519"/>
                  <a:pt x="1042560" y="0"/>
                </a:cubicBezTo>
                <a:cubicBezTo>
                  <a:pt x="1283624" y="-17519"/>
                  <a:pt x="1608541" y="26961"/>
                  <a:pt x="1759320" y="0"/>
                </a:cubicBezTo>
                <a:cubicBezTo>
                  <a:pt x="1910099" y="-26961"/>
                  <a:pt x="2130556" y="18734"/>
                  <a:pt x="2280600" y="0"/>
                </a:cubicBezTo>
                <a:cubicBezTo>
                  <a:pt x="2430644" y="-18734"/>
                  <a:pt x="2823974" y="-21183"/>
                  <a:pt x="3062520" y="0"/>
                </a:cubicBezTo>
                <a:cubicBezTo>
                  <a:pt x="3301066" y="21183"/>
                  <a:pt x="3451573" y="-14664"/>
                  <a:pt x="3714120" y="0"/>
                </a:cubicBezTo>
                <a:cubicBezTo>
                  <a:pt x="3976667" y="14664"/>
                  <a:pt x="4062371" y="-12449"/>
                  <a:pt x="4170240" y="0"/>
                </a:cubicBezTo>
                <a:cubicBezTo>
                  <a:pt x="4278109" y="12449"/>
                  <a:pt x="4687772" y="22663"/>
                  <a:pt x="4952160" y="0"/>
                </a:cubicBezTo>
                <a:cubicBezTo>
                  <a:pt x="5216548" y="-22663"/>
                  <a:pt x="5406541" y="-26608"/>
                  <a:pt x="5603760" y="0"/>
                </a:cubicBezTo>
                <a:cubicBezTo>
                  <a:pt x="5800979" y="26608"/>
                  <a:pt x="6202329" y="22461"/>
                  <a:pt x="6516000" y="0"/>
                </a:cubicBezTo>
                <a:cubicBezTo>
                  <a:pt x="6511340" y="52244"/>
                  <a:pt x="6522686" y="190060"/>
                  <a:pt x="6516000" y="252000"/>
                </a:cubicBezTo>
                <a:cubicBezTo>
                  <a:pt x="6138945" y="240503"/>
                  <a:pt x="5976134" y="235062"/>
                  <a:pt x="5734080" y="252000"/>
                </a:cubicBezTo>
                <a:cubicBezTo>
                  <a:pt x="5492026" y="268938"/>
                  <a:pt x="5331897" y="222294"/>
                  <a:pt x="4952160" y="252000"/>
                </a:cubicBezTo>
                <a:cubicBezTo>
                  <a:pt x="4572423" y="281706"/>
                  <a:pt x="4485734" y="220053"/>
                  <a:pt x="4300560" y="252000"/>
                </a:cubicBezTo>
                <a:cubicBezTo>
                  <a:pt x="4115386" y="283947"/>
                  <a:pt x="3936479" y="235539"/>
                  <a:pt x="3583800" y="252000"/>
                </a:cubicBezTo>
                <a:cubicBezTo>
                  <a:pt x="3231121" y="268461"/>
                  <a:pt x="2975327" y="220097"/>
                  <a:pt x="2801880" y="252000"/>
                </a:cubicBezTo>
                <a:cubicBezTo>
                  <a:pt x="2628433" y="283903"/>
                  <a:pt x="2255040" y="228195"/>
                  <a:pt x="2085120" y="252000"/>
                </a:cubicBezTo>
                <a:cubicBezTo>
                  <a:pt x="1915200" y="275805"/>
                  <a:pt x="1752241" y="244928"/>
                  <a:pt x="1563840" y="252000"/>
                </a:cubicBezTo>
                <a:cubicBezTo>
                  <a:pt x="1375439" y="259072"/>
                  <a:pt x="1197389" y="248123"/>
                  <a:pt x="912240" y="252000"/>
                </a:cubicBezTo>
                <a:cubicBezTo>
                  <a:pt x="627091" y="255877"/>
                  <a:pt x="305734" y="225589"/>
                  <a:pt x="0" y="252000"/>
                </a:cubicBezTo>
                <a:cubicBezTo>
                  <a:pt x="9211" y="136856"/>
                  <a:pt x="7287" y="50418"/>
                  <a:pt x="0" y="0"/>
                </a:cubicBezTo>
                <a:close/>
              </a:path>
              <a:path w="6516000" h="252000" stroke="0" extrusionOk="0">
                <a:moveTo>
                  <a:pt x="0" y="0"/>
                </a:moveTo>
                <a:cubicBezTo>
                  <a:pt x="206769" y="-19444"/>
                  <a:pt x="285668" y="2603"/>
                  <a:pt x="456120" y="0"/>
                </a:cubicBezTo>
                <a:cubicBezTo>
                  <a:pt x="626572" y="-2603"/>
                  <a:pt x="719122" y="-9000"/>
                  <a:pt x="912240" y="0"/>
                </a:cubicBezTo>
                <a:cubicBezTo>
                  <a:pt x="1105358" y="9000"/>
                  <a:pt x="1271716" y="858"/>
                  <a:pt x="1368360" y="0"/>
                </a:cubicBezTo>
                <a:cubicBezTo>
                  <a:pt x="1465004" y="-858"/>
                  <a:pt x="1757058" y="27698"/>
                  <a:pt x="1954800" y="0"/>
                </a:cubicBezTo>
                <a:cubicBezTo>
                  <a:pt x="2152542" y="-27698"/>
                  <a:pt x="2307277" y="5980"/>
                  <a:pt x="2541240" y="0"/>
                </a:cubicBezTo>
                <a:cubicBezTo>
                  <a:pt x="2775203" y="-5980"/>
                  <a:pt x="2900029" y="8242"/>
                  <a:pt x="3062520" y="0"/>
                </a:cubicBezTo>
                <a:cubicBezTo>
                  <a:pt x="3225011" y="-8242"/>
                  <a:pt x="3402426" y="-22944"/>
                  <a:pt x="3583800" y="0"/>
                </a:cubicBezTo>
                <a:cubicBezTo>
                  <a:pt x="3765174" y="22944"/>
                  <a:pt x="3996184" y="-21382"/>
                  <a:pt x="4235400" y="0"/>
                </a:cubicBezTo>
                <a:cubicBezTo>
                  <a:pt x="4474616" y="21382"/>
                  <a:pt x="4773464" y="1835"/>
                  <a:pt x="5017320" y="0"/>
                </a:cubicBezTo>
                <a:cubicBezTo>
                  <a:pt x="5261176" y="-1835"/>
                  <a:pt x="5316712" y="-6013"/>
                  <a:pt x="5473440" y="0"/>
                </a:cubicBezTo>
                <a:cubicBezTo>
                  <a:pt x="5630168" y="6013"/>
                  <a:pt x="6239929" y="-38200"/>
                  <a:pt x="6516000" y="0"/>
                </a:cubicBezTo>
                <a:cubicBezTo>
                  <a:pt x="6512783" y="80995"/>
                  <a:pt x="6510737" y="169277"/>
                  <a:pt x="6516000" y="252000"/>
                </a:cubicBezTo>
                <a:cubicBezTo>
                  <a:pt x="6410810" y="277781"/>
                  <a:pt x="6229447" y="271398"/>
                  <a:pt x="5994720" y="252000"/>
                </a:cubicBezTo>
                <a:cubicBezTo>
                  <a:pt x="5759993" y="232602"/>
                  <a:pt x="5595299" y="225466"/>
                  <a:pt x="5343120" y="252000"/>
                </a:cubicBezTo>
                <a:cubicBezTo>
                  <a:pt x="5090941" y="278534"/>
                  <a:pt x="4885865" y="273774"/>
                  <a:pt x="4756680" y="252000"/>
                </a:cubicBezTo>
                <a:cubicBezTo>
                  <a:pt x="4627495" y="230226"/>
                  <a:pt x="4291213" y="271380"/>
                  <a:pt x="3974760" y="252000"/>
                </a:cubicBezTo>
                <a:cubicBezTo>
                  <a:pt x="3658307" y="232620"/>
                  <a:pt x="3683288" y="276194"/>
                  <a:pt x="3453480" y="252000"/>
                </a:cubicBezTo>
                <a:cubicBezTo>
                  <a:pt x="3223672" y="227806"/>
                  <a:pt x="3037595" y="277501"/>
                  <a:pt x="2801880" y="252000"/>
                </a:cubicBezTo>
                <a:cubicBezTo>
                  <a:pt x="2566165" y="226499"/>
                  <a:pt x="2479622" y="263063"/>
                  <a:pt x="2215440" y="252000"/>
                </a:cubicBezTo>
                <a:cubicBezTo>
                  <a:pt x="1951258" y="240937"/>
                  <a:pt x="1767037" y="275870"/>
                  <a:pt x="1563840" y="252000"/>
                </a:cubicBezTo>
                <a:cubicBezTo>
                  <a:pt x="1360643" y="228130"/>
                  <a:pt x="1199623" y="267512"/>
                  <a:pt x="912240" y="252000"/>
                </a:cubicBezTo>
                <a:cubicBezTo>
                  <a:pt x="624857" y="236488"/>
                  <a:pt x="223380" y="233984"/>
                  <a:pt x="0" y="252000"/>
                </a:cubicBezTo>
                <a:cubicBezTo>
                  <a:pt x="265" y="169480"/>
                  <a:pt x="-7371" y="116075"/>
                  <a:pt x="0" y="0"/>
                </a:cubicBezTo>
                <a:close/>
              </a:path>
            </a:pathLst>
          </a:custGeom>
          <a:solidFill>
            <a:srgbClr val="F2F2F2">
              <a:alpha val="80000"/>
            </a:srgbClr>
          </a:solidFill>
          <a:ln>
            <a:solidFill>
              <a:srgbClr val="F2F2F2">
                <a:alpha val="0"/>
              </a:srgbClr>
            </a:solidFill>
            <a:extLst>
              <a:ext uri="{C807C97D-BFC1-408E-A445-0C87EB9F89A2}">
                <ask:lineSketchStyleProps xmlns:ask="http://schemas.microsoft.com/office/drawing/2018/sketchyshapes" sd="1724718772">
                  <a:prstGeom prst="rect">
                    <a:avLst/>
                  </a:prstGeom>
                  <ask:type>
                    <ask:lineSketchFreehand/>
                  </ask:type>
                  <ask:seed>1724718772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9" name="Group 168">
            <a:extLst>
              <a:ext uri="{FF2B5EF4-FFF2-40B4-BE49-F238E27FC236}">
                <a16:creationId xmlns:a16="http://schemas.microsoft.com/office/drawing/2014/main" id="{2CD866E7-98AE-4494-8DAA-369EDCB2D890}"/>
              </a:ext>
            </a:extLst>
          </p:cNvPr>
          <p:cNvGrpSpPr/>
          <p:nvPr/>
        </p:nvGrpSpPr>
        <p:grpSpPr>
          <a:xfrm>
            <a:off x="2706502" y="2817516"/>
            <a:ext cx="1936933" cy="96501"/>
            <a:chOff x="2673167" y="1873671"/>
            <a:chExt cx="1936933" cy="96501"/>
          </a:xfrm>
        </p:grpSpPr>
        <p:sp>
          <p:nvSpPr>
            <p:cNvPr id="170" name="Dropdown Text">
              <a:extLst>
                <a:ext uri="{FF2B5EF4-FFF2-40B4-BE49-F238E27FC236}">
                  <a16:creationId xmlns:a16="http://schemas.microsoft.com/office/drawing/2014/main" id="{EB385E5D-473B-4F53-9066-E0F2407EFA69}"/>
                </a:ext>
              </a:extLst>
            </p:cNvPr>
            <p:cNvSpPr txBox="1"/>
            <p:nvPr/>
          </p:nvSpPr>
          <p:spPr>
            <a:xfrm>
              <a:off x="2673167" y="1873671"/>
              <a:ext cx="500191" cy="96501"/>
            </a:xfrm>
            <a:prstGeom prst="rect">
              <a:avLst/>
            </a:prstGeom>
            <a:noFill/>
          </p:spPr>
          <p:txBody>
            <a:bodyPr wrap="square" lIns="0" tIns="0" rIns="0" bIns="0" rtlCol="0">
              <a:spAutoFit/>
            </a:bodyPr>
            <a:lstStyle/>
            <a:p>
              <a:pPr>
                <a:lnSpc>
                  <a:spcPct val="110000"/>
                </a:lnSpc>
              </a:pPr>
              <a:r>
                <a:rPr lang="en-US" sz="600" dirty="0">
                  <a:solidFill>
                    <a:srgbClr val="555555"/>
                  </a:solidFill>
                </a:rPr>
                <a:t>4</a:t>
              </a:r>
            </a:p>
          </p:txBody>
        </p:sp>
        <p:sp>
          <p:nvSpPr>
            <p:cNvPr id="171" name="Dropdown Text">
              <a:extLst>
                <a:ext uri="{FF2B5EF4-FFF2-40B4-BE49-F238E27FC236}">
                  <a16:creationId xmlns:a16="http://schemas.microsoft.com/office/drawing/2014/main" id="{DA2CDC89-B921-44F7-883C-28D852EC6991}"/>
                </a:ext>
              </a:extLst>
            </p:cNvPr>
            <p:cNvSpPr txBox="1"/>
            <p:nvPr/>
          </p:nvSpPr>
          <p:spPr>
            <a:xfrm>
              <a:off x="3410632" y="187367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Categoría 4</a:t>
              </a:r>
            </a:p>
          </p:txBody>
        </p:sp>
      </p:grpSp>
      <p:grpSp>
        <p:nvGrpSpPr>
          <p:cNvPr id="172" name="Group 171">
            <a:extLst>
              <a:ext uri="{FF2B5EF4-FFF2-40B4-BE49-F238E27FC236}">
                <a16:creationId xmlns:a16="http://schemas.microsoft.com/office/drawing/2014/main" id="{C869CDC9-C2A9-46D4-9829-6D71DA43C562}"/>
              </a:ext>
            </a:extLst>
          </p:cNvPr>
          <p:cNvGrpSpPr/>
          <p:nvPr/>
        </p:nvGrpSpPr>
        <p:grpSpPr>
          <a:xfrm>
            <a:off x="8628992" y="2072710"/>
            <a:ext cx="327822" cy="108000"/>
            <a:chOff x="6414343" y="2996714"/>
            <a:chExt cx="327822" cy="108000"/>
          </a:xfrm>
        </p:grpSpPr>
        <p:pic>
          <p:nvPicPr>
            <p:cNvPr id="173" name="Graphic 172" descr="Pencil">
              <a:extLst>
                <a:ext uri="{FF2B5EF4-FFF2-40B4-BE49-F238E27FC236}">
                  <a16:creationId xmlns:a16="http://schemas.microsoft.com/office/drawing/2014/main" id="{F568076F-C98F-4A97-AA65-48117422C05B}"/>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414343" y="2996714"/>
              <a:ext cx="108000" cy="108000"/>
            </a:xfrm>
            <a:prstGeom prst="rect">
              <a:avLst/>
            </a:prstGeom>
          </p:spPr>
        </p:pic>
        <p:pic>
          <p:nvPicPr>
            <p:cNvPr id="174" name="Graphic 173" descr="Close">
              <a:extLst>
                <a:ext uri="{FF2B5EF4-FFF2-40B4-BE49-F238E27FC236}">
                  <a16:creationId xmlns:a16="http://schemas.microsoft.com/office/drawing/2014/main" id="{290775DD-3A83-4DF7-809D-30E4AD40FDAE}"/>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634165" y="2996714"/>
              <a:ext cx="108000" cy="108000"/>
            </a:xfrm>
            <a:prstGeom prst="rect">
              <a:avLst/>
            </a:prstGeom>
          </p:spPr>
        </p:pic>
      </p:grpSp>
      <p:grpSp>
        <p:nvGrpSpPr>
          <p:cNvPr id="175" name="Group 174">
            <a:extLst>
              <a:ext uri="{FF2B5EF4-FFF2-40B4-BE49-F238E27FC236}">
                <a16:creationId xmlns:a16="http://schemas.microsoft.com/office/drawing/2014/main" id="{E3EDABB0-6C77-485D-A268-9C498CC54CB6}"/>
              </a:ext>
            </a:extLst>
          </p:cNvPr>
          <p:cNvGrpSpPr/>
          <p:nvPr/>
        </p:nvGrpSpPr>
        <p:grpSpPr>
          <a:xfrm>
            <a:off x="8628992" y="2321499"/>
            <a:ext cx="327822" cy="108000"/>
            <a:chOff x="6414343" y="2996714"/>
            <a:chExt cx="327822" cy="108000"/>
          </a:xfrm>
        </p:grpSpPr>
        <p:pic>
          <p:nvPicPr>
            <p:cNvPr id="176" name="Graphic 175" descr="Pencil">
              <a:extLst>
                <a:ext uri="{FF2B5EF4-FFF2-40B4-BE49-F238E27FC236}">
                  <a16:creationId xmlns:a16="http://schemas.microsoft.com/office/drawing/2014/main" id="{318846B6-CF02-43F2-99F1-A3AAA8B854EB}"/>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414343" y="2996714"/>
              <a:ext cx="108000" cy="108000"/>
            </a:xfrm>
            <a:prstGeom prst="rect">
              <a:avLst/>
            </a:prstGeom>
          </p:spPr>
        </p:pic>
        <p:pic>
          <p:nvPicPr>
            <p:cNvPr id="177" name="Graphic 176" descr="Close">
              <a:extLst>
                <a:ext uri="{FF2B5EF4-FFF2-40B4-BE49-F238E27FC236}">
                  <a16:creationId xmlns:a16="http://schemas.microsoft.com/office/drawing/2014/main" id="{25FAE025-BA09-4628-99BA-6DF4C36ECD7F}"/>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634165" y="2996714"/>
              <a:ext cx="108000" cy="108000"/>
            </a:xfrm>
            <a:prstGeom prst="rect">
              <a:avLst/>
            </a:prstGeom>
          </p:spPr>
        </p:pic>
      </p:grpSp>
      <p:grpSp>
        <p:nvGrpSpPr>
          <p:cNvPr id="178" name="Group 177">
            <a:extLst>
              <a:ext uri="{FF2B5EF4-FFF2-40B4-BE49-F238E27FC236}">
                <a16:creationId xmlns:a16="http://schemas.microsoft.com/office/drawing/2014/main" id="{47CFC464-E667-4F28-922A-00305684F16E}"/>
              </a:ext>
            </a:extLst>
          </p:cNvPr>
          <p:cNvGrpSpPr/>
          <p:nvPr/>
        </p:nvGrpSpPr>
        <p:grpSpPr>
          <a:xfrm>
            <a:off x="8628992" y="2570289"/>
            <a:ext cx="327822" cy="108000"/>
            <a:chOff x="6414343" y="2996714"/>
            <a:chExt cx="327822" cy="108000"/>
          </a:xfrm>
        </p:grpSpPr>
        <p:pic>
          <p:nvPicPr>
            <p:cNvPr id="179" name="Graphic 178" descr="Pencil">
              <a:extLst>
                <a:ext uri="{FF2B5EF4-FFF2-40B4-BE49-F238E27FC236}">
                  <a16:creationId xmlns:a16="http://schemas.microsoft.com/office/drawing/2014/main" id="{FA96078A-1689-4E81-8B68-BB893C8E89A0}"/>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414343" y="2996714"/>
              <a:ext cx="108000" cy="108000"/>
            </a:xfrm>
            <a:prstGeom prst="rect">
              <a:avLst/>
            </a:prstGeom>
          </p:spPr>
        </p:pic>
        <p:pic>
          <p:nvPicPr>
            <p:cNvPr id="180" name="Graphic 179" descr="Close">
              <a:extLst>
                <a:ext uri="{FF2B5EF4-FFF2-40B4-BE49-F238E27FC236}">
                  <a16:creationId xmlns:a16="http://schemas.microsoft.com/office/drawing/2014/main" id="{52DE6A8D-9E65-4E7D-8956-DC669BDCF1D7}"/>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634165" y="2996714"/>
              <a:ext cx="108000" cy="108000"/>
            </a:xfrm>
            <a:prstGeom prst="rect">
              <a:avLst/>
            </a:prstGeom>
          </p:spPr>
        </p:pic>
      </p:grpSp>
      <p:grpSp>
        <p:nvGrpSpPr>
          <p:cNvPr id="181" name="Group 180">
            <a:extLst>
              <a:ext uri="{FF2B5EF4-FFF2-40B4-BE49-F238E27FC236}">
                <a16:creationId xmlns:a16="http://schemas.microsoft.com/office/drawing/2014/main" id="{24DCB7EE-4EF4-4F84-BD0B-B0424D04F37D}"/>
              </a:ext>
            </a:extLst>
          </p:cNvPr>
          <p:cNvGrpSpPr/>
          <p:nvPr/>
        </p:nvGrpSpPr>
        <p:grpSpPr>
          <a:xfrm>
            <a:off x="8628992" y="2819078"/>
            <a:ext cx="327822" cy="108000"/>
            <a:chOff x="6414343" y="2996714"/>
            <a:chExt cx="327822" cy="108000"/>
          </a:xfrm>
        </p:grpSpPr>
        <p:pic>
          <p:nvPicPr>
            <p:cNvPr id="182" name="Graphic 181" descr="Pencil">
              <a:extLst>
                <a:ext uri="{FF2B5EF4-FFF2-40B4-BE49-F238E27FC236}">
                  <a16:creationId xmlns:a16="http://schemas.microsoft.com/office/drawing/2014/main" id="{2119D984-5C1C-47D3-8BFE-B8C8A8A07F64}"/>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414343" y="2996714"/>
              <a:ext cx="108000" cy="108000"/>
            </a:xfrm>
            <a:prstGeom prst="rect">
              <a:avLst/>
            </a:prstGeom>
          </p:spPr>
        </p:pic>
        <p:pic>
          <p:nvPicPr>
            <p:cNvPr id="183" name="Graphic 182" descr="Close">
              <a:extLst>
                <a:ext uri="{FF2B5EF4-FFF2-40B4-BE49-F238E27FC236}">
                  <a16:creationId xmlns:a16="http://schemas.microsoft.com/office/drawing/2014/main" id="{54221571-A4FC-4F6A-BE19-466B27C6C529}"/>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634165" y="2996714"/>
              <a:ext cx="108000" cy="108000"/>
            </a:xfrm>
            <a:prstGeom prst="rect">
              <a:avLst/>
            </a:prstGeom>
          </p:spPr>
        </p:pic>
      </p:grpSp>
      <p:grpSp>
        <p:nvGrpSpPr>
          <p:cNvPr id="184" name="Group 183">
            <a:extLst>
              <a:ext uri="{FF2B5EF4-FFF2-40B4-BE49-F238E27FC236}">
                <a16:creationId xmlns:a16="http://schemas.microsoft.com/office/drawing/2014/main" id="{72EFDE32-749E-4629-9273-AEB307F83F78}"/>
              </a:ext>
            </a:extLst>
          </p:cNvPr>
          <p:cNvGrpSpPr/>
          <p:nvPr/>
        </p:nvGrpSpPr>
        <p:grpSpPr>
          <a:xfrm>
            <a:off x="8628992" y="3067868"/>
            <a:ext cx="327822" cy="108000"/>
            <a:chOff x="6414343" y="2996714"/>
            <a:chExt cx="327822" cy="108000"/>
          </a:xfrm>
        </p:grpSpPr>
        <p:pic>
          <p:nvPicPr>
            <p:cNvPr id="185" name="Graphic 184" descr="Pencil">
              <a:extLst>
                <a:ext uri="{FF2B5EF4-FFF2-40B4-BE49-F238E27FC236}">
                  <a16:creationId xmlns:a16="http://schemas.microsoft.com/office/drawing/2014/main" id="{50DA20BC-E86B-4E8F-A578-1B9A44AC6A33}"/>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414343" y="2996714"/>
              <a:ext cx="108000" cy="108000"/>
            </a:xfrm>
            <a:prstGeom prst="rect">
              <a:avLst/>
            </a:prstGeom>
          </p:spPr>
        </p:pic>
        <p:pic>
          <p:nvPicPr>
            <p:cNvPr id="186" name="Graphic 185" descr="Close">
              <a:extLst>
                <a:ext uri="{FF2B5EF4-FFF2-40B4-BE49-F238E27FC236}">
                  <a16:creationId xmlns:a16="http://schemas.microsoft.com/office/drawing/2014/main" id="{2200A573-26FC-4DD5-AA22-69EF9825D4DB}"/>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634165" y="2996714"/>
              <a:ext cx="108000" cy="108000"/>
            </a:xfrm>
            <a:prstGeom prst="rect">
              <a:avLst/>
            </a:prstGeom>
          </p:spPr>
        </p:pic>
      </p:grpSp>
      <p:grpSp>
        <p:nvGrpSpPr>
          <p:cNvPr id="106" name="Group 105">
            <a:extLst>
              <a:ext uri="{FF2B5EF4-FFF2-40B4-BE49-F238E27FC236}">
                <a16:creationId xmlns:a16="http://schemas.microsoft.com/office/drawing/2014/main" id="{975552DC-56B2-4D96-922B-6ACBC32E6BE1}"/>
              </a:ext>
            </a:extLst>
          </p:cNvPr>
          <p:cNvGrpSpPr/>
          <p:nvPr/>
        </p:nvGrpSpPr>
        <p:grpSpPr>
          <a:xfrm>
            <a:off x="2427856" y="1738417"/>
            <a:ext cx="6823945" cy="2985984"/>
            <a:chOff x="2481196" y="1509817"/>
            <a:chExt cx="6823945" cy="2985984"/>
          </a:xfrm>
        </p:grpSpPr>
        <p:sp>
          <p:nvSpPr>
            <p:cNvPr id="107" name="Third Header Background">
              <a:extLst>
                <a:ext uri="{FF2B5EF4-FFF2-40B4-BE49-F238E27FC236}">
                  <a16:creationId xmlns:a16="http://schemas.microsoft.com/office/drawing/2014/main" id="{6E0890C8-F1E0-4E7B-B0F8-E302156641C6}"/>
                </a:ext>
              </a:extLst>
            </p:cNvPr>
            <p:cNvSpPr/>
            <p:nvPr/>
          </p:nvSpPr>
          <p:spPr>
            <a:xfrm>
              <a:off x="2481196" y="1509817"/>
              <a:ext cx="6823945" cy="2985984"/>
            </a:xfrm>
            <a:custGeom>
              <a:avLst/>
              <a:gdLst>
                <a:gd name="connsiteX0" fmla="*/ 0 w 6823945"/>
                <a:gd name="connsiteY0" fmla="*/ 0 h 2985984"/>
                <a:gd name="connsiteX1" fmla="*/ 477676 w 6823945"/>
                <a:gd name="connsiteY1" fmla="*/ 0 h 2985984"/>
                <a:gd name="connsiteX2" fmla="*/ 1228310 w 6823945"/>
                <a:gd name="connsiteY2" fmla="*/ 0 h 2985984"/>
                <a:gd name="connsiteX3" fmla="*/ 1842465 w 6823945"/>
                <a:gd name="connsiteY3" fmla="*/ 0 h 2985984"/>
                <a:gd name="connsiteX4" fmla="*/ 2524860 w 6823945"/>
                <a:gd name="connsiteY4" fmla="*/ 0 h 2985984"/>
                <a:gd name="connsiteX5" fmla="*/ 3343733 w 6823945"/>
                <a:gd name="connsiteY5" fmla="*/ 0 h 2985984"/>
                <a:gd name="connsiteX6" fmla="*/ 3889649 w 6823945"/>
                <a:gd name="connsiteY6" fmla="*/ 0 h 2985984"/>
                <a:gd name="connsiteX7" fmla="*/ 4640283 w 6823945"/>
                <a:gd name="connsiteY7" fmla="*/ 0 h 2985984"/>
                <a:gd name="connsiteX8" fmla="*/ 5186198 w 6823945"/>
                <a:gd name="connsiteY8" fmla="*/ 0 h 2985984"/>
                <a:gd name="connsiteX9" fmla="*/ 5868593 w 6823945"/>
                <a:gd name="connsiteY9" fmla="*/ 0 h 2985984"/>
                <a:gd name="connsiteX10" fmla="*/ 6823945 w 6823945"/>
                <a:gd name="connsiteY10" fmla="*/ 0 h 2985984"/>
                <a:gd name="connsiteX11" fmla="*/ 6823945 w 6823945"/>
                <a:gd name="connsiteY11" fmla="*/ 507617 h 2985984"/>
                <a:gd name="connsiteX12" fmla="*/ 6823945 w 6823945"/>
                <a:gd name="connsiteY12" fmla="*/ 1164534 h 2985984"/>
                <a:gd name="connsiteX13" fmla="*/ 6823945 w 6823945"/>
                <a:gd name="connsiteY13" fmla="*/ 1761731 h 2985984"/>
                <a:gd name="connsiteX14" fmla="*/ 6823945 w 6823945"/>
                <a:gd name="connsiteY14" fmla="*/ 2418647 h 2985984"/>
                <a:gd name="connsiteX15" fmla="*/ 6823945 w 6823945"/>
                <a:gd name="connsiteY15" fmla="*/ 2985984 h 2985984"/>
                <a:gd name="connsiteX16" fmla="*/ 6209790 w 6823945"/>
                <a:gd name="connsiteY16" fmla="*/ 2985984 h 2985984"/>
                <a:gd name="connsiteX17" fmla="*/ 5595635 w 6823945"/>
                <a:gd name="connsiteY17" fmla="*/ 2985984 h 2985984"/>
                <a:gd name="connsiteX18" fmla="*/ 4845001 w 6823945"/>
                <a:gd name="connsiteY18" fmla="*/ 2985984 h 2985984"/>
                <a:gd name="connsiteX19" fmla="*/ 4162606 w 6823945"/>
                <a:gd name="connsiteY19" fmla="*/ 2985984 h 2985984"/>
                <a:gd name="connsiteX20" fmla="*/ 3343733 w 6823945"/>
                <a:gd name="connsiteY20" fmla="*/ 2985984 h 2985984"/>
                <a:gd name="connsiteX21" fmla="*/ 2524860 w 6823945"/>
                <a:gd name="connsiteY21" fmla="*/ 2985984 h 2985984"/>
                <a:gd name="connsiteX22" fmla="*/ 1774226 w 6823945"/>
                <a:gd name="connsiteY22" fmla="*/ 2985984 h 2985984"/>
                <a:gd name="connsiteX23" fmla="*/ 1023592 w 6823945"/>
                <a:gd name="connsiteY23" fmla="*/ 2985984 h 2985984"/>
                <a:gd name="connsiteX24" fmla="*/ 0 w 6823945"/>
                <a:gd name="connsiteY24" fmla="*/ 2985984 h 2985984"/>
                <a:gd name="connsiteX25" fmla="*/ 0 w 6823945"/>
                <a:gd name="connsiteY25" fmla="*/ 2448507 h 2985984"/>
                <a:gd name="connsiteX26" fmla="*/ 0 w 6823945"/>
                <a:gd name="connsiteY26" fmla="*/ 1851310 h 2985984"/>
                <a:gd name="connsiteX27" fmla="*/ 0 w 6823945"/>
                <a:gd name="connsiteY27" fmla="*/ 1254113 h 2985984"/>
                <a:gd name="connsiteX28" fmla="*/ 0 w 6823945"/>
                <a:gd name="connsiteY28" fmla="*/ 746496 h 2985984"/>
                <a:gd name="connsiteX29" fmla="*/ 0 w 6823945"/>
                <a:gd name="connsiteY29" fmla="*/ 0 h 2985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823945" h="2985984" fill="none" extrusionOk="0">
                  <a:moveTo>
                    <a:pt x="0" y="0"/>
                  </a:moveTo>
                  <a:cubicBezTo>
                    <a:pt x="160216" y="-9842"/>
                    <a:pt x="263773" y="11724"/>
                    <a:pt x="477676" y="0"/>
                  </a:cubicBezTo>
                  <a:cubicBezTo>
                    <a:pt x="691579" y="-11724"/>
                    <a:pt x="1005713" y="31814"/>
                    <a:pt x="1228310" y="0"/>
                  </a:cubicBezTo>
                  <a:cubicBezTo>
                    <a:pt x="1450907" y="-31814"/>
                    <a:pt x="1643791" y="28769"/>
                    <a:pt x="1842465" y="0"/>
                  </a:cubicBezTo>
                  <a:cubicBezTo>
                    <a:pt x="2041140" y="-28769"/>
                    <a:pt x="2364833" y="11852"/>
                    <a:pt x="2524860" y="0"/>
                  </a:cubicBezTo>
                  <a:cubicBezTo>
                    <a:pt x="2684888" y="-11852"/>
                    <a:pt x="3023997" y="-2893"/>
                    <a:pt x="3343733" y="0"/>
                  </a:cubicBezTo>
                  <a:cubicBezTo>
                    <a:pt x="3663469" y="2893"/>
                    <a:pt x="3758701" y="12407"/>
                    <a:pt x="3889649" y="0"/>
                  </a:cubicBezTo>
                  <a:cubicBezTo>
                    <a:pt x="4020597" y="-12407"/>
                    <a:pt x="4439121" y="29954"/>
                    <a:pt x="4640283" y="0"/>
                  </a:cubicBezTo>
                  <a:cubicBezTo>
                    <a:pt x="4841445" y="-29954"/>
                    <a:pt x="5040932" y="-16136"/>
                    <a:pt x="5186198" y="0"/>
                  </a:cubicBezTo>
                  <a:cubicBezTo>
                    <a:pt x="5331464" y="16136"/>
                    <a:pt x="5674626" y="-15836"/>
                    <a:pt x="5868593" y="0"/>
                  </a:cubicBezTo>
                  <a:cubicBezTo>
                    <a:pt x="6062561" y="15836"/>
                    <a:pt x="6377485" y="-12474"/>
                    <a:pt x="6823945" y="0"/>
                  </a:cubicBezTo>
                  <a:cubicBezTo>
                    <a:pt x="6814266" y="199814"/>
                    <a:pt x="6816226" y="361340"/>
                    <a:pt x="6823945" y="507617"/>
                  </a:cubicBezTo>
                  <a:cubicBezTo>
                    <a:pt x="6831664" y="653894"/>
                    <a:pt x="6811468" y="885753"/>
                    <a:pt x="6823945" y="1164534"/>
                  </a:cubicBezTo>
                  <a:cubicBezTo>
                    <a:pt x="6836422" y="1443315"/>
                    <a:pt x="6830396" y="1501209"/>
                    <a:pt x="6823945" y="1761731"/>
                  </a:cubicBezTo>
                  <a:cubicBezTo>
                    <a:pt x="6817494" y="2022253"/>
                    <a:pt x="6833207" y="2148722"/>
                    <a:pt x="6823945" y="2418647"/>
                  </a:cubicBezTo>
                  <a:cubicBezTo>
                    <a:pt x="6814683" y="2688572"/>
                    <a:pt x="6847947" y="2717567"/>
                    <a:pt x="6823945" y="2985984"/>
                  </a:cubicBezTo>
                  <a:cubicBezTo>
                    <a:pt x="6585661" y="3006516"/>
                    <a:pt x="6456181" y="2969385"/>
                    <a:pt x="6209790" y="2985984"/>
                  </a:cubicBezTo>
                  <a:cubicBezTo>
                    <a:pt x="5963400" y="3002583"/>
                    <a:pt x="5783767" y="2967875"/>
                    <a:pt x="5595635" y="2985984"/>
                  </a:cubicBezTo>
                  <a:cubicBezTo>
                    <a:pt x="5407504" y="3004093"/>
                    <a:pt x="5122510" y="2978417"/>
                    <a:pt x="4845001" y="2985984"/>
                  </a:cubicBezTo>
                  <a:cubicBezTo>
                    <a:pt x="4567492" y="2993551"/>
                    <a:pt x="4361865" y="3015091"/>
                    <a:pt x="4162606" y="2985984"/>
                  </a:cubicBezTo>
                  <a:cubicBezTo>
                    <a:pt x="3963348" y="2956877"/>
                    <a:pt x="3644049" y="2962965"/>
                    <a:pt x="3343733" y="2985984"/>
                  </a:cubicBezTo>
                  <a:cubicBezTo>
                    <a:pt x="3043417" y="3009003"/>
                    <a:pt x="2729504" y="2983870"/>
                    <a:pt x="2524860" y="2985984"/>
                  </a:cubicBezTo>
                  <a:cubicBezTo>
                    <a:pt x="2320216" y="2988098"/>
                    <a:pt x="1962719" y="2972716"/>
                    <a:pt x="1774226" y="2985984"/>
                  </a:cubicBezTo>
                  <a:cubicBezTo>
                    <a:pt x="1585733" y="2999252"/>
                    <a:pt x="1299122" y="2973660"/>
                    <a:pt x="1023592" y="2985984"/>
                  </a:cubicBezTo>
                  <a:cubicBezTo>
                    <a:pt x="748062" y="2998308"/>
                    <a:pt x="287699" y="2952473"/>
                    <a:pt x="0" y="2985984"/>
                  </a:cubicBezTo>
                  <a:cubicBezTo>
                    <a:pt x="-17457" y="2824647"/>
                    <a:pt x="9139" y="2577479"/>
                    <a:pt x="0" y="2448507"/>
                  </a:cubicBezTo>
                  <a:cubicBezTo>
                    <a:pt x="-9139" y="2319535"/>
                    <a:pt x="22905" y="2005011"/>
                    <a:pt x="0" y="1851310"/>
                  </a:cubicBezTo>
                  <a:cubicBezTo>
                    <a:pt x="-22905" y="1697609"/>
                    <a:pt x="17641" y="1432741"/>
                    <a:pt x="0" y="1254113"/>
                  </a:cubicBezTo>
                  <a:cubicBezTo>
                    <a:pt x="-17641" y="1075485"/>
                    <a:pt x="-24752" y="949978"/>
                    <a:pt x="0" y="746496"/>
                  </a:cubicBezTo>
                  <a:cubicBezTo>
                    <a:pt x="24752" y="543014"/>
                    <a:pt x="-30998" y="293535"/>
                    <a:pt x="0" y="0"/>
                  </a:cubicBezTo>
                  <a:close/>
                </a:path>
                <a:path w="6823945" h="2985984" stroke="0" extrusionOk="0">
                  <a:moveTo>
                    <a:pt x="0" y="0"/>
                  </a:moveTo>
                  <a:cubicBezTo>
                    <a:pt x="147406" y="14655"/>
                    <a:pt x="407297" y="-2457"/>
                    <a:pt x="614155" y="0"/>
                  </a:cubicBezTo>
                  <a:cubicBezTo>
                    <a:pt x="821013" y="2457"/>
                    <a:pt x="882859" y="3684"/>
                    <a:pt x="1091831" y="0"/>
                  </a:cubicBezTo>
                  <a:cubicBezTo>
                    <a:pt x="1300803" y="-3684"/>
                    <a:pt x="1734932" y="31648"/>
                    <a:pt x="1910705" y="0"/>
                  </a:cubicBezTo>
                  <a:cubicBezTo>
                    <a:pt x="2086478" y="-31648"/>
                    <a:pt x="2244264" y="-27192"/>
                    <a:pt x="2524860" y="0"/>
                  </a:cubicBezTo>
                  <a:cubicBezTo>
                    <a:pt x="2805457" y="27192"/>
                    <a:pt x="2925565" y="-15371"/>
                    <a:pt x="3139015" y="0"/>
                  </a:cubicBezTo>
                  <a:cubicBezTo>
                    <a:pt x="3352465" y="15371"/>
                    <a:pt x="3589636" y="-38615"/>
                    <a:pt x="3957888" y="0"/>
                  </a:cubicBezTo>
                  <a:cubicBezTo>
                    <a:pt x="4326140" y="38615"/>
                    <a:pt x="4356620" y="-841"/>
                    <a:pt x="4503804" y="0"/>
                  </a:cubicBezTo>
                  <a:cubicBezTo>
                    <a:pt x="4650988" y="841"/>
                    <a:pt x="5075932" y="-21434"/>
                    <a:pt x="5322677" y="0"/>
                  </a:cubicBezTo>
                  <a:cubicBezTo>
                    <a:pt x="5569422" y="21434"/>
                    <a:pt x="5751223" y="-18650"/>
                    <a:pt x="6141551" y="0"/>
                  </a:cubicBezTo>
                  <a:cubicBezTo>
                    <a:pt x="6531879" y="18650"/>
                    <a:pt x="6569163" y="-18041"/>
                    <a:pt x="6823945" y="0"/>
                  </a:cubicBezTo>
                  <a:cubicBezTo>
                    <a:pt x="6833810" y="207361"/>
                    <a:pt x="6820931" y="353159"/>
                    <a:pt x="6823945" y="656916"/>
                  </a:cubicBezTo>
                  <a:cubicBezTo>
                    <a:pt x="6826959" y="960673"/>
                    <a:pt x="6826729" y="1030655"/>
                    <a:pt x="6823945" y="1283973"/>
                  </a:cubicBezTo>
                  <a:cubicBezTo>
                    <a:pt x="6821161" y="1537291"/>
                    <a:pt x="6847838" y="1627321"/>
                    <a:pt x="6823945" y="1791590"/>
                  </a:cubicBezTo>
                  <a:cubicBezTo>
                    <a:pt x="6800052" y="1955859"/>
                    <a:pt x="6801015" y="2249273"/>
                    <a:pt x="6823945" y="2388787"/>
                  </a:cubicBezTo>
                  <a:cubicBezTo>
                    <a:pt x="6846875" y="2528301"/>
                    <a:pt x="6832815" y="2709423"/>
                    <a:pt x="6823945" y="2985984"/>
                  </a:cubicBezTo>
                  <a:cubicBezTo>
                    <a:pt x="6680493" y="2958891"/>
                    <a:pt x="6285950" y="3002013"/>
                    <a:pt x="6141551" y="2985984"/>
                  </a:cubicBezTo>
                  <a:cubicBezTo>
                    <a:pt x="5997152" y="2969955"/>
                    <a:pt x="5674515" y="2973655"/>
                    <a:pt x="5322677" y="2985984"/>
                  </a:cubicBezTo>
                  <a:cubicBezTo>
                    <a:pt x="4970839" y="2998313"/>
                    <a:pt x="4887441" y="2998455"/>
                    <a:pt x="4640283" y="2985984"/>
                  </a:cubicBezTo>
                  <a:cubicBezTo>
                    <a:pt x="4393125" y="2973513"/>
                    <a:pt x="4276986" y="2974206"/>
                    <a:pt x="4162606" y="2985984"/>
                  </a:cubicBezTo>
                  <a:cubicBezTo>
                    <a:pt x="4048226" y="2997762"/>
                    <a:pt x="3813988" y="2977691"/>
                    <a:pt x="3616691" y="2985984"/>
                  </a:cubicBezTo>
                  <a:cubicBezTo>
                    <a:pt x="3419394" y="2994277"/>
                    <a:pt x="3180443" y="3001990"/>
                    <a:pt x="2797817" y="2985984"/>
                  </a:cubicBezTo>
                  <a:cubicBezTo>
                    <a:pt x="2415191" y="2969978"/>
                    <a:pt x="2304828" y="2996192"/>
                    <a:pt x="2115423" y="2985984"/>
                  </a:cubicBezTo>
                  <a:cubicBezTo>
                    <a:pt x="1926018" y="2975776"/>
                    <a:pt x="1724398" y="2969928"/>
                    <a:pt x="1569507" y="2985984"/>
                  </a:cubicBezTo>
                  <a:cubicBezTo>
                    <a:pt x="1414616" y="3002040"/>
                    <a:pt x="1165489" y="2964736"/>
                    <a:pt x="887113" y="2985984"/>
                  </a:cubicBezTo>
                  <a:cubicBezTo>
                    <a:pt x="608737" y="3007232"/>
                    <a:pt x="299263" y="2999090"/>
                    <a:pt x="0" y="2985984"/>
                  </a:cubicBezTo>
                  <a:cubicBezTo>
                    <a:pt x="-16636" y="2763659"/>
                    <a:pt x="-2361" y="2732138"/>
                    <a:pt x="0" y="2478367"/>
                  </a:cubicBezTo>
                  <a:cubicBezTo>
                    <a:pt x="2361" y="2224596"/>
                    <a:pt x="-20526" y="2008179"/>
                    <a:pt x="0" y="1851310"/>
                  </a:cubicBezTo>
                  <a:cubicBezTo>
                    <a:pt x="20526" y="1694441"/>
                    <a:pt x="-25817" y="1478469"/>
                    <a:pt x="0" y="1313833"/>
                  </a:cubicBezTo>
                  <a:cubicBezTo>
                    <a:pt x="25817" y="1149197"/>
                    <a:pt x="-19126" y="978225"/>
                    <a:pt x="0" y="656916"/>
                  </a:cubicBezTo>
                  <a:cubicBezTo>
                    <a:pt x="19126" y="335607"/>
                    <a:pt x="-6574" y="193384"/>
                    <a:pt x="0" y="0"/>
                  </a:cubicBezTo>
                  <a:close/>
                </a:path>
              </a:pathLst>
            </a:custGeom>
            <a:solidFill>
              <a:srgbClr val="F2F2F2">
                <a:alpha val="50196"/>
              </a:srgbClr>
            </a:solidFill>
            <a:ln>
              <a:solidFill>
                <a:srgbClr val="F2F2F2">
                  <a:alpha val="0"/>
                </a:srgb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108" name="Group 107">
              <a:extLst>
                <a:ext uri="{FF2B5EF4-FFF2-40B4-BE49-F238E27FC236}">
                  <a16:creationId xmlns:a16="http://schemas.microsoft.com/office/drawing/2014/main" id="{BFDE0D8C-6762-4ADF-9DEA-86D5062CB0CA}"/>
                </a:ext>
              </a:extLst>
            </p:cNvPr>
            <p:cNvGrpSpPr/>
            <p:nvPr/>
          </p:nvGrpSpPr>
          <p:grpSpPr>
            <a:xfrm>
              <a:off x="4381992" y="1764937"/>
              <a:ext cx="3041855" cy="1950447"/>
              <a:chOff x="4616245" y="1609228"/>
              <a:chExt cx="3041855" cy="1950447"/>
            </a:xfrm>
          </p:grpSpPr>
          <p:sp>
            <p:nvSpPr>
              <p:cNvPr id="109" name="Pop-Up Background">
                <a:extLst>
                  <a:ext uri="{FF2B5EF4-FFF2-40B4-BE49-F238E27FC236}">
                    <a16:creationId xmlns:a16="http://schemas.microsoft.com/office/drawing/2014/main" id="{D8AB9B9A-B141-4799-9D55-009768377721}"/>
                  </a:ext>
                </a:extLst>
              </p:cNvPr>
              <p:cNvSpPr/>
              <p:nvPr/>
            </p:nvSpPr>
            <p:spPr>
              <a:xfrm>
                <a:off x="4616245" y="1609228"/>
                <a:ext cx="3041855" cy="1950447"/>
              </a:xfrm>
              <a:custGeom>
                <a:avLst/>
                <a:gdLst>
                  <a:gd name="connsiteX0" fmla="*/ 0 w 3041855"/>
                  <a:gd name="connsiteY0" fmla="*/ 56329 h 1950447"/>
                  <a:gd name="connsiteX1" fmla="*/ 56329 w 3041855"/>
                  <a:gd name="connsiteY1" fmla="*/ 0 h 1950447"/>
                  <a:gd name="connsiteX2" fmla="*/ 612876 w 3041855"/>
                  <a:gd name="connsiteY2" fmla="*/ 0 h 1950447"/>
                  <a:gd name="connsiteX3" fmla="*/ 1169424 w 3041855"/>
                  <a:gd name="connsiteY3" fmla="*/ 0 h 1950447"/>
                  <a:gd name="connsiteX4" fmla="*/ 1696679 w 3041855"/>
                  <a:gd name="connsiteY4" fmla="*/ 0 h 1950447"/>
                  <a:gd name="connsiteX5" fmla="*/ 2282519 w 3041855"/>
                  <a:gd name="connsiteY5" fmla="*/ 0 h 1950447"/>
                  <a:gd name="connsiteX6" fmla="*/ 2985526 w 3041855"/>
                  <a:gd name="connsiteY6" fmla="*/ 0 h 1950447"/>
                  <a:gd name="connsiteX7" fmla="*/ 3041855 w 3041855"/>
                  <a:gd name="connsiteY7" fmla="*/ 56329 h 1950447"/>
                  <a:gd name="connsiteX8" fmla="*/ 3041855 w 3041855"/>
                  <a:gd name="connsiteY8" fmla="*/ 687303 h 1950447"/>
                  <a:gd name="connsiteX9" fmla="*/ 3041855 w 3041855"/>
                  <a:gd name="connsiteY9" fmla="*/ 1318277 h 1950447"/>
                  <a:gd name="connsiteX10" fmla="*/ 3041855 w 3041855"/>
                  <a:gd name="connsiteY10" fmla="*/ 1894118 h 1950447"/>
                  <a:gd name="connsiteX11" fmla="*/ 2985526 w 3041855"/>
                  <a:gd name="connsiteY11" fmla="*/ 1950447 h 1950447"/>
                  <a:gd name="connsiteX12" fmla="*/ 2487563 w 3041855"/>
                  <a:gd name="connsiteY12" fmla="*/ 1950447 h 1950447"/>
                  <a:gd name="connsiteX13" fmla="*/ 1931015 w 3041855"/>
                  <a:gd name="connsiteY13" fmla="*/ 1950447 h 1950447"/>
                  <a:gd name="connsiteX14" fmla="*/ 1374468 w 3041855"/>
                  <a:gd name="connsiteY14" fmla="*/ 1950447 h 1950447"/>
                  <a:gd name="connsiteX15" fmla="*/ 759336 w 3041855"/>
                  <a:gd name="connsiteY15" fmla="*/ 1950447 h 1950447"/>
                  <a:gd name="connsiteX16" fmla="*/ 56329 w 3041855"/>
                  <a:gd name="connsiteY16" fmla="*/ 1950447 h 1950447"/>
                  <a:gd name="connsiteX17" fmla="*/ 0 w 3041855"/>
                  <a:gd name="connsiteY17" fmla="*/ 1894118 h 1950447"/>
                  <a:gd name="connsiteX18" fmla="*/ 0 w 3041855"/>
                  <a:gd name="connsiteY18" fmla="*/ 1299900 h 1950447"/>
                  <a:gd name="connsiteX19" fmla="*/ 0 w 3041855"/>
                  <a:gd name="connsiteY19" fmla="*/ 650547 h 1950447"/>
                  <a:gd name="connsiteX20" fmla="*/ 0 w 3041855"/>
                  <a:gd name="connsiteY20" fmla="*/ 56329 h 1950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041855" h="1950447" fill="none" extrusionOk="0">
                    <a:moveTo>
                      <a:pt x="0" y="56329"/>
                    </a:moveTo>
                    <a:cubicBezTo>
                      <a:pt x="241" y="19660"/>
                      <a:pt x="23681" y="-577"/>
                      <a:pt x="56329" y="0"/>
                    </a:cubicBezTo>
                    <a:cubicBezTo>
                      <a:pt x="196752" y="9775"/>
                      <a:pt x="402032" y="10561"/>
                      <a:pt x="612876" y="0"/>
                    </a:cubicBezTo>
                    <a:cubicBezTo>
                      <a:pt x="823720" y="-10561"/>
                      <a:pt x="961885" y="-27309"/>
                      <a:pt x="1169424" y="0"/>
                    </a:cubicBezTo>
                    <a:cubicBezTo>
                      <a:pt x="1376963" y="27309"/>
                      <a:pt x="1443903" y="-9969"/>
                      <a:pt x="1696679" y="0"/>
                    </a:cubicBezTo>
                    <a:cubicBezTo>
                      <a:pt x="1949456" y="9969"/>
                      <a:pt x="2077103" y="4349"/>
                      <a:pt x="2282519" y="0"/>
                    </a:cubicBezTo>
                    <a:cubicBezTo>
                      <a:pt x="2487935" y="-4349"/>
                      <a:pt x="2770909" y="1517"/>
                      <a:pt x="2985526" y="0"/>
                    </a:cubicBezTo>
                    <a:cubicBezTo>
                      <a:pt x="3016522" y="-5753"/>
                      <a:pt x="3040755" y="29878"/>
                      <a:pt x="3041855" y="56329"/>
                    </a:cubicBezTo>
                    <a:cubicBezTo>
                      <a:pt x="3033621" y="219285"/>
                      <a:pt x="3044636" y="524862"/>
                      <a:pt x="3041855" y="687303"/>
                    </a:cubicBezTo>
                    <a:cubicBezTo>
                      <a:pt x="3039074" y="849744"/>
                      <a:pt x="3019870" y="1138072"/>
                      <a:pt x="3041855" y="1318277"/>
                    </a:cubicBezTo>
                    <a:cubicBezTo>
                      <a:pt x="3063840" y="1498482"/>
                      <a:pt x="3037604" y="1715651"/>
                      <a:pt x="3041855" y="1894118"/>
                    </a:cubicBezTo>
                    <a:cubicBezTo>
                      <a:pt x="3039511" y="1927627"/>
                      <a:pt x="3011641" y="1953196"/>
                      <a:pt x="2985526" y="1950447"/>
                    </a:cubicBezTo>
                    <a:cubicBezTo>
                      <a:pt x="2790440" y="1955865"/>
                      <a:pt x="2631445" y="1943977"/>
                      <a:pt x="2487563" y="1950447"/>
                    </a:cubicBezTo>
                    <a:cubicBezTo>
                      <a:pt x="2343681" y="1956917"/>
                      <a:pt x="2107059" y="1964863"/>
                      <a:pt x="1931015" y="1950447"/>
                    </a:cubicBezTo>
                    <a:cubicBezTo>
                      <a:pt x="1754971" y="1936031"/>
                      <a:pt x="1521097" y="1923179"/>
                      <a:pt x="1374468" y="1950447"/>
                    </a:cubicBezTo>
                    <a:cubicBezTo>
                      <a:pt x="1227839" y="1977715"/>
                      <a:pt x="1006804" y="1951326"/>
                      <a:pt x="759336" y="1950447"/>
                    </a:cubicBezTo>
                    <a:cubicBezTo>
                      <a:pt x="511868" y="1949568"/>
                      <a:pt x="222867" y="1923698"/>
                      <a:pt x="56329" y="1950447"/>
                    </a:cubicBezTo>
                    <a:cubicBezTo>
                      <a:pt x="22148" y="1954211"/>
                      <a:pt x="955" y="1925351"/>
                      <a:pt x="0" y="1894118"/>
                    </a:cubicBezTo>
                    <a:cubicBezTo>
                      <a:pt x="-7605" y="1735788"/>
                      <a:pt x="-22744" y="1524040"/>
                      <a:pt x="0" y="1299900"/>
                    </a:cubicBezTo>
                    <a:cubicBezTo>
                      <a:pt x="22744" y="1075760"/>
                      <a:pt x="20800" y="872316"/>
                      <a:pt x="0" y="650547"/>
                    </a:cubicBezTo>
                    <a:cubicBezTo>
                      <a:pt x="-20800" y="428778"/>
                      <a:pt x="5576" y="333503"/>
                      <a:pt x="0" y="56329"/>
                    </a:cubicBezTo>
                    <a:close/>
                  </a:path>
                  <a:path w="3041855" h="1950447" stroke="0" extrusionOk="0">
                    <a:moveTo>
                      <a:pt x="0" y="56329"/>
                    </a:moveTo>
                    <a:cubicBezTo>
                      <a:pt x="-1755" y="24841"/>
                      <a:pt x="30925" y="-1549"/>
                      <a:pt x="56329" y="0"/>
                    </a:cubicBezTo>
                    <a:cubicBezTo>
                      <a:pt x="307154" y="19905"/>
                      <a:pt x="564117" y="21872"/>
                      <a:pt x="700752" y="0"/>
                    </a:cubicBezTo>
                    <a:cubicBezTo>
                      <a:pt x="837387" y="-21872"/>
                      <a:pt x="1122547" y="15788"/>
                      <a:pt x="1228008" y="0"/>
                    </a:cubicBezTo>
                    <a:cubicBezTo>
                      <a:pt x="1333469" y="-15788"/>
                      <a:pt x="1534830" y="-18869"/>
                      <a:pt x="1725971" y="0"/>
                    </a:cubicBezTo>
                    <a:cubicBezTo>
                      <a:pt x="1917112" y="18869"/>
                      <a:pt x="2131052" y="6089"/>
                      <a:pt x="2311811" y="0"/>
                    </a:cubicBezTo>
                    <a:cubicBezTo>
                      <a:pt x="2492570" y="-6089"/>
                      <a:pt x="2727798" y="17328"/>
                      <a:pt x="2985526" y="0"/>
                    </a:cubicBezTo>
                    <a:cubicBezTo>
                      <a:pt x="3013744" y="1229"/>
                      <a:pt x="3036136" y="27285"/>
                      <a:pt x="3041855" y="56329"/>
                    </a:cubicBezTo>
                    <a:cubicBezTo>
                      <a:pt x="3021179" y="335989"/>
                      <a:pt x="3049361" y="442323"/>
                      <a:pt x="3041855" y="650547"/>
                    </a:cubicBezTo>
                    <a:cubicBezTo>
                      <a:pt x="3034349" y="858771"/>
                      <a:pt x="3059029" y="1081587"/>
                      <a:pt x="3041855" y="1263144"/>
                    </a:cubicBezTo>
                    <a:cubicBezTo>
                      <a:pt x="3024681" y="1444701"/>
                      <a:pt x="3042738" y="1685832"/>
                      <a:pt x="3041855" y="1894118"/>
                    </a:cubicBezTo>
                    <a:cubicBezTo>
                      <a:pt x="3045032" y="1927533"/>
                      <a:pt x="3015256" y="1953866"/>
                      <a:pt x="2985526" y="1950447"/>
                    </a:cubicBezTo>
                    <a:cubicBezTo>
                      <a:pt x="2785462" y="1972015"/>
                      <a:pt x="2607928" y="1969721"/>
                      <a:pt x="2487563" y="1950447"/>
                    </a:cubicBezTo>
                    <a:cubicBezTo>
                      <a:pt x="2367198" y="1931173"/>
                      <a:pt x="2144661" y="1969599"/>
                      <a:pt x="1989599" y="1950447"/>
                    </a:cubicBezTo>
                    <a:cubicBezTo>
                      <a:pt x="1834537" y="1931295"/>
                      <a:pt x="1721097" y="1939786"/>
                      <a:pt x="1491636" y="1950447"/>
                    </a:cubicBezTo>
                    <a:cubicBezTo>
                      <a:pt x="1262175" y="1961108"/>
                      <a:pt x="1202926" y="1936217"/>
                      <a:pt x="993672" y="1950447"/>
                    </a:cubicBezTo>
                    <a:cubicBezTo>
                      <a:pt x="784418" y="1964677"/>
                      <a:pt x="303861" y="1965749"/>
                      <a:pt x="56329" y="1950447"/>
                    </a:cubicBezTo>
                    <a:cubicBezTo>
                      <a:pt x="24127" y="1943342"/>
                      <a:pt x="4222" y="1920510"/>
                      <a:pt x="0" y="1894118"/>
                    </a:cubicBezTo>
                    <a:cubicBezTo>
                      <a:pt x="-11860" y="1752998"/>
                      <a:pt x="-18614" y="1588295"/>
                      <a:pt x="0" y="1299900"/>
                    </a:cubicBezTo>
                    <a:cubicBezTo>
                      <a:pt x="18614" y="1011505"/>
                      <a:pt x="22835" y="837816"/>
                      <a:pt x="0" y="650547"/>
                    </a:cubicBezTo>
                    <a:cubicBezTo>
                      <a:pt x="-22835" y="463278"/>
                      <a:pt x="13798" y="194182"/>
                      <a:pt x="0" y="56329"/>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3288172637">
                      <a:prstGeom prst="roundRect">
                        <a:avLst>
                          <a:gd name="adj" fmla="val 2888"/>
                        </a:avLst>
                      </a:prstGeom>
                      <ask:type>
                        <ask:lineSketchFreehand/>
                      </ask:type>
                      <ask:seed>3288172637</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0" name="Pop-Up Title Text">
                <a:extLst>
                  <a:ext uri="{FF2B5EF4-FFF2-40B4-BE49-F238E27FC236}">
                    <a16:creationId xmlns:a16="http://schemas.microsoft.com/office/drawing/2014/main" id="{ACD58A4E-1EF7-4EE9-AF75-3E28F86A74B2}"/>
                  </a:ext>
                </a:extLst>
              </p:cNvPr>
              <p:cNvSpPr txBox="1"/>
              <p:nvPr/>
            </p:nvSpPr>
            <p:spPr>
              <a:xfrm>
                <a:off x="4718134" y="1697305"/>
                <a:ext cx="2768852" cy="138499"/>
              </a:xfrm>
              <a:prstGeom prst="rect">
                <a:avLst/>
              </a:prstGeom>
              <a:noFill/>
            </p:spPr>
            <p:txBody>
              <a:bodyPr wrap="square" lIns="0" tIns="0" bIns="0" rtlCol="0">
                <a:spAutoFit/>
              </a:bodyPr>
              <a:lstStyle/>
              <a:p>
                <a:r>
                  <a:rPr lang="en-US" sz="900" b="1" dirty="0">
                    <a:solidFill>
                      <a:schemeClr val="tx1">
                        <a:lumMod val="75000"/>
                        <a:lumOff val="25000"/>
                      </a:schemeClr>
                    </a:solidFill>
                  </a:rPr>
                  <a:t>Editar Categoría</a:t>
                </a:r>
              </a:p>
            </p:txBody>
          </p:sp>
          <p:sp>
            <p:nvSpPr>
              <p:cNvPr id="111" name="Button">
                <a:extLst>
                  <a:ext uri="{FF2B5EF4-FFF2-40B4-BE49-F238E27FC236}">
                    <a16:creationId xmlns:a16="http://schemas.microsoft.com/office/drawing/2014/main" id="{70C3AE25-DAD4-491C-92FF-3ACF1B74678E}"/>
                  </a:ext>
                </a:extLst>
              </p:cNvPr>
              <p:cNvSpPr/>
              <p:nvPr/>
            </p:nvSpPr>
            <p:spPr>
              <a:xfrm>
                <a:off x="5943600" y="3164739"/>
                <a:ext cx="720000" cy="194895"/>
              </a:xfrm>
              <a:custGeom>
                <a:avLst/>
                <a:gdLst>
                  <a:gd name="connsiteX0" fmla="*/ 0 w 720000"/>
                  <a:gd name="connsiteY0" fmla="*/ 12245 h 194895"/>
                  <a:gd name="connsiteX1" fmla="*/ 12245 w 720000"/>
                  <a:gd name="connsiteY1" fmla="*/ 0 h 194895"/>
                  <a:gd name="connsiteX2" fmla="*/ 707755 w 720000"/>
                  <a:gd name="connsiteY2" fmla="*/ 0 h 194895"/>
                  <a:gd name="connsiteX3" fmla="*/ 720000 w 720000"/>
                  <a:gd name="connsiteY3" fmla="*/ 12245 h 194895"/>
                  <a:gd name="connsiteX4" fmla="*/ 720000 w 720000"/>
                  <a:gd name="connsiteY4" fmla="*/ 182650 h 194895"/>
                  <a:gd name="connsiteX5" fmla="*/ 707755 w 720000"/>
                  <a:gd name="connsiteY5" fmla="*/ 194895 h 194895"/>
                  <a:gd name="connsiteX6" fmla="*/ 12245 w 720000"/>
                  <a:gd name="connsiteY6" fmla="*/ 194895 h 194895"/>
                  <a:gd name="connsiteX7" fmla="*/ 0 w 720000"/>
                  <a:gd name="connsiteY7" fmla="*/ 182650 h 194895"/>
                  <a:gd name="connsiteX8" fmla="*/ 0 w 720000"/>
                  <a:gd name="connsiteY8" fmla="*/ 12245 h 194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00" h="194895" extrusionOk="0">
                    <a:moveTo>
                      <a:pt x="0" y="12245"/>
                    </a:moveTo>
                    <a:cubicBezTo>
                      <a:pt x="247" y="4235"/>
                      <a:pt x="5184" y="153"/>
                      <a:pt x="12245" y="0"/>
                    </a:cubicBezTo>
                    <a:cubicBezTo>
                      <a:pt x="178125" y="-18056"/>
                      <a:pt x="554164" y="3704"/>
                      <a:pt x="707755" y="0"/>
                    </a:cubicBezTo>
                    <a:cubicBezTo>
                      <a:pt x="714552" y="-236"/>
                      <a:pt x="718654" y="4962"/>
                      <a:pt x="720000" y="12245"/>
                    </a:cubicBezTo>
                    <a:cubicBezTo>
                      <a:pt x="721224" y="94575"/>
                      <a:pt x="723145" y="114466"/>
                      <a:pt x="720000" y="182650"/>
                    </a:cubicBezTo>
                    <a:cubicBezTo>
                      <a:pt x="720255" y="189080"/>
                      <a:pt x="714232" y="194413"/>
                      <a:pt x="707755" y="194895"/>
                    </a:cubicBezTo>
                    <a:cubicBezTo>
                      <a:pt x="375125" y="162814"/>
                      <a:pt x="177285" y="223749"/>
                      <a:pt x="12245" y="194895"/>
                    </a:cubicBezTo>
                    <a:cubicBezTo>
                      <a:pt x="5099" y="195538"/>
                      <a:pt x="1070" y="190014"/>
                      <a:pt x="0" y="182650"/>
                    </a:cubicBezTo>
                    <a:cubicBezTo>
                      <a:pt x="-4796" y="140375"/>
                      <a:pt x="-3113" y="72731"/>
                      <a:pt x="0" y="12245"/>
                    </a:cubicBezTo>
                    <a:close/>
                  </a:path>
                </a:pathLst>
              </a:custGeom>
              <a:noFill/>
              <a:ln w="9525">
                <a:solidFill>
                  <a:schemeClr val="tx1">
                    <a:lumMod val="75000"/>
                    <a:lumOff val="25000"/>
                  </a:schemeClr>
                </a:solidFill>
                <a:extLst>
                  <a:ext uri="{C807C97D-BFC1-408E-A445-0C87EB9F89A2}">
                    <ask:lineSketchStyleProps xmlns:ask="http://schemas.microsoft.com/office/drawing/2018/sketchyshapes" sd="2534344286">
                      <a:prstGeom prst="roundRect">
                        <a:avLst>
                          <a:gd name="adj" fmla="val 6283"/>
                        </a:avLst>
                      </a:prstGeom>
                      <ask:type>
                        <ask:lineSketchFreehand/>
                      </ask:type>
                      <ask:seed>2534344286</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spc="20" dirty="0">
                    <a:solidFill>
                      <a:schemeClr val="tx1">
                        <a:lumMod val="75000"/>
                        <a:lumOff val="25000"/>
                      </a:schemeClr>
                    </a:solidFill>
                  </a:rPr>
                  <a:t>Cancelar</a:t>
                </a:r>
              </a:p>
            </p:txBody>
          </p:sp>
          <p:sp>
            <p:nvSpPr>
              <p:cNvPr id="112" name="Selected Button">
                <a:extLst>
                  <a:ext uri="{FF2B5EF4-FFF2-40B4-BE49-F238E27FC236}">
                    <a16:creationId xmlns:a16="http://schemas.microsoft.com/office/drawing/2014/main" id="{2D915A13-5AB5-4A15-8CA4-5917929C30B1}"/>
                  </a:ext>
                </a:extLst>
              </p:cNvPr>
              <p:cNvSpPr/>
              <p:nvPr/>
            </p:nvSpPr>
            <p:spPr>
              <a:xfrm>
                <a:off x="6798260" y="3154256"/>
                <a:ext cx="720000" cy="205377"/>
              </a:xfrm>
              <a:custGeom>
                <a:avLst/>
                <a:gdLst>
                  <a:gd name="connsiteX0" fmla="*/ 0 w 720000"/>
                  <a:gd name="connsiteY0" fmla="*/ 12904 h 205377"/>
                  <a:gd name="connsiteX1" fmla="*/ 12904 w 720000"/>
                  <a:gd name="connsiteY1" fmla="*/ 0 h 205377"/>
                  <a:gd name="connsiteX2" fmla="*/ 707096 w 720000"/>
                  <a:gd name="connsiteY2" fmla="*/ 0 h 205377"/>
                  <a:gd name="connsiteX3" fmla="*/ 720000 w 720000"/>
                  <a:gd name="connsiteY3" fmla="*/ 12904 h 205377"/>
                  <a:gd name="connsiteX4" fmla="*/ 720000 w 720000"/>
                  <a:gd name="connsiteY4" fmla="*/ 192473 h 205377"/>
                  <a:gd name="connsiteX5" fmla="*/ 707096 w 720000"/>
                  <a:gd name="connsiteY5" fmla="*/ 205377 h 205377"/>
                  <a:gd name="connsiteX6" fmla="*/ 12904 w 720000"/>
                  <a:gd name="connsiteY6" fmla="*/ 205377 h 205377"/>
                  <a:gd name="connsiteX7" fmla="*/ 0 w 720000"/>
                  <a:gd name="connsiteY7" fmla="*/ 192473 h 205377"/>
                  <a:gd name="connsiteX8" fmla="*/ 0 w 720000"/>
                  <a:gd name="connsiteY8" fmla="*/ 12904 h 205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00" h="205377" fill="none" extrusionOk="0">
                    <a:moveTo>
                      <a:pt x="0" y="12904"/>
                    </a:moveTo>
                    <a:cubicBezTo>
                      <a:pt x="339" y="5512"/>
                      <a:pt x="6567" y="612"/>
                      <a:pt x="12904" y="0"/>
                    </a:cubicBezTo>
                    <a:cubicBezTo>
                      <a:pt x="225329" y="19597"/>
                      <a:pt x="516154" y="5841"/>
                      <a:pt x="707096" y="0"/>
                    </a:cubicBezTo>
                    <a:cubicBezTo>
                      <a:pt x="715733" y="-618"/>
                      <a:pt x="719897" y="5910"/>
                      <a:pt x="720000" y="12904"/>
                    </a:cubicBezTo>
                    <a:cubicBezTo>
                      <a:pt x="712206" y="63060"/>
                      <a:pt x="722963" y="108787"/>
                      <a:pt x="720000" y="192473"/>
                    </a:cubicBezTo>
                    <a:cubicBezTo>
                      <a:pt x="720451" y="200397"/>
                      <a:pt x="714586" y="204450"/>
                      <a:pt x="707096" y="205377"/>
                    </a:cubicBezTo>
                    <a:cubicBezTo>
                      <a:pt x="467838" y="235980"/>
                      <a:pt x="157473" y="206134"/>
                      <a:pt x="12904" y="205377"/>
                    </a:cubicBezTo>
                    <a:cubicBezTo>
                      <a:pt x="7452" y="204770"/>
                      <a:pt x="-313" y="199658"/>
                      <a:pt x="0" y="192473"/>
                    </a:cubicBezTo>
                    <a:cubicBezTo>
                      <a:pt x="2251" y="139697"/>
                      <a:pt x="8536" y="56819"/>
                      <a:pt x="0" y="12904"/>
                    </a:cubicBezTo>
                    <a:close/>
                  </a:path>
                  <a:path w="720000" h="205377" stroke="0" extrusionOk="0">
                    <a:moveTo>
                      <a:pt x="0" y="12904"/>
                    </a:moveTo>
                    <a:cubicBezTo>
                      <a:pt x="-37" y="4803"/>
                      <a:pt x="5839" y="-242"/>
                      <a:pt x="12904" y="0"/>
                    </a:cubicBezTo>
                    <a:cubicBezTo>
                      <a:pt x="222862" y="-6088"/>
                      <a:pt x="383161" y="-14162"/>
                      <a:pt x="707096" y="0"/>
                    </a:cubicBezTo>
                    <a:cubicBezTo>
                      <a:pt x="713658" y="-89"/>
                      <a:pt x="719014" y="4365"/>
                      <a:pt x="720000" y="12904"/>
                    </a:cubicBezTo>
                    <a:cubicBezTo>
                      <a:pt x="727267" y="82949"/>
                      <a:pt x="717794" y="147747"/>
                      <a:pt x="720000" y="192473"/>
                    </a:cubicBezTo>
                    <a:cubicBezTo>
                      <a:pt x="720197" y="197886"/>
                      <a:pt x="712476" y="205145"/>
                      <a:pt x="707096" y="205377"/>
                    </a:cubicBezTo>
                    <a:cubicBezTo>
                      <a:pt x="549774" y="199365"/>
                      <a:pt x="300503" y="231929"/>
                      <a:pt x="12904" y="205377"/>
                    </a:cubicBezTo>
                    <a:cubicBezTo>
                      <a:pt x="5086" y="204514"/>
                      <a:pt x="-74" y="199190"/>
                      <a:pt x="0" y="192473"/>
                    </a:cubicBezTo>
                    <a:cubicBezTo>
                      <a:pt x="2875" y="103467"/>
                      <a:pt x="-2538" y="83692"/>
                      <a:pt x="0" y="12904"/>
                    </a:cubicBezTo>
                    <a:close/>
                  </a:path>
                </a:pathLst>
              </a:custGeom>
              <a:solidFill>
                <a:schemeClr val="tx1">
                  <a:lumMod val="75000"/>
                  <a:lumOff val="25000"/>
                </a:schemeClr>
              </a:solidFill>
              <a:ln>
                <a:solidFill>
                  <a:srgbClr val="404040">
                    <a:alpha val="0"/>
                  </a:srgbClr>
                </a:solidFill>
                <a:extLst>
                  <a:ext uri="{C807C97D-BFC1-408E-A445-0C87EB9F89A2}">
                    <ask:lineSketchStyleProps xmlns:ask="http://schemas.microsoft.com/office/drawing/2018/sketchyshapes" sd="3840085560">
                      <a:prstGeom prst="roundRect">
                        <a:avLst>
                          <a:gd name="adj" fmla="val 6283"/>
                        </a:avLst>
                      </a:prstGeom>
                      <ask:type>
                        <ask:lineSketchFreehand/>
                      </ask:type>
                      <ask:seed>3840085560</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spc="20" dirty="0">
                    <a:solidFill>
                      <a:schemeClr val="bg1"/>
                    </a:solidFill>
                  </a:rPr>
                  <a:t>Guardar</a:t>
                </a:r>
              </a:p>
            </p:txBody>
          </p:sp>
          <p:sp>
            <p:nvSpPr>
              <p:cNvPr id="125" name="Search Box">
                <a:extLst>
                  <a:ext uri="{FF2B5EF4-FFF2-40B4-BE49-F238E27FC236}">
                    <a16:creationId xmlns:a16="http://schemas.microsoft.com/office/drawing/2014/main" id="{023E25BE-6531-4760-845E-C6D49545F157}"/>
                  </a:ext>
                </a:extLst>
              </p:cNvPr>
              <p:cNvSpPr/>
              <p:nvPr/>
            </p:nvSpPr>
            <p:spPr>
              <a:xfrm>
                <a:off x="4960854" y="2176328"/>
                <a:ext cx="854860" cy="222624"/>
              </a:xfrm>
              <a:custGeom>
                <a:avLst/>
                <a:gdLst>
                  <a:gd name="connsiteX0" fmla="*/ 0 w 854860"/>
                  <a:gd name="connsiteY0" fmla="*/ 10913 h 222624"/>
                  <a:gd name="connsiteX1" fmla="*/ 10913 w 854860"/>
                  <a:gd name="connsiteY1" fmla="*/ 0 h 222624"/>
                  <a:gd name="connsiteX2" fmla="*/ 410769 w 854860"/>
                  <a:gd name="connsiteY2" fmla="*/ 0 h 222624"/>
                  <a:gd name="connsiteX3" fmla="*/ 843947 w 854860"/>
                  <a:gd name="connsiteY3" fmla="*/ 0 h 222624"/>
                  <a:gd name="connsiteX4" fmla="*/ 854860 w 854860"/>
                  <a:gd name="connsiteY4" fmla="*/ 10913 h 222624"/>
                  <a:gd name="connsiteX5" fmla="*/ 854860 w 854860"/>
                  <a:gd name="connsiteY5" fmla="*/ 211711 h 222624"/>
                  <a:gd name="connsiteX6" fmla="*/ 843947 w 854860"/>
                  <a:gd name="connsiteY6" fmla="*/ 222624 h 222624"/>
                  <a:gd name="connsiteX7" fmla="*/ 410769 w 854860"/>
                  <a:gd name="connsiteY7" fmla="*/ 222624 h 222624"/>
                  <a:gd name="connsiteX8" fmla="*/ 10913 w 854860"/>
                  <a:gd name="connsiteY8" fmla="*/ 222624 h 222624"/>
                  <a:gd name="connsiteX9" fmla="*/ 0 w 854860"/>
                  <a:gd name="connsiteY9" fmla="*/ 211711 h 222624"/>
                  <a:gd name="connsiteX10" fmla="*/ 0 w 854860"/>
                  <a:gd name="connsiteY10" fmla="*/ 10913 h 222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54860" h="222624" fill="none" extrusionOk="0">
                    <a:moveTo>
                      <a:pt x="0" y="10913"/>
                    </a:moveTo>
                    <a:cubicBezTo>
                      <a:pt x="56" y="4059"/>
                      <a:pt x="4461" y="748"/>
                      <a:pt x="10913" y="0"/>
                    </a:cubicBezTo>
                    <a:cubicBezTo>
                      <a:pt x="162696" y="3220"/>
                      <a:pt x="301263" y="10607"/>
                      <a:pt x="410769" y="0"/>
                    </a:cubicBezTo>
                    <a:cubicBezTo>
                      <a:pt x="520275" y="-10607"/>
                      <a:pt x="669916" y="-15118"/>
                      <a:pt x="843947" y="0"/>
                    </a:cubicBezTo>
                    <a:cubicBezTo>
                      <a:pt x="849733" y="64"/>
                      <a:pt x="854922" y="4197"/>
                      <a:pt x="854860" y="10913"/>
                    </a:cubicBezTo>
                    <a:cubicBezTo>
                      <a:pt x="862015" y="56299"/>
                      <a:pt x="852337" y="114524"/>
                      <a:pt x="854860" y="211711"/>
                    </a:cubicBezTo>
                    <a:cubicBezTo>
                      <a:pt x="854653" y="218244"/>
                      <a:pt x="850194" y="222994"/>
                      <a:pt x="843947" y="222624"/>
                    </a:cubicBezTo>
                    <a:cubicBezTo>
                      <a:pt x="633008" y="208149"/>
                      <a:pt x="549508" y="201208"/>
                      <a:pt x="410769" y="222624"/>
                    </a:cubicBezTo>
                    <a:cubicBezTo>
                      <a:pt x="272030" y="244040"/>
                      <a:pt x="195898" y="208688"/>
                      <a:pt x="10913" y="222624"/>
                    </a:cubicBezTo>
                    <a:cubicBezTo>
                      <a:pt x="4899" y="223913"/>
                      <a:pt x="740" y="217518"/>
                      <a:pt x="0" y="211711"/>
                    </a:cubicBezTo>
                    <a:cubicBezTo>
                      <a:pt x="4463" y="165093"/>
                      <a:pt x="-592" y="58313"/>
                      <a:pt x="0" y="10913"/>
                    </a:cubicBezTo>
                    <a:close/>
                  </a:path>
                  <a:path w="854860" h="222624" stroke="0" extrusionOk="0">
                    <a:moveTo>
                      <a:pt x="0" y="10913"/>
                    </a:moveTo>
                    <a:cubicBezTo>
                      <a:pt x="258" y="4398"/>
                      <a:pt x="4743" y="276"/>
                      <a:pt x="10913" y="0"/>
                    </a:cubicBezTo>
                    <a:cubicBezTo>
                      <a:pt x="220782" y="-10026"/>
                      <a:pt x="349809" y="4172"/>
                      <a:pt x="435760" y="0"/>
                    </a:cubicBezTo>
                    <a:cubicBezTo>
                      <a:pt x="521711" y="-4172"/>
                      <a:pt x="707032" y="-618"/>
                      <a:pt x="843947" y="0"/>
                    </a:cubicBezTo>
                    <a:cubicBezTo>
                      <a:pt x="851304" y="-372"/>
                      <a:pt x="855417" y="5319"/>
                      <a:pt x="854860" y="10913"/>
                    </a:cubicBezTo>
                    <a:cubicBezTo>
                      <a:pt x="851551" y="103987"/>
                      <a:pt x="845059" y="132243"/>
                      <a:pt x="854860" y="211711"/>
                    </a:cubicBezTo>
                    <a:cubicBezTo>
                      <a:pt x="854489" y="217687"/>
                      <a:pt x="849340" y="223006"/>
                      <a:pt x="843947" y="222624"/>
                    </a:cubicBezTo>
                    <a:cubicBezTo>
                      <a:pt x="711251" y="228194"/>
                      <a:pt x="587101" y="221933"/>
                      <a:pt x="410769" y="222624"/>
                    </a:cubicBezTo>
                    <a:cubicBezTo>
                      <a:pt x="234437" y="223315"/>
                      <a:pt x="174967" y="207929"/>
                      <a:pt x="10913" y="222624"/>
                    </a:cubicBezTo>
                    <a:cubicBezTo>
                      <a:pt x="4592" y="223803"/>
                      <a:pt x="-350" y="217703"/>
                      <a:pt x="0" y="211711"/>
                    </a:cubicBezTo>
                    <a:cubicBezTo>
                      <a:pt x="-1041" y="156857"/>
                      <a:pt x="1307" y="70667"/>
                      <a:pt x="0" y="10913"/>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2024747198">
                      <a:prstGeom prst="roundRect">
                        <a:avLst>
                          <a:gd name="adj" fmla="val 4902"/>
                        </a:avLst>
                      </a:prstGeom>
                      <ask:type>
                        <ask:lineSketchFreehand/>
                      </ask:type>
                      <ask:seed>2024747198</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grpSp>
            <p:nvGrpSpPr>
              <p:cNvPr id="114" name="Search Box 3" descr="Search Box 3">
                <a:extLst>
                  <a:ext uri="{FF2B5EF4-FFF2-40B4-BE49-F238E27FC236}">
                    <a16:creationId xmlns:a16="http://schemas.microsoft.com/office/drawing/2014/main" id="{B34F5048-2881-4FBA-A06B-5AD65A15142B}"/>
                  </a:ext>
                </a:extLst>
              </p:cNvPr>
              <p:cNvGrpSpPr/>
              <p:nvPr/>
            </p:nvGrpSpPr>
            <p:grpSpPr>
              <a:xfrm>
                <a:off x="4971368" y="2518054"/>
                <a:ext cx="2028965" cy="222624"/>
                <a:chOff x="1954390" y="4940350"/>
                <a:chExt cx="2028965" cy="222624"/>
              </a:xfrm>
            </p:grpSpPr>
            <p:sp>
              <p:nvSpPr>
                <p:cNvPr id="123" name="Search Box">
                  <a:extLst>
                    <a:ext uri="{FF2B5EF4-FFF2-40B4-BE49-F238E27FC236}">
                      <a16:creationId xmlns:a16="http://schemas.microsoft.com/office/drawing/2014/main" id="{42C33D21-3672-4D3D-ABC9-8C00F4410A1A}"/>
                    </a:ext>
                  </a:extLst>
                </p:cNvPr>
                <p:cNvSpPr/>
                <p:nvPr/>
              </p:nvSpPr>
              <p:spPr>
                <a:xfrm>
                  <a:off x="1963068" y="4940350"/>
                  <a:ext cx="2020287" cy="222624"/>
                </a:xfrm>
                <a:custGeom>
                  <a:avLst/>
                  <a:gdLst>
                    <a:gd name="connsiteX0" fmla="*/ 0 w 2020287"/>
                    <a:gd name="connsiteY0" fmla="*/ 10913 h 222624"/>
                    <a:gd name="connsiteX1" fmla="*/ 10913 w 2020287"/>
                    <a:gd name="connsiteY1" fmla="*/ 0 h 222624"/>
                    <a:gd name="connsiteX2" fmla="*/ 657082 w 2020287"/>
                    <a:gd name="connsiteY2" fmla="*/ 0 h 222624"/>
                    <a:gd name="connsiteX3" fmla="*/ 1363205 w 2020287"/>
                    <a:gd name="connsiteY3" fmla="*/ 0 h 222624"/>
                    <a:gd name="connsiteX4" fmla="*/ 2009374 w 2020287"/>
                    <a:gd name="connsiteY4" fmla="*/ 0 h 222624"/>
                    <a:gd name="connsiteX5" fmla="*/ 2020287 w 2020287"/>
                    <a:gd name="connsiteY5" fmla="*/ 10913 h 222624"/>
                    <a:gd name="connsiteX6" fmla="*/ 2020287 w 2020287"/>
                    <a:gd name="connsiteY6" fmla="*/ 211711 h 222624"/>
                    <a:gd name="connsiteX7" fmla="*/ 2009374 w 2020287"/>
                    <a:gd name="connsiteY7" fmla="*/ 222624 h 222624"/>
                    <a:gd name="connsiteX8" fmla="*/ 1303251 w 2020287"/>
                    <a:gd name="connsiteY8" fmla="*/ 222624 h 222624"/>
                    <a:gd name="connsiteX9" fmla="*/ 637097 w 2020287"/>
                    <a:gd name="connsiteY9" fmla="*/ 222624 h 222624"/>
                    <a:gd name="connsiteX10" fmla="*/ 10913 w 2020287"/>
                    <a:gd name="connsiteY10" fmla="*/ 222624 h 222624"/>
                    <a:gd name="connsiteX11" fmla="*/ 0 w 2020287"/>
                    <a:gd name="connsiteY11" fmla="*/ 211711 h 222624"/>
                    <a:gd name="connsiteX12" fmla="*/ 0 w 2020287"/>
                    <a:gd name="connsiteY12" fmla="*/ 10913 h 222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20287" h="222624" fill="none" extrusionOk="0">
                      <a:moveTo>
                        <a:pt x="0" y="10913"/>
                      </a:moveTo>
                      <a:cubicBezTo>
                        <a:pt x="27" y="4189"/>
                        <a:pt x="5249" y="747"/>
                        <a:pt x="10913" y="0"/>
                      </a:cubicBezTo>
                      <a:cubicBezTo>
                        <a:pt x="210193" y="-27603"/>
                        <a:pt x="400202" y="-31073"/>
                        <a:pt x="657082" y="0"/>
                      </a:cubicBezTo>
                      <a:cubicBezTo>
                        <a:pt x="913962" y="31073"/>
                        <a:pt x="1131377" y="18262"/>
                        <a:pt x="1363205" y="0"/>
                      </a:cubicBezTo>
                      <a:cubicBezTo>
                        <a:pt x="1595033" y="-18262"/>
                        <a:pt x="1822103" y="-13322"/>
                        <a:pt x="2009374" y="0"/>
                      </a:cubicBezTo>
                      <a:cubicBezTo>
                        <a:pt x="2015194" y="506"/>
                        <a:pt x="2020507" y="5256"/>
                        <a:pt x="2020287" y="10913"/>
                      </a:cubicBezTo>
                      <a:cubicBezTo>
                        <a:pt x="2023175" y="109471"/>
                        <a:pt x="2011454" y="143103"/>
                        <a:pt x="2020287" y="211711"/>
                      </a:cubicBezTo>
                      <a:cubicBezTo>
                        <a:pt x="2021447" y="217523"/>
                        <a:pt x="2015933" y="222492"/>
                        <a:pt x="2009374" y="222624"/>
                      </a:cubicBezTo>
                      <a:cubicBezTo>
                        <a:pt x="1687017" y="238128"/>
                        <a:pt x="1464538" y="200141"/>
                        <a:pt x="1303251" y="222624"/>
                      </a:cubicBezTo>
                      <a:cubicBezTo>
                        <a:pt x="1141964" y="245107"/>
                        <a:pt x="951261" y="244703"/>
                        <a:pt x="637097" y="222624"/>
                      </a:cubicBezTo>
                      <a:cubicBezTo>
                        <a:pt x="322933" y="200545"/>
                        <a:pt x="260955" y="225382"/>
                        <a:pt x="10913" y="222624"/>
                      </a:cubicBezTo>
                      <a:cubicBezTo>
                        <a:pt x="5011" y="223534"/>
                        <a:pt x="537" y="218275"/>
                        <a:pt x="0" y="211711"/>
                      </a:cubicBezTo>
                      <a:cubicBezTo>
                        <a:pt x="4068" y="146857"/>
                        <a:pt x="-4790" y="104853"/>
                        <a:pt x="0" y="10913"/>
                      </a:cubicBezTo>
                      <a:close/>
                    </a:path>
                    <a:path w="2020287" h="222624" stroke="0" extrusionOk="0">
                      <a:moveTo>
                        <a:pt x="0" y="10913"/>
                      </a:moveTo>
                      <a:cubicBezTo>
                        <a:pt x="258" y="4398"/>
                        <a:pt x="4743" y="276"/>
                        <a:pt x="10913" y="0"/>
                      </a:cubicBezTo>
                      <a:cubicBezTo>
                        <a:pt x="238080" y="33762"/>
                        <a:pt x="511281" y="9809"/>
                        <a:pt x="697051" y="0"/>
                      </a:cubicBezTo>
                      <a:cubicBezTo>
                        <a:pt x="882821" y="-9809"/>
                        <a:pt x="1124710" y="-34773"/>
                        <a:pt x="1403174" y="0"/>
                      </a:cubicBezTo>
                      <a:cubicBezTo>
                        <a:pt x="1681638" y="34773"/>
                        <a:pt x="1736273" y="-21035"/>
                        <a:pt x="2009374" y="0"/>
                      </a:cubicBezTo>
                      <a:cubicBezTo>
                        <a:pt x="2014595" y="-150"/>
                        <a:pt x="2020817" y="5207"/>
                        <a:pt x="2020287" y="10913"/>
                      </a:cubicBezTo>
                      <a:cubicBezTo>
                        <a:pt x="2017474" y="88248"/>
                        <a:pt x="2018227" y="114887"/>
                        <a:pt x="2020287" y="211711"/>
                      </a:cubicBezTo>
                      <a:cubicBezTo>
                        <a:pt x="2020010" y="216706"/>
                        <a:pt x="2014410" y="222068"/>
                        <a:pt x="2009374" y="222624"/>
                      </a:cubicBezTo>
                      <a:cubicBezTo>
                        <a:pt x="1861442" y="208644"/>
                        <a:pt x="1583497" y="214463"/>
                        <a:pt x="1403174" y="222624"/>
                      </a:cubicBezTo>
                      <a:cubicBezTo>
                        <a:pt x="1222851" y="230785"/>
                        <a:pt x="1013064" y="229904"/>
                        <a:pt x="737020" y="222624"/>
                      </a:cubicBezTo>
                      <a:cubicBezTo>
                        <a:pt x="460976" y="215344"/>
                        <a:pt x="280772" y="232866"/>
                        <a:pt x="10913" y="222624"/>
                      </a:cubicBezTo>
                      <a:cubicBezTo>
                        <a:pt x="5042" y="223687"/>
                        <a:pt x="-283" y="217245"/>
                        <a:pt x="0" y="211711"/>
                      </a:cubicBezTo>
                      <a:cubicBezTo>
                        <a:pt x="5626" y="126661"/>
                        <a:pt x="8630" y="56697"/>
                        <a:pt x="0" y="10913"/>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2024747198">
                        <a:prstGeom prst="roundRect">
                          <a:avLst>
                            <a:gd name="adj" fmla="val 4902"/>
                          </a:avLst>
                        </a:prstGeom>
                        <ask:type>
                          <ask:lineSketchFreehand/>
                        </ask:type>
                        <ask:seed>2024747198</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24" name="Search Text">
                  <a:extLst>
                    <a:ext uri="{FF2B5EF4-FFF2-40B4-BE49-F238E27FC236}">
                      <a16:creationId xmlns:a16="http://schemas.microsoft.com/office/drawing/2014/main" id="{651489A3-9E26-47F0-8E2C-7D8EFA4C1515}"/>
                    </a:ext>
                  </a:extLst>
                </p:cNvPr>
                <p:cNvSpPr txBox="1"/>
                <p:nvPr/>
              </p:nvSpPr>
              <p:spPr>
                <a:xfrm>
                  <a:off x="1954390" y="4951556"/>
                  <a:ext cx="636984" cy="200055"/>
                </a:xfrm>
                <a:prstGeom prst="rect">
                  <a:avLst/>
                </a:prstGeom>
                <a:noFill/>
              </p:spPr>
              <p:txBody>
                <a:bodyPr wrap="square" rtlCol="0" anchor="ctr">
                  <a:spAutoFit/>
                </a:bodyPr>
                <a:lstStyle/>
                <a:p>
                  <a:r>
                    <a:rPr lang="en-US" sz="700" dirty="0">
                      <a:solidFill>
                        <a:schemeClr val="tx1">
                          <a:lumMod val="75000"/>
                          <a:lumOff val="25000"/>
                          <a:alpha val="35000"/>
                        </a:schemeClr>
                      </a:solidFill>
                    </a:rPr>
                    <a:t>Nombre…</a:t>
                  </a:r>
                </a:p>
              </p:txBody>
            </p:sp>
          </p:grpSp>
        </p:grpSp>
      </p:grpSp>
      <p:sp>
        <p:nvSpPr>
          <p:cNvPr id="128" name="Dropdown Text">
            <a:extLst>
              <a:ext uri="{FF2B5EF4-FFF2-40B4-BE49-F238E27FC236}">
                <a16:creationId xmlns:a16="http://schemas.microsoft.com/office/drawing/2014/main" id="{23634C56-A3C6-4725-B89D-10593B19F789}"/>
              </a:ext>
            </a:extLst>
          </p:cNvPr>
          <p:cNvSpPr txBox="1"/>
          <p:nvPr/>
        </p:nvSpPr>
        <p:spPr>
          <a:xfrm>
            <a:off x="4755257" y="2620591"/>
            <a:ext cx="671612" cy="96501"/>
          </a:xfrm>
          <a:prstGeom prst="rect">
            <a:avLst/>
          </a:prstGeom>
          <a:noFill/>
        </p:spPr>
        <p:txBody>
          <a:bodyPr wrap="square" lIns="0" tIns="0" rIns="0" bIns="0" rtlCol="0">
            <a:spAutoFit/>
          </a:bodyPr>
          <a:lstStyle/>
          <a:p>
            <a:pPr>
              <a:lnSpc>
                <a:spcPct val="110000"/>
              </a:lnSpc>
            </a:pPr>
            <a:r>
              <a:rPr lang="en-US" sz="600" dirty="0">
                <a:solidFill>
                  <a:srgbClr val="555555"/>
                </a:solidFill>
              </a:rPr>
              <a:t>Identificador</a:t>
            </a:r>
          </a:p>
        </p:txBody>
      </p:sp>
    </p:spTree>
    <p:extLst>
      <p:ext uri="{BB962C8B-B14F-4D97-AF65-F5344CB8AC3E}">
        <p14:creationId xmlns:p14="http://schemas.microsoft.com/office/powerpoint/2010/main" val="41155084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5000"/>
            <a:lum/>
          </a:blip>
          <a:srcRect/>
          <a:stretch>
            <a:fillRect t="-41000" b="-41000"/>
          </a:stretch>
        </a:blipFill>
        <a:effectLst/>
      </p:bgPr>
    </p:bg>
    <p:spTree>
      <p:nvGrpSpPr>
        <p:cNvPr id="1" name=""/>
        <p:cNvGrpSpPr/>
        <p:nvPr/>
      </p:nvGrpSpPr>
      <p:grpSpPr>
        <a:xfrm>
          <a:off x="0" y="0"/>
          <a:ext cx="0" cy="0"/>
          <a:chOff x="0" y="0"/>
          <a:chExt cx="0" cy="0"/>
        </a:xfrm>
      </p:grpSpPr>
      <p:sp>
        <p:nvSpPr>
          <p:cNvPr id="283" name="Picture Placeholder Background">
            <a:extLst>
              <a:ext uri="{FF2B5EF4-FFF2-40B4-BE49-F238E27FC236}">
                <a16:creationId xmlns:a16="http://schemas.microsoft.com/office/drawing/2014/main" id="{4542FB1C-1C10-427A-A286-0F5624B897A7}"/>
              </a:ext>
            </a:extLst>
          </p:cNvPr>
          <p:cNvSpPr/>
          <p:nvPr/>
        </p:nvSpPr>
        <p:spPr>
          <a:xfrm>
            <a:off x="2346960" y="1327893"/>
            <a:ext cx="7033540" cy="3626196"/>
          </a:xfrm>
          <a:custGeom>
            <a:avLst/>
            <a:gdLst>
              <a:gd name="connsiteX0" fmla="*/ 0 w 7033540"/>
              <a:gd name="connsiteY0" fmla="*/ 44784 h 3626196"/>
              <a:gd name="connsiteX1" fmla="*/ 44784 w 7033540"/>
              <a:gd name="connsiteY1" fmla="*/ 0 h 3626196"/>
              <a:gd name="connsiteX2" fmla="*/ 808621 w 7033540"/>
              <a:gd name="connsiteY2" fmla="*/ 0 h 3626196"/>
              <a:gd name="connsiteX3" fmla="*/ 1433578 w 7033540"/>
              <a:gd name="connsiteY3" fmla="*/ 0 h 3626196"/>
              <a:gd name="connsiteX4" fmla="*/ 2058536 w 7033540"/>
              <a:gd name="connsiteY4" fmla="*/ 0 h 3626196"/>
              <a:gd name="connsiteX5" fmla="*/ 2683493 w 7033540"/>
              <a:gd name="connsiteY5" fmla="*/ 0 h 3626196"/>
              <a:gd name="connsiteX6" fmla="*/ 3239011 w 7033540"/>
              <a:gd name="connsiteY6" fmla="*/ 0 h 3626196"/>
              <a:gd name="connsiteX7" fmla="*/ 4002848 w 7033540"/>
              <a:gd name="connsiteY7" fmla="*/ 0 h 3626196"/>
              <a:gd name="connsiteX8" fmla="*/ 4766685 w 7033540"/>
              <a:gd name="connsiteY8" fmla="*/ 0 h 3626196"/>
              <a:gd name="connsiteX9" fmla="*/ 5599962 w 7033540"/>
              <a:gd name="connsiteY9" fmla="*/ 0 h 3626196"/>
              <a:gd name="connsiteX10" fmla="*/ 6224919 w 7033540"/>
              <a:gd name="connsiteY10" fmla="*/ 0 h 3626196"/>
              <a:gd name="connsiteX11" fmla="*/ 6988756 w 7033540"/>
              <a:gd name="connsiteY11" fmla="*/ 0 h 3626196"/>
              <a:gd name="connsiteX12" fmla="*/ 7033540 w 7033540"/>
              <a:gd name="connsiteY12" fmla="*/ 44784 h 3626196"/>
              <a:gd name="connsiteX13" fmla="*/ 7033540 w 7033540"/>
              <a:gd name="connsiteY13" fmla="*/ 669588 h 3626196"/>
              <a:gd name="connsiteX14" fmla="*/ 7033540 w 7033540"/>
              <a:gd name="connsiteY14" fmla="*/ 1259026 h 3626196"/>
              <a:gd name="connsiteX15" fmla="*/ 7033540 w 7033540"/>
              <a:gd name="connsiteY15" fmla="*/ 1848464 h 3626196"/>
              <a:gd name="connsiteX16" fmla="*/ 7033540 w 7033540"/>
              <a:gd name="connsiteY16" fmla="*/ 2331803 h 3626196"/>
              <a:gd name="connsiteX17" fmla="*/ 7033540 w 7033540"/>
              <a:gd name="connsiteY17" fmla="*/ 2850509 h 3626196"/>
              <a:gd name="connsiteX18" fmla="*/ 7033540 w 7033540"/>
              <a:gd name="connsiteY18" fmla="*/ 3581412 h 3626196"/>
              <a:gd name="connsiteX19" fmla="*/ 6988756 w 7033540"/>
              <a:gd name="connsiteY19" fmla="*/ 3626196 h 3626196"/>
              <a:gd name="connsiteX20" fmla="*/ 6502678 w 7033540"/>
              <a:gd name="connsiteY20" fmla="*/ 3626196 h 3626196"/>
              <a:gd name="connsiteX21" fmla="*/ 6016600 w 7033540"/>
              <a:gd name="connsiteY21" fmla="*/ 3626196 h 3626196"/>
              <a:gd name="connsiteX22" fmla="*/ 5530522 w 7033540"/>
              <a:gd name="connsiteY22" fmla="*/ 3626196 h 3626196"/>
              <a:gd name="connsiteX23" fmla="*/ 4975004 w 7033540"/>
              <a:gd name="connsiteY23" fmla="*/ 3626196 h 3626196"/>
              <a:gd name="connsiteX24" fmla="*/ 4419486 w 7033540"/>
              <a:gd name="connsiteY24" fmla="*/ 3626196 h 3626196"/>
              <a:gd name="connsiteX25" fmla="*/ 3794529 w 7033540"/>
              <a:gd name="connsiteY25" fmla="*/ 3626196 h 3626196"/>
              <a:gd name="connsiteX26" fmla="*/ 3030692 w 7033540"/>
              <a:gd name="connsiteY26" fmla="*/ 3626196 h 3626196"/>
              <a:gd name="connsiteX27" fmla="*/ 2197415 w 7033540"/>
              <a:gd name="connsiteY27" fmla="*/ 3626196 h 3626196"/>
              <a:gd name="connsiteX28" fmla="*/ 1433578 w 7033540"/>
              <a:gd name="connsiteY28" fmla="*/ 3626196 h 3626196"/>
              <a:gd name="connsiteX29" fmla="*/ 739181 w 7033540"/>
              <a:gd name="connsiteY29" fmla="*/ 3626196 h 3626196"/>
              <a:gd name="connsiteX30" fmla="*/ 44784 w 7033540"/>
              <a:gd name="connsiteY30" fmla="*/ 3626196 h 3626196"/>
              <a:gd name="connsiteX31" fmla="*/ 0 w 7033540"/>
              <a:gd name="connsiteY31" fmla="*/ 3581412 h 3626196"/>
              <a:gd name="connsiteX32" fmla="*/ 0 w 7033540"/>
              <a:gd name="connsiteY32" fmla="*/ 2991974 h 3626196"/>
              <a:gd name="connsiteX33" fmla="*/ 0 w 7033540"/>
              <a:gd name="connsiteY33" fmla="*/ 2367170 h 3626196"/>
              <a:gd name="connsiteX34" fmla="*/ 0 w 7033540"/>
              <a:gd name="connsiteY34" fmla="*/ 1706999 h 3626196"/>
              <a:gd name="connsiteX35" fmla="*/ 0 w 7033540"/>
              <a:gd name="connsiteY35" fmla="*/ 1082195 h 3626196"/>
              <a:gd name="connsiteX36" fmla="*/ 0 w 7033540"/>
              <a:gd name="connsiteY36" fmla="*/ 44784 h 3626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7033540" h="3626196" fill="none" extrusionOk="0">
                <a:moveTo>
                  <a:pt x="0" y="44784"/>
                </a:moveTo>
                <a:cubicBezTo>
                  <a:pt x="70" y="17145"/>
                  <a:pt x="21852" y="2510"/>
                  <a:pt x="44784" y="0"/>
                </a:cubicBezTo>
                <a:cubicBezTo>
                  <a:pt x="261598" y="-10510"/>
                  <a:pt x="627878" y="-25077"/>
                  <a:pt x="808621" y="0"/>
                </a:cubicBezTo>
                <a:cubicBezTo>
                  <a:pt x="989364" y="25077"/>
                  <a:pt x="1130095" y="21101"/>
                  <a:pt x="1433578" y="0"/>
                </a:cubicBezTo>
                <a:cubicBezTo>
                  <a:pt x="1737061" y="-21101"/>
                  <a:pt x="1796218" y="27999"/>
                  <a:pt x="2058536" y="0"/>
                </a:cubicBezTo>
                <a:cubicBezTo>
                  <a:pt x="2320854" y="-27999"/>
                  <a:pt x="2440892" y="13475"/>
                  <a:pt x="2683493" y="0"/>
                </a:cubicBezTo>
                <a:cubicBezTo>
                  <a:pt x="2926094" y="-13475"/>
                  <a:pt x="2994705" y="-22260"/>
                  <a:pt x="3239011" y="0"/>
                </a:cubicBezTo>
                <a:cubicBezTo>
                  <a:pt x="3483317" y="22260"/>
                  <a:pt x="3790030" y="-5427"/>
                  <a:pt x="4002848" y="0"/>
                </a:cubicBezTo>
                <a:cubicBezTo>
                  <a:pt x="4215666" y="5427"/>
                  <a:pt x="4553902" y="4836"/>
                  <a:pt x="4766685" y="0"/>
                </a:cubicBezTo>
                <a:cubicBezTo>
                  <a:pt x="4979468" y="-4836"/>
                  <a:pt x="5325312" y="18586"/>
                  <a:pt x="5599962" y="0"/>
                </a:cubicBezTo>
                <a:cubicBezTo>
                  <a:pt x="5874612" y="-18586"/>
                  <a:pt x="5968450" y="1226"/>
                  <a:pt x="6224919" y="0"/>
                </a:cubicBezTo>
                <a:cubicBezTo>
                  <a:pt x="6481388" y="-1226"/>
                  <a:pt x="6778422" y="23998"/>
                  <a:pt x="6988756" y="0"/>
                </a:cubicBezTo>
                <a:cubicBezTo>
                  <a:pt x="7012954" y="3135"/>
                  <a:pt x="7036013" y="20570"/>
                  <a:pt x="7033540" y="44784"/>
                </a:cubicBezTo>
                <a:cubicBezTo>
                  <a:pt x="7042298" y="301651"/>
                  <a:pt x="7017985" y="382583"/>
                  <a:pt x="7033540" y="669588"/>
                </a:cubicBezTo>
                <a:cubicBezTo>
                  <a:pt x="7049095" y="956593"/>
                  <a:pt x="7051767" y="1118375"/>
                  <a:pt x="7033540" y="1259026"/>
                </a:cubicBezTo>
                <a:cubicBezTo>
                  <a:pt x="7015313" y="1399677"/>
                  <a:pt x="7012166" y="1602070"/>
                  <a:pt x="7033540" y="1848464"/>
                </a:cubicBezTo>
                <a:cubicBezTo>
                  <a:pt x="7054914" y="2094858"/>
                  <a:pt x="7043661" y="2138786"/>
                  <a:pt x="7033540" y="2331803"/>
                </a:cubicBezTo>
                <a:cubicBezTo>
                  <a:pt x="7023419" y="2524820"/>
                  <a:pt x="7028233" y="2730768"/>
                  <a:pt x="7033540" y="2850509"/>
                </a:cubicBezTo>
                <a:cubicBezTo>
                  <a:pt x="7038847" y="2970250"/>
                  <a:pt x="7022464" y="3354445"/>
                  <a:pt x="7033540" y="3581412"/>
                </a:cubicBezTo>
                <a:cubicBezTo>
                  <a:pt x="7033583" y="3604163"/>
                  <a:pt x="7010343" y="3622436"/>
                  <a:pt x="6988756" y="3626196"/>
                </a:cubicBezTo>
                <a:cubicBezTo>
                  <a:pt x="6811891" y="3645209"/>
                  <a:pt x="6706895" y="3607223"/>
                  <a:pt x="6502678" y="3626196"/>
                </a:cubicBezTo>
                <a:cubicBezTo>
                  <a:pt x="6298461" y="3645169"/>
                  <a:pt x="6113850" y="3604375"/>
                  <a:pt x="6016600" y="3626196"/>
                </a:cubicBezTo>
                <a:cubicBezTo>
                  <a:pt x="5919350" y="3648017"/>
                  <a:pt x="5656610" y="3617213"/>
                  <a:pt x="5530522" y="3626196"/>
                </a:cubicBezTo>
                <a:cubicBezTo>
                  <a:pt x="5404434" y="3635179"/>
                  <a:pt x="5191401" y="3613398"/>
                  <a:pt x="4975004" y="3626196"/>
                </a:cubicBezTo>
                <a:cubicBezTo>
                  <a:pt x="4758607" y="3638994"/>
                  <a:pt x="4668990" y="3631572"/>
                  <a:pt x="4419486" y="3626196"/>
                </a:cubicBezTo>
                <a:cubicBezTo>
                  <a:pt x="4169982" y="3620820"/>
                  <a:pt x="4000743" y="3639893"/>
                  <a:pt x="3794529" y="3626196"/>
                </a:cubicBezTo>
                <a:cubicBezTo>
                  <a:pt x="3588315" y="3612499"/>
                  <a:pt x="3283992" y="3594087"/>
                  <a:pt x="3030692" y="3626196"/>
                </a:cubicBezTo>
                <a:cubicBezTo>
                  <a:pt x="2777392" y="3658305"/>
                  <a:pt x="2384262" y="3636591"/>
                  <a:pt x="2197415" y="3626196"/>
                </a:cubicBezTo>
                <a:cubicBezTo>
                  <a:pt x="2010568" y="3615801"/>
                  <a:pt x="1703853" y="3601974"/>
                  <a:pt x="1433578" y="3626196"/>
                </a:cubicBezTo>
                <a:cubicBezTo>
                  <a:pt x="1163303" y="3650418"/>
                  <a:pt x="1008805" y="3631969"/>
                  <a:pt x="739181" y="3626196"/>
                </a:cubicBezTo>
                <a:cubicBezTo>
                  <a:pt x="469557" y="3620423"/>
                  <a:pt x="214738" y="3632033"/>
                  <a:pt x="44784" y="3626196"/>
                </a:cubicBezTo>
                <a:cubicBezTo>
                  <a:pt x="18115" y="3623047"/>
                  <a:pt x="-106" y="3609930"/>
                  <a:pt x="0" y="3581412"/>
                </a:cubicBezTo>
                <a:cubicBezTo>
                  <a:pt x="26016" y="3401816"/>
                  <a:pt x="6355" y="3202921"/>
                  <a:pt x="0" y="2991974"/>
                </a:cubicBezTo>
                <a:cubicBezTo>
                  <a:pt x="-6355" y="2781027"/>
                  <a:pt x="-19270" y="2661520"/>
                  <a:pt x="0" y="2367170"/>
                </a:cubicBezTo>
                <a:cubicBezTo>
                  <a:pt x="19270" y="2072820"/>
                  <a:pt x="631" y="2013852"/>
                  <a:pt x="0" y="1706999"/>
                </a:cubicBezTo>
                <a:cubicBezTo>
                  <a:pt x="-631" y="1400146"/>
                  <a:pt x="-11909" y="1302299"/>
                  <a:pt x="0" y="1082195"/>
                </a:cubicBezTo>
                <a:cubicBezTo>
                  <a:pt x="11909" y="862091"/>
                  <a:pt x="387" y="421739"/>
                  <a:pt x="0" y="44784"/>
                </a:cubicBezTo>
                <a:close/>
              </a:path>
              <a:path w="7033540" h="3626196" stroke="0" extrusionOk="0">
                <a:moveTo>
                  <a:pt x="0" y="44784"/>
                </a:moveTo>
                <a:cubicBezTo>
                  <a:pt x="-406" y="14066"/>
                  <a:pt x="20665" y="-1873"/>
                  <a:pt x="44784" y="0"/>
                </a:cubicBezTo>
                <a:cubicBezTo>
                  <a:pt x="304178" y="18786"/>
                  <a:pt x="341344" y="-4618"/>
                  <a:pt x="600302" y="0"/>
                </a:cubicBezTo>
                <a:cubicBezTo>
                  <a:pt x="859260" y="4618"/>
                  <a:pt x="1081141" y="22665"/>
                  <a:pt x="1294699" y="0"/>
                </a:cubicBezTo>
                <a:cubicBezTo>
                  <a:pt x="1508257" y="-22665"/>
                  <a:pt x="1662383" y="23777"/>
                  <a:pt x="1919656" y="0"/>
                </a:cubicBezTo>
                <a:cubicBezTo>
                  <a:pt x="2176929" y="-23777"/>
                  <a:pt x="2306784" y="22977"/>
                  <a:pt x="2475174" y="0"/>
                </a:cubicBezTo>
                <a:cubicBezTo>
                  <a:pt x="2643564" y="-22977"/>
                  <a:pt x="2763938" y="-21408"/>
                  <a:pt x="2961252" y="0"/>
                </a:cubicBezTo>
                <a:cubicBezTo>
                  <a:pt x="3158566" y="21408"/>
                  <a:pt x="3452818" y="-164"/>
                  <a:pt x="3794529" y="0"/>
                </a:cubicBezTo>
                <a:cubicBezTo>
                  <a:pt x="4136240" y="164"/>
                  <a:pt x="4410946" y="-24890"/>
                  <a:pt x="4627806" y="0"/>
                </a:cubicBezTo>
                <a:cubicBezTo>
                  <a:pt x="4844666" y="24890"/>
                  <a:pt x="5053804" y="-7373"/>
                  <a:pt x="5461082" y="0"/>
                </a:cubicBezTo>
                <a:cubicBezTo>
                  <a:pt x="5868360" y="7373"/>
                  <a:pt x="5852886" y="22635"/>
                  <a:pt x="6016600" y="0"/>
                </a:cubicBezTo>
                <a:cubicBezTo>
                  <a:pt x="6180314" y="-22635"/>
                  <a:pt x="6770598" y="-17686"/>
                  <a:pt x="6988756" y="0"/>
                </a:cubicBezTo>
                <a:cubicBezTo>
                  <a:pt x="7012628" y="1850"/>
                  <a:pt x="7031024" y="23381"/>
                  <a:pt x="7033540" y="44784"/>
                </a:cubicBezTo>
                <a:cubicBezTo>
                  <a:pt x="7059312" y="186918"/>
                  <a:pt x="7031109" y="355886"/>
                  <a:pt x="7033540" y="634222"/>
                </a:cubicBezTo>
                <a:cubicBezTo>
                  <a:pt x="7035971" y="912558"/>
                  <a:pt x="7022651" y="923449"/>
                  <a:pt x="7033540" y="1188294"/>
                </a:cubicBezTo>
                <a:cubicBezTo>
                  <a:pt x="7044429" y="1453139"/>
                  <a:pt x="7034626" y="1608082"/>
                  <a:pt x="7033540" y="1777732"/>
                </a:cubicBezTo>
                <a:cubicBezTo>
                  <a:pt x="7032454" y="1947382"/>
                  <a:pt x="7014737" y="2080626"/>
                  <a:pt x="7033540" y="2296437"/>
                </a:cubicBezTo>
                <a:cubicBezTo>
                  <a:pt x="7052343" y="2512248"/>
                  <a:pt x="7034777" y="2600480"/>
                  <a:pt x="7033540" y="2885875"/>
                </a:cubicBezTo>
                <a:cubicBezTo>
                  <a:pt x="7032303" y="3171270"/>
                  <a:pt x="7029459" y="3236896"/>
                  <a:pt x="7033540" y="3581412"/>
                </a:cubicBezTo>
                <a:cubicBezTo>
                  <a:pt x="7037238" y="3605733"/>
                  <a:pt x="7010630" y="3630827"/>
                  <a:pt x="6988756" y="3626196"/>
                </a:cubicBezTo>
                <a:cubicBezTo>
                  <a:pt x="6705371" y="3631762"/>
                  <a:pt x="6497429" y="3634972"/>
                  <a:pt x="6294359" y="3626196"/>
                </a:cubicBezTo>
                <a:cubicBezTo>
                  <a:pt x="6091289" y="3617420"/>
                  <a:pt x="5661618" y="3625944"/>
                  <a:pt x="5461082" y="3626196"/>
                </a:cubicBezTo>
                <a:cubicBezTo>
                  <a:pt x="5260546" y="3626448"/>
                  <a:pt x="5107367" y="3629518"/>
                  <a:pt x="4905564" y="3626196"/>
                </a:cubicBezTo>
                <a:cubicBezTo>
                  <a:pt x="4703761" y="3622874"/>
                  <a:pt x="4511344" y="3608026"/>
                  <a:pt x="4280607" y="3626196"/>
                </a:cubicBezTo>
                <a:cubicBezTo>
                  <a:pt x="4049870" y="3644366"/>
                  <a:pt x="3790915" y="3659979"/>
                  <a:pt x="3516770" y="3626196"/>
                </a:cubicBezTo>
                <a:cubicBezTo>
                  <a:pt x="3242625" y="3592413"/>
                  <a:pt x="2969036" y="3604821"/>
                  <a:pt x="2822373" y="3626196"/>
                </a:cubicBezTo>
                <a:cubicBezTo>
                  <a:pt x="2675710" y="3647571"/>
                  <a:pt x="2283657" y="3607534"/>
                  <a:pt x="2058536" y="3626196"/>
                </a:cubicBezTo>
                <a:cubicBezTo>
                  <a:pt x="1833415" y="3644858"/>
                  <a:pt x="1601788" y="3640842"/>
                  <a:pt x="1294699" y="3626196"/>
                </a:cubicBezTo>
                <a:cubicBezTo>
                  <a:pt x="987610" y="3611550"/>
                  <a:pt x="377694" y="3657457"/>
                  <a:pt x="44784" y="3626196"/>
                </a:cubicBezTo>
                <a:cubicBezTo>
                  <a:pt x="22528" y="3625223"/>
                  <a:pt x="4936" y="3606664"/>
                  <a:pt x="0" y="3581412"/>
                </a:cubicBezTo>
                <a:cubicBezTo>
                  <a:pt x="21615" y="3441742"/>
                  <a:pt x="-19545" y="3294925"/>
                  <a:pt x="0" y="3027340"/>
                </a:cubicBezTo>
                <a:cubicBezTo>
                  <a:pt x="19545" y="2759755"/>
                  <a:pt x="-17022" y="2719371"/>
                  <a:pt x="0" y="2508635"/>
                </a:cubicBezTo>
                <a:cubicBezTo>
                  <a:pt x="17022" y="2297899"/>
                  <a:pt x="11253" y="2098688"/>
                  <a:pt x="0" y="1883831"/>
                </a:cubicBezTo>
                <a:cubicBezTo>
                  <a:pt x="-11253" y="1668974"/>
                  <a:pt x="11590" y="1486940"/>
                  <a:pt x="0" y="1365125"/>
                </a:cubicBezTo>
                <a:cubicBezTo>
                  <a:pt x="-11590" y="1243310"/>
                  <a:pt x="-22384" y="1037768"/>
                  <a:pt x="0" y="811053"/>
                </a:cubicBezTo>
                <a:cubicBezTo>
                  <a:pt x="22384" y="584338"/>
                  <a:pt x="792" y="316979"/>
                  <a:pt x="0" y="44784"/>
                </a:cubicBezTo>
                <a:close/>
              </a:path>
            </a:pathLst>
          </a:custGeom>
          <a:solidFill>
            <a:schemeClr val="bg1"/>
          </a:solidFill>
          <a:ln w="9525">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22" name="Microsoft Logo">
            <a:extLst>
              <a:ext uri="{FF2B5EF4-FFF2-40B4-BE49-F238E27FC236}">
                <a16:creationId xmlns:a16="http://schemas.microsoft.com/office/drawing/2014/main" id="{A44454A7-A5D3-4F23-BAD4-0064B6E4120F}"/>
              </a:ext>
              <a:ext uri="{C183D7F6-B498-43B3-948B-1728B52AA6E4}">
                <adec:decorative xmlns:adec="http://schemas.microsoft.com/office/drawing/2017/decorative" val="1"/>
              </a:ext>
            </a:extLst>
          </p:cNvPr>
          <p:cNvGrpSpPr/>
          <p:nvPr/>
        </p:nvGrpSpPr>
        <p:grpSpPr>
          <a:xfrm>
            <a:off x="2569146" y="1498679"/>
            <a:ext cx="805695" cy="109891"/>
            <a:chOff x="5254540" y="2544923"/>
            <a:chExt cx="442627" cy="83962"/>
          </a:xfrm>
        </p:grpSpPr>
        <p:grpSp>
          <p:nvGrpSpPr>
            <p:cNvPr id="145" name="Microsoft Logo Placeholder">
              <a:extLst>
                <a:ext uri="{FF2B5EF4-FFF2-40B4-BE49-F238E27FC236}">
                  <a16:creationId xmlns:a16="http://schemas.microsoft.com/office/drawing/2014/main" id="{DCE4D36F-3285-41E9-BAB8-1375A34BC509}"/>
                </a:ext>
              </a:extLst>
            </p:cNvPr>
            <p:cNvGrpSpPr/>
            <p:nvPr/>
          </p:nvGrpSpPr>
          <p:grpSpPr>
            <a:xfrm>
              <a:off x="5254540" y="2548929"/>
              <a:ext cx="81411" cy="79956"/>
              <a:chOff x="1950533" y="1912092"/>
              <a:chExt cx="144420" cy="141838"/>
            </a:xfrm>
          </p:grpSpPr>
          <p:sp>
            <p:nvSpPr>
              <p:cNvPr id="147" name="Square">
                <a:extLst>
                  <a:ext uri="{FF2B5EF4-FFF2-40B4-BE49-F238E27FC236}">
                    <a16:creationId xmlns:a16="http://schemas.microsoft.com/office/drawing/2014/main" id="{72ADCDC4-7AE2-4267-861B-DFF3C6B65BD5}"/>
                  </a:ext>
                </a:extLst>
              </p:cNvPr>
              <p:cNvSpPr/>
              <p:nvPr/>
            </p:nvSpPr>
            <p:spPr>
              <a:xfrm>
                <a:off x="1952625" y="1913132"/>
                <a:ext cx="141684" cy="140798"/>
              </a:xfrm>
              <a:custGeom>
                <a:avLst/>
                <a:gdLst>
                  <a:gd name="connsiteX0" fmla="*/ 0 w 141684"/>
                  <a:gd name="connsiteY0" fmla="*/ 0 h 140798"/>
                  <a:gd name="connsiteX1" fmla="*/ 141684 w 141684"/>
                  <a:gd name="connsiteY1" fmla="*/ 0 h 140798"/>
                  <a:gd name="connsiteX2" fmla="*/ 141684 w 141684"/>
                  <a:gd name="connsiteY2" fmla="*/ 140798 h 140798"/>
                  <a:gd name="connsiteX3" fmla="*/ 0 w 141684"/>
                  <a:gd name="connsiteY3" fmla="*/ 140798 h 140798"/>
                  <a:gd name="connsiteX4" fmla="*/ 0 w 141684"/>
                  <a:gd name="connsiteY4" fmla="*/ 0 h 140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84" h="140798" fill="none" extrusionOk="0">
                    <a:moveTo>
                      <a:pt x="0" y="0"/>
                    </a:moveTo>
                    <a:cubicBezTo>
                      <a:pt x="45991" y="1878"/>
                      <a:pt x="96569" y="5713"/>
                      <a:pt x="141684" y="0"/>
                    </a:cubicBezTo>
                    <a:cubicBezTo>
                      <a:pt x="138845" y="57765"/>
                      <a:pt x="145173" y="72590"/>
                      <a:pt x="141684" y="140798"/>
                    </a:cubicBezTo>
                    <a:cubicBezTo>
                      <a:pt x="80807" y="141118"/>
                      <a:pt x="31063" y="140290"/>
                      <a:pt x="0" y="140798"/>
                    </a:cubicBezTo>
                    <a:cubicBezTo>
                      <a:pt x="1379" y="91549"/>
                      <a:pt x="-187" y="55626"/>
                      <a:pt x="0" y="0"/>
                    </a:cubicBezTo>
                    <a:close/>
                  </a:path>
                  <a:path w="141684" h="140798" stroke="0" extrusionOk="0">
                    <a:moveTo>
                      <a:pt x="0" y="0"/>
                    </a:moveTo>
                    <a:cubicBezTo>
                      <a:pt x="62393" y="2102"/>
                      <a:pt x="83537" y="-1382"/>
                      <a:pt x="141684" y="0"/>
                    </a:cubicBezTo>
                    <a:cubicBezTo>
                      <a:pt x="135837" y="59974"/>
                      <a:pt x="144028" y="102945"/>
                      <a:pt x="141684" y="140798"/>
                    </a:cubicBezTo>
                    <a:cubicBezTo>
                      <a:pt x="95486" y="144697"/>
                      <a:pt x="42034" y="141879"/>
                      <a:pt x="0" y="140798"/>
                    </a:cubicBezTo>
                    <a:cubicBezTo>
                      <a:pt x="-996" y="102443"/>
                      <a:pt x="5794" y="61365"/>
                      <a:pt x="0" y="0"/>
                    </a:cubicBezTo>
                    <a:close/>
                  </a:path>
                </a:pathLst>
              </a:custGeom>
              <a:solidFill>
                <a:schemeClr val="bg1"/>
              </a:solidFill>
              <a:ln w="6350">
                <a:solidFill>
                  <a:srgbClr val="444446"/>
                </a:solidFill>
                <a:extLst>
                  <a:ext uri="{C807C97D-BFC1-408E-A445-0C87EB9F89A2}">
                    <ask:lineSketchStyleProps xmlns:ask="http://schemas.microsoft.com/office/drawing/2018/sketchyshapes" sd="1927782525">
                      <a:prstGeom prst="rect">
                        <a:avLst/>
                      </a:prstGeom>
                      <ask:type>
                        <ask:lineSketchFreehand/>
                      </ask:type>
                      <ask:seed>1927782525</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cxnSp>
            <p:nvCxnSpPr>
              <p:cNvPr id="148" name="Line 2">
                <a:extLst>
                  <a:ext uri="{FF2B5EF4-FFF2-40B4-BE49-F238E27FC236}">
                    <a16:creationId xmlns:a16="http://schemas.microsoft.com/office/drawing/2014/main" id="{9E613791-6E96-4C9E-B67A-789758BEC329}"/>
                  </a:ext>
                </a:extLst>
              </p:cNvPr>
              <p:cNvCxnSpPr/>
              <p:nvPr/>
            </p:nvCxnSpPr>
            <p:spPr>
              <a:xfrm>
                <a:off x="1950533" y="1912092"/>
                <a:ext cx="143776" cy="141838"/>
              </a:xfrm>
              <a:prstGeom prst="line">
                <a:avLst/>
              </a:prstGeom>
              <a:ln>
                <a:solidFill>
                  <a:srgbClr val="444446"/>
                </a:solidFill>
              </a:ln>
            </p:spPr>
            <p:style>
              <a:lnRef idx="1">
                <a:schemeClr val="accent1"/>
              </a:lnRef>
              <a:fillRef idx="0">
                <a:schemeClr val="accent1"/>
              </a:fillRef>
              <a:effectRef idx="0">
                <a:schemeClr val="accent1"/>
              </a:effectRef>
              <a:fontRef idx="minor">
                <a:schemeClr val="tx1"/>
              </a:fontRef>
            </p:style>
          </p:cxnSp>
          <p:cxnSp>
            <p:nvCxnSpPr>
              <p:cNvPr id="149" name="Line 1">
                <a:extLst>
                  <a:ext uri="{FF2B5EF4-FFF2-40B4-BE49-F238E27FC236}">
                    <a16:creationId xmlns:a16="http://schemas.microsoft.com/office/drawing/2014/main" id="{8F3FE105-9D41-40E2-8DD1-762CC63E7817}"/>
                  </a:ext>
                </a:extLst>
              </p:cNvPr>
              <p:cNvCxnSpPr>
                <a:cxnSpLocks/>
              </p:cNvCxnSpPr>
              <p:nvPr/>
            </p:nvCxnSpPr>
            <p:spPr>
              <a:xfrm flipV="1">
                <a:off x="1951177" y="1912092"/>
                <a:ext cx="143776" cy="141838"/>
              </a:xfrm>
              <a:prstGeom prst="line">
                <a:avLst/>
              </a:prstGeom>
              <a:ln>
                <a:solidFill>
                  <a:srgbClr val="444446"/>
                </a:solidFill>
              </a:ln>
            </p:spPr>
            <p:style>
              <a:lnRef idx="1">
                <a:schemeClr val="accent1"/>
              </a:lnRef>
              <a:fillRef idx="0">
                <a:schemeClr val="accent1"/>
              </a:fillRef>
              <a:effectRef idx="0">
                <a:schemeClr val="accent1"/>
              </a:effectRef>
              <a:fontRef idx="minor">
                <a:schemeClr val="tx1"/>
              </a:fontRef>
            </p:style>
          </p:cxnSp>
        </p:grpSp>
        <p:sp>
          <p:nvSpPr>
            <p:cNvPr id="146" name="Microsoft Text">
              <a:extLst>
                <a:ext uri="{FF2B5EF4-FFF2-40B4-BE49-F238E27FC236}">
                  <a16:creationId xmlns:a16="http://schemas.microsoft.com/office/drawing/2014/main" id="{87C90B58-D905-4137-B666-C57801532FED}"/>
                </a:ext>
              </a:extLst>
            </p:cNvPr>
            <p:cNvSpPr txBox="1"/>
            <p:nvPr/>
          </p:nvSpPr>
          <p:spPr>
            <a:xfrm>
              <a:off x="5376005" y="2544923"/>
              <a:ext cx="321162" cy="71526"/>
            </a:xfrm>
            <a:prstGeom prst="rect">
              <a:avLst/>
            </a:prstGeom>
            <a:noFill/>
          </p:spPr>
          <p:txBody>
            <a:bodyPr wrap="square" lIns="0" tIns="0" rIns="0" bIns="0" rtlCol="0">
              <a:spAutoFit/>
            </a:bodyPr>
            <a:lstStyle/>
            <a:p>
              <a:pPr>
                <a:lnSpc>
                  <a:spcPct val="110000"/>
                </a:lnSpc>
              </a:pPr>
              <a:r>
                <a:rPr lang="en-US" sz="600" dirty="0">
                  <a:solidFill>
                    <a:srgbClr val="676767"/>
                  </a:solidFill>
                  <a:latin typeface="Segoe UI Semibold" panose="020B0702040204020203" pitchFamily="34" charset="0"/>
                  <a:cs typeface="Segoe UI Semibold" panose="020B0702040204020203" pitchFamily="34" charset="0"/>
                </a:rPr>
                <a:t>Ludoteca Tan</a:t>
              </a:r>
            </a:p>
          </p:txBody>
        </p:sp>
      </p:grpSp>
      <p:grpSp>
        <p:nvGrpSpPr>
          <p:cNvPr id="24" name="Add New Profile Picture">
            <a:extLst>
              <a:ext uri="{FF2B5EF4-FFF2-40B4-BE49-F238E27FC236}">
                <a16:creationId xmlns:a16="http://schemas.microsoft.com/office/drawing/2014/main" id="{E9B18E00-DEFC-472F-974F-8781AAB3633D}"/>
              </a:ext>
              <a:ext uri="{C183D7F6-B498-43B3-948B-1728B52AA6E4}">
                <adec:decorative xmlns:adec="http://schemas.microsoft.com/office/drawing/2017/decorative" val="1"/>
              </a:ext>
            </a:extLst>
          </p:cNvPr>
          <p:cNvGrpSpPr/>
          <p:nvPr/>
        </p:nvGrpSpPr>
        <p:grpSpPr>
          <a:xfrm>
            <a:off x="8990174" y="1489882"/>
            <a:ext cx="127988" cy="127988"/>
            <a:chOff x="10123870" y="2538212"/>
            <a:chExt cx="97790" cy="97790"/>
          </a:xfrm>
        </p:grpSpPr>
        <p:sp>
          <p:nvSpPr>
            <p:cNvPr id="139" name="Circle">
              <a:extLst>
                <a:ext uri="{FF2B5EF4-FFF2-40B4-BE49-F238E27FC236}">
                  <a16:creationId xmlns:a16="http://schemas.microsoft.com/office/drawing/2014/main" id="{19932CF5-09A2-41D7-B407-BDDBFEC8EAE1}"/>
                </a:ext>
              </a:extLst>
            </p:cNvPr>
            <p:cNvSpPr/>
            <p:nvPr/>
          </p:nvSpPr>
          <p:spPr>
            <a:xfrm>
              <a:off x="10123870" y="2538212"/>
              <a:ext cx="97790" cy="97790"/>
            </a:xfrm>
            <a:custGeom>
              <a:avLst/>
              <a:gdLst>
                <a:gd name="connsiteX0" fmla="*/ 0 w 97790"/>
                <a:gd name="connsiteY0" fmla="*/ 48895 h 97790"/>
                <a:gd name="connsiteX1" fmla="*/ 48895 w 97790"/>
                <a:gd name="connsiteY1" fmla="*/ 0 h 97790"/>
                <a:gd name="connsiteX2" fmla="*/ 97790 w 97790"/>
                <a:gd name="connsiteY2" fmla="*/ 48895 h 97790"/>
                <a:gd name="connsiteX3" fmla="*/ 48895 w 97790"/>
                <a:gd name="connsiteY3" fmla="*/ 97790 h 97790"/>
                <a:gd name="connsiteX4" fmla="*/ 0 w 97790"/>
                <a:gd name="connsiteY4" fmla="*/ 48895 h 977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90" h="97790" fill="none" extrusionOk="0">
                  <a:moveTo>
                    <a:pt x="0" y="48895"/>
                  </a:moveTo>
                  <a:cubicBezTo>
                    <a:pt x="882" y="25000"/>
                    <a:pt x="17698" y="-1371"/>
                    <a:pt x="48895" y="0"/>
                  </a:cubicBezTo>
                  <a:cubicBezTo>
                    <a:pt x="78196" y="4506"/>
                    <a:pt x="95724" y="19193"/>
                    <a:pt x="97790" y="48895"/>
                  </a:cubicBezTo>
                  <a:cubicBezTo>
                    <a:pt x="98469" y="73463"/>
                    <a:pt x="77110" y="100495"/>
                    <a:pt x="48895" y="97790"/>
                  </a:cubicBezTo>
                  <a:cubicBezTo>
                    <a:pt x="21125" y="94829"/>
                    <a:pt x="407" y="73710"/>
                    <a:pt x="0" y="48895"/>
                  </a:cubicBezTo>
                  <a:close/>
                </a:path>
                <a:path w="97790" h="97790" stroke="0" extrusionOk="0">
                  <a:moveTo>
                    <a:pt x="0" y="48895"/>
                  </a:moveTo>
                  <a:cubicBezTo>
                    <a:pt x="-353" y="16685"/>
                    <a:pt x="23255" y="-4153"/>
                    <a:pt x="48895" y="0"/>
                  </a:cubicBezTo>
                  <a:cubicBezTo>
                    <a:pt x="79513" y="-1195"/>
                    <a:pt x="96488" y="20641"/>
                    <a:pt x="97790" y="48895"/>
                  </a:cubicBezTo>
                  <a:cubicBezTo>
                    <a:pt x="101877" y="72935"/>
                    <a:pt x="74757" y="95846"/>
                    <a:pt x="48895" y="97790"/>
                  </a:cubicBezTo>
                  <a:cubicBezTo>
                    <a:pt x="23962" y="101592"/>
                    <a:pt x="-20" y="79036"/>
                    <a:pt x="0" y="48895"/>
                  </a:cubicBezTo>
                  <a:close/>
                </a:path>
              </a:pathLst>
            </a:custGeom>
            <a:solidFill>
              <a:schemeClr val="bg1"/>
            </a:solidFill>
            <a:ln w="3175">
              <a:solidFill>
                <a:srgbClr val="737373"/>
              </a:solidFill>
              <a:extLst>
                <a:ext uri="{C807C97D-BFC1-408E-A445-0C87EB9F89A2}">
                  <ask:lineSketchStyleProps xmlns:ask="http://schemas.microsoft.com/office/drawing/2018/sketchyshapes" sd="4121754831">
                    <a:prstGeom prst="ellipse">
                      <a:avLst/>
                    </a:prstGeom>
                    <ask:type>
                      <ask:lineSketchCurve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140" name="Add New Profile Picture">
              <a:extLst>
                <a:ext uri="{FF2B5EF4-FFF2-40B4-BE49-F238E27FC236}">
                  <a16:creationId xmlns:a16="http://schemas.microsoft.com/office/drawing/2014/main" id="{FF7F7718-A530-44FB-AF25-6FC46AC67295}"/>
                </a:ext>
              </a:extLst>
            </p:cNvPr>
            <p:cNvGrpSpPr/>
            <p:nvPr/>
          </p:nvGrpSpPr>
          <p:grpSpPr>
            <a:xfrm>
              <a:off x="10134459" y="2547547"/>
              <a:ext cx="73210" cy="60972"/>
              <a:chOff x="9251440" y="-1407160"/>
              <a:chExt cx="919926" cy="766149"/>
            </a:xfrm>
          </p:grpSpPr>
          <p:pic>
            <p:nvPicPr>
              <p:cNvPr id="141" name="Person Icon" descr="User">
                <a:extLst>
                  <a:ext uri="{FF2B5EF4-FFF2-40B4-BE49-F238E27FC236}">
                    <a16:creationId xmlns:a16="http://schemas.microsoft.com/office/drawing/2014/main" id="{5015466A-3954-49A3-AE28-067F444FB845}"/>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17074"/>
              <a:stretch/>
            </p:blipFill>
            <p:spPr>
              <a:xfrm>
                <a:off x="9251440" y="-1407160"/>
                <a:ext cx="914400" cy="758269"/>
              </a:xfrm>
              <a:custGeom>
                <a:avLst/>
                <a:gdLst>
                  <a:gd name="connsiteX0" fmla="*/ 0 w 914400"/>
                  <a:gd name="connsiteY0" fmla="*/ 0 h 758269"/>
                  <a:gd name="connsiteX1" fmla="*/ 914400 w 914400"/>
                  <a:gd name="connsiteY1" fmla="*/ 0 h 758269"/>
                  <a:gd name="connsiteX2" fmla="*/ 914400 w 914400"/>
                  <a:gd name="connsiteY2" fmla="*/ 758269 h 758269"/>
                  <a:gd name="connsiteX3" fmla="*/ 854392 w 914400"/>
                  <a:gd name="connsiteY3" fmla="*/ 758269 h 758269"/>
                  <a:gd name="connsiteX4" fmla="*/ 876500 w 914400"/>
                  <a:gd name="connsiteY4" fmla="*/ 742484 h 758269"/>
                  <a:gd name="connsiteX5" fmla="*/ 911670 w 914400"/>
                  <a:gd name="connsiteY5" fmla="*/ 652566 h 758269"/>
                  <a:gd name="connsiteX6" fmla="*/ 791593 w 914400"/>
                  <a:gd name="connsiteY6" fmla="*/ 525403 h 758269"/>
                  <a:gd name="connsiteX7" fmla="*/ 671516 w 914400"/>
                  <a:gd name="connsiteY7" fmla="*/ 652566 h 758269"/>
                  <a:gd name="connsiteX8" fmla="*/ 706686 w 914400"/>
                  <a:gd name="connsiteY8" fmla="*/ 742484 h 758269"/>
                  <a:gd name="connsiteX9" fmla="*/ 728794 w 914400"/>
                  <a:gd name="connsiteY9" fmla="*/ 758269 h 758269"/>
                  <a:gd name="connsiteX10" fmla="*/ 0 w 914400"/>
                  <a:gd name="connsiteY10" fmla="*/ 758269 h 758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14400" h="758269">
                    <a:moveTo>
                      <a:pt x="0" y="0"/>
                    </a:moveTo>
                    <a:lnTo>
                      <a:pt x="914400" y="0"/>
                    </a:lnTo>
                    <a:lnTo>
                      <a:pt x="914400" y="758269"/>
                    </a:lnTo>
                    <a:lnTo>
                      <a:pt x="854392" y="758269"/>
                    </a:lnTo>
                    <a:lnTo>
                      <a:pt x="876500" y="742484"/>
                    </a:lnTo>
                    <a:cubicBezTo>
                      <a:pt x="898230" y="719472"/>
                      <a:pt x="911670" y="687681"/>
                      <a:pt x="911670" y="652566"/>
                    </a:cubicBezTo>
                    <a:cubicBezTo>
                      <a:pt x="911670" y="582336"/>
                      <a:pt x="857910" y="525403"/>
                      <a:pt x="791593" y="525403"/>
                    </a:cubicBezTo>
                    <a:cubicBezTo>
                      <a:pt x="725276" y="525403"/>
                      <a:pt x="671516" y="582336"/>
                      <a:pt x="671516" y="652566"/>
                    </a:cubicBezTo>
                    <a:cubicBezTo>
                      <a:pt x="671516" y="687681"/>
                      <a:pt x="684956" y="719472"/>
                      <a:pt x="706686" y="742484"/>
                    </a:cubicBezTo>
                    <a:lnTo>
                      <a:pt x="728794" y="758269"/>
                    </a:lnTo>
                    <a:lnTo>
                      <a:pt x="0" y="758269"/>
                    </a:lnTo>
                    <a:close/>
                  </a:path>
                </a:pathLst>
              </a:custGeom>
            </p:spPr>
          </p:pic>
          <p:sp>
            <p:nvSpPr>
              <p:cNvPr id="142" name="Add Button">
                <a:extLst>
                  <a:ext uri="{FF2B5EF4-FFF2-40B4-BE49-F238E27FC236}">
                    <a16:creationId xmlns:a16="http://schemas.microsoft.com/office/drawing/2014/main" id="{AF95170A-DD72-4439-954F-5DB8C02B5392}"/>
                  </a:ext>
                </a:extLst>
              </p:cNvPr>
              <p:cNvSpPr/>
              <p:nvPr/>
            </p:nvSpPr>
            <p:spPr>
              <a:xfrm>
                <a:off x="9916890" y="-895487"/>
                <a:ext cx="254476" cy="254476"/>
              </a:xfrm>
              <a:prstGeom prst="plus">
                <a:avLst>
                  <a:gd name="adj" fmla="val 40191"/>
                </a:avLst>
              </a:prstGeom>
              <a:solidFill>
                <a:srgbClr val="6868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grpSp>
      <p:sp>
        <p:nvSpPr>
          <p:cNvPr id="25" name="Line Separator">
            <a:extLst>
              <a:ext uri="{FF2B5EF4-FFF2-40B4-BE49-F238E27FC236}">
                <a16:creationId xmlns:a16="http://schemas.microsoft.com/office/drawing/2014/main" id="{E2865947-6801-40D3-AFD0-8E3EEDCFD391}"/>
              </a:ext>
              <a:ext uri="{C183D7F6-B498-43B3-948B-1728B52AA6E4}">
                <adec:decorative xmlns:adec="http://schemas.microsoft.com/office/drawing/2017/decorative" val="1"/>
              </a:ext>
            </a:extLst>
          </p:cNvPr>
          <p:cNvSpPr/>
          <p:nvPr/>
        </p:nvSpPr>
        <p:spPr>
          <a:xfrm>
            <a:off x="3379199" y="1496822"/>
            <a:ext cx="10467" cy="112335"/>
          </a:xfrm>
          <a:custGeom>
            <a:avLst/>
            <a:gdLst>
              <a:gd name="connsiteX0" fmla="*/ 0 w 10467"/>
              <a:gd name="connsiteY0" fmla="*/ 0 h 112335"/>
              <a:gd name="connsiteX1" fmla="*/ 10467 w 10467"/>
              <a:gd name="connsiteY1" fmla="*/ 0 h 112335"/>
              <a:gd name="connsiteX2" fmla="*/ 10467 w 10467"/>
              <a:gd name="connsiteY2" fmla="*/ 112335 h 112335"/>
              <a:gd name="connsiteX3" fmla="*/ 0 w 10467"/>
              <a:gd name="connsiteY3" fmla="*/ 112335 h 112335"/>
              <a:gd name="connsiteX4" fmla="*/ 0 w 10467"/>
              <a:gd name="connsiteY4" fmla="*/ 0 h 1123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67" h="112335" fill="none" extrusionOk="0">
                <a:moveTo>
                  <a:pt x="0" y="0"/>
                </a:moveTo>
                <a:cubicBezTo>
                  <a:pt x="4909" y="89"/>
                  <a:pt x="6577" y="415"/>
                  <a:pt x="10467" y="0"/>
                </a:cubicBezTo>
                <a:cubicBezTo>
                  <a:pt x="14490" y="38246"/>
                  <a:pt x="13235" y="80437"/>
                  <a:pt x="10467" y="112335"/>
                </a:cubicBezTo>
                <a:cubicBezTo>
                  <a:pt x="6832" y="111977"/>
                  <a:pt x="4962" y="112623"/>
                  <a:pt x="0" y="112335"/>
                </a:cubicBezTo>
                <a:cubicBezTo>
                  <a:pt x="774" y="58267"/>
                  <a:pt x="831" y="26325"/>
                  <a:pt x="0" y="0"/>
                </a:cubicBezTo>
                <a:close/>
              </a:path>
              <a:path w="10467" h="112335" stroke="0" extrusionOk="0">
                <a:moveTo>
                  <a:pt x="0" y="0"/>
                </a:moveTo>
                <a:cubicBezTo>
                  <a:pt x="2162" y="-159"/>
                  <a:pt x="6268" y="-339"/>
                  <a:pt x="10467" y="0"/>
                </a:cubicBezTo>
                <a:cubicBezTo>
                  <a:pt x="12551" y="52346"/>
                  <a:pt x="11094" y="66209"/>
                  <a:pt x="10467" y="112335"/>
                </a:cubicBezTo>
                <a:cubicBezTo>
                  <a:pt x="7332" y="111838"/>
                  <a:pt x="4584" y="112434"/>
                  <a:pt x="0" y="112335"/>
                </a:cubicBezTo>
                <a:cubicBezTo>
                  <a:pt x="580" y="57731"/>
                  <a:pt x="-1627" y="51440"/>
                  <a:pt x="0" y="0"/>
                </a:cubicBezTo>
                <a:close/>
              </a:path>
            </a:pathLst>
          </a:custGeom>
          <a:solidFill>
            <a:srgbClr val="404040"/>
          </a:solidFill>
          <a:ln>
            <a:solidFill>
              <a:srgbClr val="404040">
                <a:alpha val="0"/>
              </a:srgb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135" name="Dropdown Text">
            <a:extLst>
              <a:ext uri="{FF2B5EF4-FFF2-40B4-BE49-F238E27FC236}">
                <a16:creationId xmlns:a16="http://schemas.microsoft.com/office/drawing/2014/main" id="{02C0850D-2693-4A5F-AFA9-49EAC3E4A37E}"/>
              </a:ext>
            </a:extLst>
          </p:cNvPr>
          <p:cNvSpPr txBox="1"/>
          <p:nvPr/>
        </p:nvSpPr>
        <p:spPr>
          <a:xfrm>
            <a:off x="3541842" y="1504727"/>
            <a:ext cx="314971" cy="96501"/>
          </a:xfrm>
          <a:prstGeom prst="rect">
            <a:avLst/>
          </a:prstGeom>
          <a:noFill/>
        </p:spPr>
        <p:txBody>
          <a:bodyPr wrap="square" lIns="0" tIns="0" rIns="0" bIns="0" rtlCol="0">
            <a:spAutoFit/>
          </a:bodyPr>
          <a:lstStyle/>
          <a:p>
            <a:pPr algn="r">
              <a:lnSpc>
                <a:spcPct val="110000"/>
              </a:lnSpc>
            </a:pPr>
            <a:r>
              <a:rPr lang="en-US" sz="600" dirty="0">
                <a:solidFill>
                  <a:srgbClr val="555555"/>
                </a:solidFill>
              </a:rPr>
              <a:t>Catálogo</a:t>
            </a:r>
          </a:p>
        </p:txBody>
      </p:sp>
      <p:sp>
        <p:nvSpPr>
          <p:cNvPr id="131" name="Dropdown Text">
            <a:extLst>
              <a:ext uri="{FF2B5EF4-FFF2-40B4-BE49-F238E27FC236}">
                <a16:creationId xmlns:a16="http://schemas.microsoft.com/office/drawing/2014/main" id="{B3DAEB32-AF42-41E8-A220-50B883464D76}"/>
              </a:ext>
            </a:extLst>
          </p:cNvPr>
          <p:cNvSpPr txBox="1"/>
          <p:nvPr/>
        </p:nvSpPr>
        <p:spPr>
          <a:xfrm>
            <a:off x="4016914" y="1504037"/>
            <a:ext cx="363127" cy="96501"/>
          </a:xfrm>
          <a:prstGeom prst="rect">
            <a:avLst/>
          </a:prstGeom>
          <a:noFill/>
        </p:spPr>
        <p:txBody>
          <a:bodyPr wrap="square" lIns="0" tIns="0" rIns="0" bIns="0" rtlCol="0">
            <a:spAutoFit/>
          </a:bodyPr>
          <a:lstStyle/>
          <a:p>
            <a:pPr algn="r">
              <a:lnSpc>
                <a:spcPct val="110000"/>
              </a:lnSpc>
            </a:pPr>
            <a:r>
              <a:rPr lang="en-US" sz="600" dirty="0">
                <a:solidFill>
                  <a:srgbClr val="555555"/>
                </a:solidFill>
              </a:rPr>
              <a:t>Categorías</a:t>
            </a:r>
          </a:p>
        </p:txBody>
      </p:sp>
      <p:sp>
        <p:nvSpPr>
          <p:cNvPr id="127" name="Dropdown Text">
            <a:extLst>
              <a:ext uri="{FF2B5EF4-FFF2-40B4-BE49-F238E27FC236}">
                <a16:creationId xmlns:a16="http://schemas.microsoft.com/office/drawing/2014/main" id="{B47B9EF6-B3BE-4379-9665-F70DA2FD787E}"/>
              </a:ext>
            </a:extLst>
          </p:cNvPr>
          <p:cNvSpPr txBox="1"/>
          <p:nvPr/>
        </p:nvSpPr>
        <p:spPr>
          <a:xfrm>
            <a:off x="4498248" y="1503373"/>
            <a:ext cx="314971" cy="96501"/>
          </a:xfrm>
          <a:prstGeom prst="rect">
            <a:avLst/>
          </a:prstGeom>
          <a:noFill/>
        </p:spPr>
        <p:txBody>
          <a:bodyPr wrap="square" lIns="0" tIns="0" rIns="0" bIns="0" rtlCol="0">
            <a:spAutoFit/>
          </a:bodyPr>
          <a:lstStyle/>
          <a:p>
            <a:pPr algn="r">
              <a:lnSpc>
                <a:spcPct val="110000"/>
              </a:lnSpc>
            </a:pPr>
            <a:r>
              <a:rPr lang="en-US" sz="600" b="1" u="sng" dirty="0">
                <a:solidFill>
                  <a:schemeClr val="accent1"/>
                </a:solidFill>
              </a:rPr>
              <a:t>Autores</a:t>
            </a:r>
          </a:p>
        </p:txBody>
      </p:sp>
      <p:sp>
        <p:nvSpPr>
          <p:cNvPr id="32" name="Sign In Text">
            <a:extLst>
              <a:ext uri="{FF2B5EF4-FFF2-40B4-BE49-F238E27FC236}">
                <a16:creationId xmlns:a16="http://schemas.microsoft.com/office/drawing/2014/main" id="{8AFDD6EF-A1F9-409A-9A96-5D0A0BD9348E}"/>
              </a:ext>
            </a:extLst>
          </p:cNvPr>
          <p:cNvSpPr txBox="1"/>
          <p:nvPr/>
        </p:nvSpPr>
        <p:spPr>
          <a:xfrm>
            <a:off x="8746489" y="1511116"/>
            <a:ext cx="210857" cy="96501"/>
          </a:xfrm>
          <a:prstGeom prst="rect">
            <a:avLst/>
          </a:prstGeom>
          <a:noFill/>
        </p:spPr>
        <p:txBody>
          <a:bodyPr wrap="square" lIns="0" tIns="0" rIns="0" bIns="0" rtlCol="0">
            <a:spAutoFit/>
          </a:bodyPr>
          <a:lstStyle/>
          <a:p>
            <a:pPr algn="r">
              <a:lnSpc>
                <a:spcPct val="110000"/>
              </a:lnSpc>
            </a:pPr>
            <a:r>
              <a:rPr lang="en-US" sz="600" dirty="0">
                <a:solidFill>
                  <a:srgbClr val="636363"/>
                </a:solidFill>
              </a:rPr>
              <a:t>Sign In</a:t>
            </a:r>
          </a:p>
        </p:txBody>
      </p:sp>
      <p:grpSp>
        <p:nvGrpSpPr>
          <p:cNvPr id="37" name="Address Bar Header">
            <a:extLst>
              <a:ext uri="{FF2B5EF4-FFF2-40B4-BE49-F238E27FC236}">
                <a16:creationId xmlns:a16="http://schemas.microsoft.com/office/drawing/2014/main" id="{4BECB380-80DA-4009-9198-70155C61AB55}"/>
              </a:ext>
              <a:ext uri="{C183D7F6-B498-43B3-948B-1728B52AA6E4}">
                <adec:decorative xmlns:adec="http://schemas.microsoft.com/office/drawing/2017/decorative" val="1"/>
              </a:ext>
            </a:extLst>
          </p:cNvPr>
          <p:cNvGrpSpPr/>
          <p:nvPr/>
        </p:nvGrpSpPr>
        <p:grpSpPr>
          <a:xfrm>
            <a:off x="2346960" y="1118828"/>
            <a:ext cx="7034949" cy="308834"/>
            <a:chOff x="4967877" y="2266350"/>
            <a:chExt cx="5627420" cy="235966"/>
          </a:xfrm>
        </p:grpSpPr>
        <p:sp>
          <p:nvSpPr>
            <p:cNvPr id="65" name="Address Bar Header Full Background">
              <a:extLst>
                <a:ext uri="{FF2B5EF4-FFF2-40B4-BE49-F238E27FC236}">
                  <a16:creationId xmlns:a16="http://schemas.microsoft.com/office/drawing/2014/main" id="{9E6BE683-2452-40E7-9DF3-43DEE2755F8B}"/>
                </a:ext>
              </a:extLst>
            </p:cNvPr>
            <p:cNvSpPr/>
            <p:nvPr/>
          </p:nvSpPr>
          <p:spPr>
            <a:xfrm>
              <a:off x="4969003" y="2266350"/>
              <a:ext cx="5626294" cy="211612"/>
            </a:xfrm>
            <a:prstGeom prst="rect">
              <a:avLst/>
            </a:prstGeom>
            <a:solidFill>
              <a:srgbClr val="CBCB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66" name="See All Tabs Icon">
              <a:extLst>
                <a:ext uri="{FF2B5EF4-FFF2-40B4-BE49-F238E27FC236}">
                  <a16:creationId xmlns:a16="http://schemas.microsoft.com/office/drawing/2014/main" id="{01FFC974-B104-47CA-B917-3DDE15514369}"/>
                </a:ext>
              </a:extLst>
            </p:cNvPr>
            <p:cNvGrpSpPr/>
            <p:nvPr/>
          </p:nvGrpSpPr>
          <p:grpSpPr>
            <a:xfrm>
              <a:off x="5026608" y="2276890"/>
              <a:ext cx="74136" cy="73515"/>
              <a:chOff x="4561159" y="1229706"/>
              <a:chExt cx="107805" cy="106902"/>
            </a:xfrm>
          </p:grpSpPr>
          <p:pic>
            <p:nvPicPr>
              <p:cNvPr id="103" name="Website Icon 2" descr="Browser window">
                <a:extLst>
                  <a:ext uri="{FF2B5EF4-FFF2-40B4-BE49-F238E27FC236}">
                    <a16:creationId xmlns:a16="http://schemas.microsoft.com/office/drawing/2014/main" id="{CDD5AE88-01E8-4773-A0E9-CBCCEA87C22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561159" y="1229706"/>
                <a:ext cx="91821" cy="91821"/>
              </a:xfrm>
              <a:prstGeom prst="rect">
                <a:avLst/>
              </a:prstGeom>
            </p:spPr>
          </p:pic>
          <p:pic>
            <p:nvPicPr>
              <p:cNvPr id="104" name="Website Icon 1" descr="Browser window">
                <a:extLst>
                  <a:ext uri="{FF2B5EF4-FFF2-40B4-BE49-F238E27FC236}">
                    <a16:creationId xmlns:a16="http://schemas.microsoft.com/office/drawing/2014/main" id="{F28594D3-33B4-45D1-BE20-4A50E1A2260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577143" y="1244787"/>
                <a:ext cx="91821" cy="91821"/>
              </a:xfrm>
              <a:prstGeom prst="rect">
                <a:avLst/>
              </a:prstGeom>
            </p:spPr>
          </p:pic>
          <p:sp>
            <p:nvSpPr>
              <p:cNvPr id="105" name="Rectangle">
                <a:extLst>
                  <a:ext uri="{FF2B5EF4-FFF2-40B4-BE49-F238E27FC236}">
                    <a16:creationId xmlns:a16="http://schemas.microsoft.com/office/drawing/2014/main" id="{EF84B5BE-3663-4C88-91F6-BDC08AE2003E}"/>
                  </a:ext>
                </a:extLst>
              </p:cNvPr>
              <p:cNvSpPr/>
              <p:nvPr/>
            </p:nvSpPr>
            <p:spPr>
              <a:xfrm>
                <a:off x="4589484" y="1274842"/>
                <a:ext cx="64008" cy="36576"/>
              </a:xfrm>
              <a:prstGeom prst="rect">
                <a:avLst/>
              </a:prstGeom>
              <a:solidFill>
                <a:srgbClr val="CBCB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grpSp>
          <p:nvGrpSpPr>
            <p:cNvPr id="67" name="Dropdown Arrow">
              <a:extLst>
                <a:ext uri="{FF2B5EF4-FFF2-40B4-BE49-F238E27FC236}">
                  <a16:creationId xmlns:a16="http://schemas.microsoft.com/office/drawing/2014/main" id="{3745E974-99B6-4DCA-B036-ADA9E68625CF}"/>
                </a:ext>
              </a:extLst>
            </p:cNvPr>
            <p:cNvGrpSpPr/>
            <p:nvPr/>
          </p:nvGrpSpPr>
          <p:grpSpPr>
            <a:xfrm rot="18531467">
              <a:off x="5924692" y="2300805"/>
              <a:ext cx="31986" cy="31986"/>
              <a:chOff x="1411369" y="3109610"/>
              <a:chExt cx="182868" cy="191529"/>
            </a:xfrm>
          </p:grpSpPr>
          <p:cxnSp>
            <p:nvCxnSpPr>
              <p:cNvPr id="101" name="Line 2">
                <a:extLst>
                  <a:ext uri="{FF2B5EF4-FFF2-40B4-BE49-F238E27FC236}">
                    <a16:creationId xmlns:a16="http://schemas.microsoft.com/office/drawing/2014/main" id="{E51A6EC0-1062-45AC-B98B-444D4FE266CF}"/>
                  </a:ext>
                </a:extLst>
              </p:cNvPr>
              <p:cNvCxnSpPr>
                <a:cxnSpLocks/>
              </p:cNvCxnSpPr>
              <p:nvPr/>
            </p:nvCxnSpPr>
            <p:spPr>
              <a:xfrm rot="19092243">
                <a:off x="1484509" y="3191411"/>
                <a:ext cx="109728" cy="109728"/>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cxnSp>
            <p:nvCxnSpPr>
              <p:cNvPr id="102" name="Line 1">
                <a:extLst>
                  <a:ext uri="{FF2B5EF4-FFF2-40B4-BE49-F238E27FC236}">
                    <a16:creationId xmlns:a16="http://schemas.microsoft.com/office/drawing/2014/main" id="{F69772E0-39E0-409B-8F02-E33C6BBA39F6}"/>
                  </a:ext>
                </a:extLst>
              </p:cNvPr>
              <p:cNvCxnSpPr>
                <a:cxnSpLocks/>
              </p:cNvCxnSpPr>
              <p:nvPr/>
            </p:nvCxnSpPr>
            <p:spPr>
              <a:xfrm rot="19092243" flipV="1">
                <a:off x="1411369" y="3109610"/>
                <a:ext cx="109728" cy="109729"/>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grpSp>
        <p:sp>
          <p:nvSpPr>
            <p:cNvPr id="68" name="Address Bar Header Background">
              <a:extLst>
                <a:ext uri="{FF2B5EF4-FFF2-40B4-BE49-F238E27FC236}">
                  <a16:creationId xmlns:a16="http://schemas.microsoft.com/office/drawing/2014/main" id="{019A767D-5679-4F18-ADAC-F3D42416F142}"/>
                </a:ext>
              </a:extLst>
            </p:cNvPr>
            <p:cNvSpPr/>
            <p:nvPr/>
          </p:nvSpPr>
          <p:spPr>
            <a:xfrm>
              <a:off x="4967877" y="2352880"/>
              <a:ext cx="5627420" cy="146768"/>
            </a:xfrm>
            <a:custGeom>
              <a:avLst/>
              <a:gdLst>
                <a:gd name="connsiteX0" fmla="*/ 0 w 5627420"/>
                <a:gd name="connsiteY0" fmla="*/ 0 h 146768"/>
                <a:gd name="connsiteX1" fmla="*/ 512720 w 5627420"/>
                <a:gd name="connsiteY1" fmla="*/ 0 h 146768"/>
                <a:gd name="connsiteX2" fmla="*/ 1081715 w 5627420"/>
                <a:gd name="connsiteY2" fmla="*/ 0 h 146768"/>
                <a:gd name="connsiteX3" fmla="*/ 1594436 w 5627420"/>
                <a:gd name="connsiteY3" fmla="*/ 0 h 146768"/>
                <a:gd name="connsiteX4" fmla="*/ 2275979 w 5627420"/>
                <a:gd name="connsiteY4" fmla="*/ 0 h 146768"/>
                <a:gd name="connsiteX5" fmla="*/ 2901248 w 5627420"/>
                <a:gd name="connsiteY5" fmla="*/ 0 h 146768"/>
                <a:gd name="connsiteX6" fmla="*/ 3526517 w 5627420"/>
                <a:gd name="connsiteY6" fmla="*/ 0 h 146768"/>
                <a:gd name="connsiteX7" fmla="*/ 4264334 w 5627420"/>
                <a:gd name="connsiteY7" fmla="*/ 0 h 146768"/>
                <a:gd name="connsiteX8" fmla="*/ 4945877 w 5627420"/>
                <a:gd name="connsiteY8" fmla="*/ 0 h 146768"/>
                <a:gd name="connsiteX9" fmla="*/ 5627420 w 5627420"/>
                <a:gd name="connsiteY9" fmla="*/ 0 h 146768"/>
                <a:gd name="connsiteX10" fmla="*/ 5627420 w 5627420"/>
                <a:gd name="connsiteY10" fmla="*/ 146768 h 146768"/>
                <a:gd name="connsiteX11" fmla="*/ 5170974 w 5627420"/>
                <a:gd name="connsiteY11" fmla="*/ 146768 h 146768"/>
                <a:gd name="connsiteX12" fmla="*/ 4658253 w 5627420"/>
                <a:gd name="connsiteY12" fmla="*/ 146768 h 146768"/>
                <a:gd name="connsiteX13" fmla="*/ 3976710 w 5627420"/>
                <a:gd name="connsiteY13" fmla="*/ 146768 h 146768"/>
                <a:gd name="connsiteX14" fmla="*/ 3238893 w 5627420"/>
                <a:gd name="connsiteY14" fmla="*/ 146768 h 146768"/>
                <a:gd name="connsiteX15" fmla="*/ 2669898 w 5627420"/>
                <a:gd name="connsiteY15" fmla="*/ 146768 h 146768"/>
                <a:gd name="connsiteX16" fmla="*/ 1932081 w 5627420"/>
                <a:gd name="connsiteY16" fmla="*/ 146768 h 146768"/>
                <a:gd name="connsiteX17" fmla="*/ 1419360 w 5627420"/>
                <a:gd name="connsiteY17" fmla="*/ 146768 h 146768"/>
                <a:gd name="connsiteX18" fmla="*/ 962914 w 5627420"/>
                <a:gd name="connsiteY18" fmla="*/ 146768 h 146768"/>
                <a:gd name="connsiteX19" fmla="*/ 0 w 5627420"/>
                <a:gd name="connsiteY19" fmla="*/ 146768 h 146768"/>
                <a:gd name="connsiteX20" fmla="*/ 0 w 5627420"/>
                <a:gd name="connsiteY20" fmla="*/ 0 h 146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27420" h="146768" fill="none" extrusionOk="0">
                  <a:moveTo>
                    <a:pt x="0" y="0"/>
                  </a:moveTo>
                  <a:cubicBezTo>
                    <a:pt x="249004" y="-1518"/>
                    <a:pt x="369933" y="24895"/>
                    <a:pt x="512720" y="0"/>
                  </a:cubicBezTo>
                  <a:cubicBezTo>
                    <a:pt x="655507" y="-24895"/>
                    <a:pt x="917099" y="-26932"/>
                    <a:pt x="1081715" y="0"/>
                  </a:cubicBezTo>
                  <a:cubicBezTo>
                    <a:pt x="1246332" y="26932"/>
                    <a:pt x="1459231" y="14574"/>
                    <a:pt x="1594436" y="0"/>
                  </a:cubicBezTo>
                  <a:cubicBezTo>
                    <a:pt x="1729641" y="-14574"/>
                    <a:pt x="2019947" y="33269"/>
                    <a:pt x="2275979" y="0"/>
                  </a:cubicBezTo>
                  <a:cubicBezTo>
                    <a:pt x="2532011" y="-33269"/>
                    <a:pt x="2704934" y="-21465"/>
                    <a:pt x="2901248" y="0"/>
                  </a:cubicBezTo>
                  <a:cubicBezTo>
                    <a:pt x="3097562" y="21465"/>
                    <a:pt x="3311969" y="-14914"/>
                    <a:pt x="3526517" y="0"/>
                  </a:cubicBezTo>
                  <a:cubicBezTo>
                    <a:pt x="3741065" y="14914"/>
                    <a:pt x="4103870" y="22641"/>
                    <a:pt x="4264334" y="0"/>
                  </a:cubicBezTo>
                  <a:cubicBezTo>
                    <a:pt x="4424798" y="-22641"/>
                    <a:pt x="4673412" y="27773"/>
                    <a:pt x="4945877" y="0"/>
                  </a:cubicBezTo>
                  <a:cubicBezTo>
                    <a:pt x="5218342" y="-27773"/>
                    <a:pt x="5317845" y="6109"/>
                    <a:pt x="5627420" y="0"/>
                  </a:cubicBezTo>
                  <a:cubicBezTo>
                    <a:pt x="5623180" y="66055"/>
                    <a:pt x="5631525" y="98292"/>
                    <a:pt x="5627420" y="146768"/>
                  </a:cubicBezTo>
                  <a:cubicBezTo>
                    <a:pt x="5424231" y="134960"/>
                    <a:pt x="5370779" y="128768"/>
                    <a:pt x="5170974" y="146768"/>
                  </a:cubicBezTo>
                  <a:cubicBezTo>
                    <a:pt x="4971169" y="164768"/>
                    <a:pt x="4784240" y="141638"/>
                    <a:pt x="4658253" y="146768"/>
                  </a:cubicBezTo>
                  <a:cubicBezTo>
                    <a:pt x="4532266" y="151898"/>
                    <a:pt x="4188252" y="139505"/>
                    <a:pt x="3976710" y="146768"/>
                  </a:cubicBezTo>
                  <a:cubicBezTo>
                    <a:pt x="3765168" y="154031"/>
                    <a:pt x="3388640" y="132812"/>
                    <a:pt x="3238893" y="146768"/>
                  </a:cubicBezTo>
                  <a:cubicBezTo>
                    <a:pt x="3089146" y="160724"/>
                    <a:pt x="2895701" y="162165"/>
                    <a:pt x="2669898" y="146768"/>
                  </a:cubicBezTo>
                  <a:cubicBezTo>
                    <a:pt x="2444096" y="131371"/>
                    <a:pt x="2085787" y="148627"/>
                    <a:pt x="1932081" y="146768"/>
                  </a:cubicBezTo>
                  <a:cubicBezTo>
                    <a:pt x="1778375" y="144909"/>
                    <a:pt x="1647417" y="126622"/>
                    <a:pt x="1419360" y="146768"/>
                  </a:cubicBezTo>
                  <a:cubicBezTo>
                    <a:pt x="1191303" y="166914"/>
                    <a:pt x="1058203" y="136907"/>
                    <a:pt x="962914" y="146768"/>
                  </a:cubicBezTo>
                  <a:cubicBezTo>
                    <a:pt x="867625" y="156629"/>
                    <a:pt x="280791" y="185533"/>
                    <a:pt x="0" y="146768"/>
                  </a:cubicBezTo>
                  <a:cubicBezTo>
                    <a:pt x="-5920" y="97231"/>
                    <a:pt x="-6953" y="33004"/>
                    <a:pt x="0" y="0"/>
                  </a:cubicBezTo>
                  <a:close/>
                </a:path>
                <a:path w="5627420" h="146768" stroke="0" extrusionOk="0">
                  <a:moveTo>
                    <a:pt x="0" y="0"/>
                  </a:moveTo>
                  <a:cubicBezTo>
                    <a:pt x="219799" y="22732"/>
                    <a:pt x="399250" y="22392"/>
                    <a:pt x="568995" y="0"/>
                  </a:cubicBezTo>
                  <a:cubicBezTo>
                    <a:pt x="738741" y="-22392"/>
                    <a:pt x="809811" y="-12522"/>
                    <a:pt x="1025441" y="0"/>
                  </a:cubicBezTo>
                  <a:cubicBezTo>
                    <a:pt x="1241071" y="12522"/>
                    <a:pt x="1501468" y="6168"/>
                    <a:pt x="1763258" y="0"/>
                  </a:cubicBezTo>
                  <a:cubicBezTo>
                    <a:pt x="2025048" y="-6168"/>
                    <a:pt x="2147962" y="21157"/>
                    <a:pt x="2332253" y="0"/>
                  </a:cubicBezTo>
                  <a:cubicBezTo>
                    <a:pt x="2516545" y="-21157"/>
                    <a:pt x="2699162" y="-19468"/>
                    <a:pt x="2901248" y="0"/>
                  </a:cubicBezTo>
                  <a:cubicBezTo>
                    <a:pt x="3103334" y="19468"/>
                    <a:pt x="3436627" y="8008"/>
                    <a:pt x="3639065" y="0"/>
                  </a:cubicBezTo>
                  <a:cubicBezTo>
                    <a:pt x="3841503" y="-8008"/>
                    <a:pt x="3900542" y="-13209"/>
                    <a:pt x="4151785" y="0"/>
                  </a:cubicBezTo>
                  <a:cubicBezTo>
                    <a:pt x="4403028" y="13209"/>
                    <a:pt x="4555611" y="-18469"/>
                    <a:pt x="4889603" y="0"/>
                  </a:cubicBezTo>
                  <a:cubicBezTo>
                    <a:pt x="5223595" y="18469"/>
                    <a:pt x="5344184" y="25114"/>
                    <a:pt x="5627420" y="0"/>
                  </a:cubicBezTo>
                  <a:cubicBezTo>
                    <a:pt x="5621987" y="34083"/>
                    <a:pt x="5633571" y="114997"/>
                    <a:pt x="5627420" y="146768"/>
                  </a:cubicBezTo>
                  <a:cubicBezTo>
                    <a:pt x="5485846" y="154451"/>
                    <a:pt x="5129258" y="124247"/>
                    <a:pt x="5002151" y="146768"/>
                  </a:cubicBezTo>
                  <a:cubicBezTo>
                    <a:pt x="4875044" y="169289"/>
                    <a:pt x="4609723" y="139235"/>
                    <a:pt x="4433156" y="146768"/>
                  </a:cubicBezTo>
                  <a:cubicBezTo>
                    <a:pt x="4256589" y="154301"/>
                    <a:pt x="4018811" y="166889"/>
                    <a:pt x="3695339" y="146768"/>
                  </a:cubicBezTo>
                  <a:cubicBezTo>
                    <a:pt x="3371867" y="126647"/>
                    <a:pt x="3151833" y="176136"/>
                    <a:pt x="2957522" y="146768"/>
                  </a:cubicBezTo>
                  <a:cubicBezTo>
                    <a:pt x="2763211" y="117400"/>
                    <a:pt x="2585222" y="168669"/>
                    <a:pt x="2444801" y="146768"/>
                  </a:cubicBezTo>
                  <a:cubicBezTo>
                    <a:pt x="2304380" y="124867"/>
                    <a:pt x="2058163" y="173937"/>
                    <a:pt x="1819532" y="146768"/>
                  </a:cubicBezTo>
                  <a:cubicBezTo>
                    <a:pt x="1580901" y="119599"/>
                    <a:pt x="1244896" y="150463"/>
                    <a:pt x="1081715" y="146768"/>
                  </a:cubicBezTo>
                  <a:cubicBezTo>
                    <a:pt x="918534" y="143073"/>
                    <a:pt x="432362" y="152062"/>
                    <a:pt x="0" y="146768"/>
                  </a:cubicBezTo>
                  <a:cubicBezTo>
                    <a:pt x="-5267" y="109840"/>
                    <a:pt x="-6821" y="65565"/>
                    <a:pt x="0" y="0"/>
                  </a:cubicBezTo>
                  <a:close/>
                </a:path>
              </a:pathLst>
            </a:custGeom>
            <a:solidFill>
              <a:srgbClr val="F2F2F2"/>
            </a:solidFill>
            <a:ln>
              <a:solidFill>
                <a:srgbClr val="CBCBCB">
                  <a:alpha val="0"/>
                </a:srgb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69" name="Address Bar Background">
              <a:extLst>
                <a:ext uri="{FF2B5EF4-FFF2-40B4-BE49-F238E27FC236}">
                  <a16:creationId xmlns:a16="http://schemas.microsoft.com/office/drawing/2014/main" id="{57D53262-BC9A-431A-B4A4-B0F34CAAE0B4}"/>
                </a:ext>
              </a:extLst>
            </p:cNvPr>
            <p:cNvSpPr/>
            <p:nvPr/>
          </p:nvSpPr>
          <p:spPr>
            <a:xfrm>
              <a:off x="5514057" y="2383243"/>
              <a:ext cx="4593820" cy="84902"/>
            </a:xfrm>
            <a:custGeom>
              <a:avLst/>
              <a:gdLst>
                <a:gd name="connsiteX0" fmla="*/ 0 w 4593820"/>
                <a:gd name="connsiteY0" fmla="*/ 0 h 84902"/>
                <a:gd name="connsiteX1" fmla="*/ 610322 w 4593820"/>
                <a:gd name="connsiteY1" fmla="*/ 0 h 84902"/>
                <a:gd name="connsiteX2" fmla="*/ 1128767 w 4593820"/>
                <a:gd name="connsiteY2" fmla="*/ 0 h 84902"/>
                <a:gd name="connsiteX3" fmla="*/ 1693151 w 4593820"/>
                <a:gd name="connsiteY3" fmla="*/ 0 h 84902"/>
                <a:gd name="connsiteX4" fmla="*/ 2395349 w 4593820"/>
                <a:gd name="connsiteY4" fmla="*/ 0 h 84902"/>
                <a:gd name="connsiteX5" fmla="*/ 3005671 w 4593820"/>
                <a:gd name="connsiteY5" fmla="*/ 0 h 84902"/>
                <a:gd name="connsiteX6" fmla="*/ 3570054 w 4593820"/>
                <a:gd name="connsiteY6" fmla="*/ 0 h 84902"/>
                <a:gd name="connsiteX7" fmla="*/ 4593820 w 4593820"/>
                <a:gd name="connsiteY7" fmla="*/ 0 h 84902"/>
                <a:gd name="connsiteX8" fmla="*/ 4593820 w 4593820"/>
                <a:gd name="connsiteY8" fmla="*/ 84902 h 84902"/>
                <a:gd name="connsiteX9" fmla="*/ 3937560 w 4593820"/>
                <a:gd name="connsiteY9" fmla="*/ 84902 h 84902"/>
                <a:gd name="connsiteX10" fmla="*/ 3373176 w 4593820"/>
                <a:gd name="connsiteY10" fmla="*/ 84902 h 84902"/>
                <a:gd name="connsiteX11" fmla="*/ 2625040 w 4593820"/>
                <a:gd name="connsiteY11" fmla="*/ 84902 h 84902"/>
                <a:gd name="connsiteX12" fmla="*/ 2014718 w 4593820"/>
                <a:gd name="connsiteY12" fmla="*/ 84902 h 84902"/>
                <a:gd name="connsiteX13" fmla="*/ 1496273 w 4593820"/>
                <a:gd name="connsiteY13" fmla="*/ 84902 h 84902"/>
                <a:gd name="connsiteX14" fmla="*/ 794075 w 4593820"/>
                <a:gd name="connsiteY14" fmla="*/ 84902 h 84902"/>
                <a:gd name="connsiteX15" fmla="*/ 0 w 4593820"/>
                <a:gd name="connsiteY15" fmla="*/ 84902 h 84902"/>
                <a:gd name="connsiteX16" fmla="*/ 0 w 4593820"/>
                <a:gd name="connsiteY16" fmla="*/ 0 h 84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93820" h="84902" fill="none" extrusionOk="0">
                  <a:moveTo>
                    <a:pt x="0" y="0"/>
                  </a:moveTo>
                  <a:cubicBezTo>
                    <a:pt x="184146" y="-15199"/>
                    <a:pt x="392840" y="-9586"/>
                    <a:pt x="610322" y="0"/>
                  </a:cubicBezTo>
                  <a:cubicBezTo>
                    <a:pt x="827804" y="9586"/>
                    <a:pt x="877715" y="8006"/>
                    <a:pt x="1128767" y="0"/>
                  </a:cubicBezTo>
                  <a:cubicBezTo>
                    <a:pt x="1379819" y="-8006"/>
                    <a:pt x="1481566" y="-27595"/>
                    <a:pt x="1693151" y="0"/>
                  </a:cubicBezTo>
                  <a:cubicBezTo>
                    <a:pt x="1904736" y="27595"/>
                    <a:pt x="2128721" y="-18005"/>
                    <a:pt x="2395349" y="0"/>
                  </a:cubicBezTo>
                  <a:cubicBezTo>
                    <a:pt x="2661977" y="18005"/>
                    <a:pt x="2745811" y="-11627"/>
                    <a:pt x="3005671" y="0"/>
                  </a:cubicBezTo>
                  <a:cubicBezTo>
                    <a:pt x="3265531" y="11627"/>
                    <a:pt x="3296113" y="17939"/>
                    <a:pt x="3570054" y="0"/>
                  </a:cubicBezTo>
                  <a:cubicBezTo>
                    <a:pt x="3843995" y="-17939"/>
                    <a:pt x="4190444" y="-20063"/>
                    <a:pt x="4593820" y="0"/>
                  </a:cubicBezTo>
                  <a:cubicBezTo>
                    <a:pt x="4593258" y="27104"/>
                    <a:pt x="4593224" y="55244"/>
                    <a:pt x="4593820" y="84902"/>
                  </a:cubicBezTo>
                  <a:cubicBezTo>
                    <a:pt x="4343477" y="110163"/>
                    <a:pt x="4152282" y="66973"/>
                    <a:pt x="3937560" y="84902"/>
                  </a:cubicBezTo>
                  <a:cubicBezTo>
                    <a:pt x="3722838" y="102831"/>
                    <a:pt x="3526748" y="100677"/>
                    <a:pt x="3373176" y="84902"/>
                  </a:cubicBezTo>
                  <a:cubicBezTo>
                    <a:pt x="3219604" y="69127"/>
                    <a:pt x="2936887" y="83060"/>
                    <a:pt x="2625040" y="84902"/>
                  </a:cubicBezTo>
                  <a:cubicBezTo>
                    <a:pt x="2313193" y="86744"/>
                    <a:pt x="2196676" y="90569"/>
                    <a:pt x="2014718" y="84902"/>
                  </a:cubicBezTo>
                  <a:cubicBezTo>
                    <a:pt x="1832760" y="79235"/>
                    <a:pt x="1665481" y="70062"/>
                    <a:pt x="1496273" y="84902"/>
                  </a:cubicBezTo>
                  <a:cubicBezTo>
                    <a:pt x="1327065" y="99742"/>
                    <a:pt x="1136994" y="86637"/>
                    <a:pt x="794075" y="84902"/>
                  </a:cubicBezTo>
                  <a:cubicBezTo>
                    <a:pt x="451156" y="83167"/>
                    <a:pt x="348460" y="48584"/>
                    <a:pt x="0" y="84902"/>
                  </a:cubicBezTo>
                  <a:cubicBezTo>
                    <a:pt x="337" y="52542"/>
                    <a:pt x="582" y="27801"/>
                    <a:pt x="0" y="0"/>
                  </a:cubicBezTo>
                  <a:close/>
                </a:path>
                <a:path w="4593820" h="84902" stroke="0" extrusionOk="0">
                  <a:moveTo>
                    <a:pt x="0" y="0"/>
                  </a:moveTo>
                  <a:cubicBezTo>
                    <a:pt x="243663" y="28465"/>
                    <a:pt x="434584" y="-20020"/>
                    <a:pt x="610322" y="0"/>
                  </a:cubicBezTo>
                  <a:cubicBezTo>
                    <a:pt x="786060" y="20020"/>
                    <a:pt x="988612" y="-632"/>
                    <a:pt x="1128767" y="0"/>
                  </a:cubicBezTo>
                  <a:cubicBezTo>
                    <a:pt x="1268922" y="632"/>
                    <a:pt x="1523113" y="26936"/>
                    <a:pt x="1876904" y="0"/>
                  </a:cubicBezTo>
                  <a:cubicBezTo>
                    <a:pt x="2230695" y="-26936"/>
                    <a:pt x="2199136" y="-21321"/>
                    <a:pt x="2487225" y="0"/>
                  </a:cubicBezTo>
                  <a:cubicBezTo>
                    <a:pt x="2775314" y="21321"/>
                    <a:pt x="2851493" y="-14744"/>
                    <a:pt x="3097547" y="0"/>
                  </a:cubicBezTo>
                  <a:cubicBezTo>
                    <a:pt x="3343601" y="14744"/>
                    <a:pt x="3566286" y="-17111"/>
                    <a:pt x="3845684" y="0"/>
                  </a:cubicBezTo>
                  <a:cubicBezTo>
                    <a:pt x="4125082" y="17111"/>
                    <a:pt x="4414169" y="23994"/>
                    <a:pt x="4593820" y="0"/>
                  </a:cubicBezTo>
                  <a:cubicBezTo>
                    <a:pt x="4591812" y="40259"/>
                    <a:pt x="4592030" y="47653"/>
                    <a:pt x="4593820" y="84902"/>
                  </a:cubicBezTo>
                  <a:cubicBezTo>
                    <a:pt x="4347807" y="99919"/>
                    <a:pt x="4303994" y="93382"/>
                    <a:pt x="4029436" y="84902"/>
                  </a:cubicBezTo>
                  <a:cubicBezTo>
                    <a:pt x="3754878" y="76422"/>
                    <a:pt x="3660223" y="76217"/>
                    <a:pt x="3373176" y="84902"/>
                  </a:cubicBezTo>
                  <a:cubicBezTo>
                    <a:pt x="3086129" y="93587"/>
                    <a:pt x="3028669" y="102103"/>
                    <a:pt x="2716916" y="84902"/>
                  </a:cubicBezTo>
                  <a:cubicBezTo>
                    <a:pt x="2405163" y="67701"/>
                    <a:pt x="2405885" y="105789"/>
                    <a:pt x="2106595" y="84902"/>
                  </a:cubicBezTo>
                  <a:cubicBezTo>
                    <a:pt x="1807305" y="64015"/>
                    <a:pt x="1529418" y="90463"/>
                    <a:pt x="1358458" y="84902"/>
                  </a:cubicBezTo>
                  <a:cubicBezTo>
                    <a:pt x="1187498" y="79341"/>
                    <a:pt x="793412" y="68774"/>
                    <a:pt x="610322" y="84902"/>
                  </a:cubicBezTo>
                  <a:cubicBezTo>
                    <a:pt x="427232" y="101030"/>
                    <a:pt x="224841" y="113789"/>
                    <a:pt x="0" y="84902"/>
                  </a:cubicBezTo>
                  <a:cubicBezTo>
                    <a:pt x="1504" y="64811"/>
                    <a:pt x="2191" y="23288"/>
                    <a:pt x="0" y="0"/>
                  </a:cubicBezTo>
                  <a:close/>
                </a:path>
              </a:pathLst>
            </a:custGeom>
            <a:solidFill>
              <a:srgbClr val="FFFFFF"/>
            </a:solidFill>
            <a:ln w="12700">
              <a:solidFill>
                <a:srgbClr val="CBCBCB">
                  <a:alpha val="0"/>
                </a:srgb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70" name="Right Arrow">
              <a:extLst>
                <a:ext uri="{FF2B5EF4-FFF2-40B4-BE49-F238E27FC236}">
                  <a16:creationId xmlns:a16="http://schemas.microsoft.com/office/drawing/2014/main" id="{D21BA288-79BD-449B-9B17-7819D04A5874}"/>
                </a:ext>
              </a:extLst>
            </p:cNvPr>
            <p:cNvGrpSpPr/>
            <p:nvPr/>
          </p:nvGrpSpPr>
          <p:grpSpPr>
            <a:xfrm>
              <a:off x="5128197" y="2407559"/>
              <a:ext cx="55827" cy="39983"/>
              <a:chOff x="5128197" y="2407559"/>
              <a:chExt cx="55827" cy="39983"/>
            </a:xfrm>
          </p:grpSpPr>
          <p:grpSp>
            <p:nvGrpSpPr>
              <p:cNvPr id="97" name="Right Arrow">
                <a:extLst>
                  <a:ext uri="{FF2B5EF4-FFF2-40B4-BE49-F238E27FC236}">
                    <a16:creationId xmlns:a16="http://schemas.microsoft.com/office/drawing/2014/main" id="{C47A941B-7249-47CC-A544-92676852A732}"/>
                  </a:ext>
                </a:extLst>
              </p:cNvPr>
              <p:cNvGrpSpPr/>
              <p:nvPr/>
            </p:nvGrpSpPr>
            <p:grpSpPr>
              <a:xfrm rot="13370064">
                <a:off x="5144041" y="2407559"/>
                <a:ext cx="39983" cy="39983"/>
                <a:chOff x="1411369" y="3109610"/>
                <a:chExt cx="182868" cy="191529"/>
              </a:xfrm>
            </p:grpSpPr>
            <p:cxnSp>
              <p:nvCxnSpPr>
                <p:cNvPr id="99" name="Line 2">
                  <a:extLst>
                    <a:ext uri="{FF2B5EF4-FFF2-40B4-BE49-F238E27FC236}">
                      <a16:creationId xmlns:a16="http://schemas.microsoft.com/office/drawing/2014/main" id="{01376430-001A-4957-B940-D9D1568D575D}"/>
                    </a:ext>
                  </a:extLst>
                </p:cNvPr>
                <p:cNvCxnSpPr>
                  <a:cxnSpLocks/>
                </p:cNvCxnSpPr>
                <p:nvPr/>
              </p:nvCxnSpPr>
              <p:spPr>
                <a:xfrm rot="19092243">
                  <a:off x="1484509" y="3191411"/>
                  <a:ext cx="109728" cy="109728"/>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cxnSp>
              <p:nvCxnSpPr>
                <p:cNvPr id="100" name="Line 1">
                  <a:extLst>
                    <a:ext uri="{FF2B5EF4-FFF2-40B4-BE49-F238E27FC236}">
                      <a16:creationId xmlns:a16="http://schemas.microsoft.com/office/drawing/2014/main" id="{1D1B81BB-DD02-4F0D-9E47-B7AC72716ACC}"/>
                    </a:ext>
                  </a:extLst>
                </p:cNvPr>
                <p:cNvCxnSpPr>
                  <a:cxnSpLocks/>
                </p:cNvCxnSpPr>
                <p:nvPr/>
              </p:nvCxnSpPr>
              <p:spPr>
                <a:xfrm rot="19092243" flipV="1">
                  <a:off x="1411369" y="3109610"/>
                  <a:ext cx="109728" cy="109729"/>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grpSp>
          <p:cxnSp>
            <p:nvCxnSpPr>
              <p:cNvPr id="98" name="Right Arrow">
                <a:extLst>
                  <a:ext uri="{FF2B5EF4-FFF2-40B4-BE49-F238E27FC236}">
                    <a16:creationId xmlns:a16="http://schemas.microsoft.com/office/drawing/2014/main" id="{F86CC399-7345-4A34-8824-F7964D4837E4}"/>
                  </a:ext>
                </a:extLst>
              </p:cNvPr>
              <p:cNvCxnSpPr>
                <a:cxnSpLocks/>
              </p:cNvCxnSpPr>
              <p:nvPr/>
            </p:nvCxnSpPr>
            <p:spPr>
              <a:xfrm>
                <a:off x="5128197" y="2427402"/>
                <a:ext cx="47979" cy="0"/>
              </a:xfrm>
              <a:prstGeom prst="line">
                <a:avLst/>
              </a:prstGeom>
              <a:ln w="6350">
                <a:solidFill>
                  <a:srgbClr val="090909"/>
                </a:solidFill>
              </a:ln>
            </p:spPr>
            <p:style>
              <a:lnRef idx="1">
                <a:schemeClr val="accent1"/>
              </a:lnRef>
              <a:fillRef idx="0">
                <a:schemeClr val="accent1"/>
              </a:fillRef>
              <a:effectRef idx="0">
                <a:schemeClr val="accent1"/>
              </a:effectRef>
              <a:fontRef idx="minor">
                <a:schemeClr val="tx1"/>
              </a:fontRef>
            </p:style>
          </p:cxnSp>
        </p:grpSp>
        <p:grpSp>
          <p:nvGrpSpPr>
            <p:cNvPr id="71" name="Left Arrow">
              <a:extLst>
                <a:ext uri="{FF2B5EF4-FFF2-40B4-BE49-F238E27FC236}">
                  <a16:creationId xmlns:a16="http://schemas.microsoft.com/office/drawing/2014/main" id="{6532175E-4AFD-42E3-8CD2-BB1BAA1BE0E4}"/>
                </a:ext>
              </a:extLst>
            </p:cNvPr>
            <p:cNvGrpSpPr/>
            <p:nvPr/>
          </p:nvGrpSpPr>
          <p:grpSpPr>
            <a:xfrm>
              <a:off x="5004663" y="2407440"/>
              <a:ext cx="56124" cy="39983"/>
              <a:chOff x="5004663" y="2407440"/>
              <a:chExt cx="56124" cy="39983"/>
            </a:xfrm>
          </p:grpSpPr>
          <p:grpSp>
            <p:nvGrpSpPr>
              <p:cNvPr id="93" name="Left Arrow">
                <a:extLst>
                  <a:ext uri="{FF2B5EF4-FFF2-40B4-BE49-F238E27FC236}">
                    <a16:creationId xmlns:a16="http://schemas.microsoft.com/office/drawing/2014/main" id="{211C60F8-0F37-43DE-B883-E6B75167C9F0}"/>
                  </a:ext>
                </a:extLst>
              </p:cNvPr>
              <p:cNvGrpSpPr/>
              <p:nvPr/>
            </p:nvGrpSpPr>
            <p:grpSpPr>
              <a:xfrm rot="8229936" flipH="1">
                <a:off x="5004663" y="2407440"/>
                <a:ext cx="39983" cy="39983"/>
                <a:chOff x="1411369" y="3109610"/>
                <a:chExt cx="182868" cy="191529"/>
              </a:xfrm>
            </p:grpSpPr>
            <p:cxnSp>
              <p:nvCxnSpPr>
                <p:cNvPr id="95" name="Line 2">
                  <a:extLst>
                    <a:ext uri="{FF2B5EF4-FFF2-40B4-BE49-F238E27FC236}">
                      <a16:creationId xmlns:a16="http://schemas.microsoft.com/office/drawing/2014/main" id="{EEB2FBA6-BADB-4F6D-A3F5-396BC1620921}"/>
                    </a:ext>
                  </a:extLst>
                </p:cNvPr>
                <p:cNvCxnSpPr>
                  <a:cxnSpLocks/>
                </p:cNvCxnSpPr>
                <p:nvPr/>
              </p:nvCxnSpPr>
              <p:spPr>
                <a:xfrm rot="19092243">
                  <a:off x="1484509" y="3191411"/>
                  <a:ext cx="109728" cy="109728"/>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cxnSp>
              <p:nvCxnSpPr>
                <p:cNvPr id="96" name="Line 1">
                  <a:extLst>
                    <a:ext uri="{FF2B5EF4-FFF2-40B4-BE49-F238E27FC236}">
                      <a16:creationId xmlns:a16="http://schemas.microsoft.com/office/drawing/2014/main" id="{A8916512-347A-4F57-8486-288B72BFF314}"/>
                    </a:ext>
                  </a:extLst>
                </p:cNvPr>
                <p:cNvCxnSpPr>
                  <a:cxnSpLocks/>
                </p:cNvCxnSpPr>
                <p:nvPr/>
              </p:nvCxnSpPr>
              <p:spPr>
                <a:xfrm rot="19092243" flipV="1">
                  <a:off x="1411369" y="3109610"/>
                  <a:ext cx="109728" cy="109729"/>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grpSp>
          <p:cxnSp>
            <p:nvCxnSpPr>
              <p:cNvPr id="94" name="Left Arrow">
                <a:extLst>
                  <a:ext uri="{FF2B5EF4-FFF2-40B4-BE49-F238E27FC236}">
                    <a16:creationId xmlns:a16="http://schemas.microsoft.com/office/drawing/2014/main" id="{75FBB3A1-E111-4A84-8300-B9D32217F93F}"/>
                  </a:ext>
                </a:extLst>
              </p:cNvPr>
              <p:cNvCxnSpPr>
                <a:cxnSpLocks/>
              </p:cNvCxnSpPr>
              <p:nvPr/>
            </p:nvCxnSpPr>
            <p:spPr>
              <a:xfrm>
                <a:off x="5012808" y="2427402"/>
                <a:ext cx="47979" cy="0"/>
              </a:xfrm>
              <a:prstGeom prst="line">
                <a:avLst/>
              </a:prstGeom>
              <a:ln w="6350">
                <a:solidFill>
                  <a:srgbClr val="090909"/>
                </a:solidFill>
              </a:ln>
            </p:spPr>
            <p:style>
              <a:lnRef idx="1">
                <a:schemeClr val="accent1"/>
              </a:lnRef>
              <a:fillRef idx="0">
                <a:schemeClr val="accent1"/>
              </a:fillRef>
              <a:effectRef idx="0">
                <a:schemeClr val="accent1"/>
              </a:effectRef>
              <a:fontRef idx="minor">
                <a:schemeClr val="tx1"/>
              </a:fontRef>
            </p:style>
          </p:cxnSp>
        </p:grpSp>
        <p:pic>
          <p:nvPicPr>
            <p:cNvPr id="72" name="Search Address Bar Icon" descr="Magnifying glass">
              <a:extLst>
                <a:ext uri="{FF2B5EF4-FFF2-40B4-BE49-F238E27FC236}">
                  <a16:creationId xmlns:a16="http://schemas.microsoft.com/office/drawing/2014/main" id="{0E5FD816-5B1E-4D09-A02A-EA0F18F4272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flipH="1">
              <a:off x="5539664" y="2402166"/>
              <a:ext cx="48632" cy="48632"/>
            </a:xfrm>
            <a:prstGeom prst="rect">
              <a:avLst/>
            </a:prstGeom>
          </p:spPr>
        </p:pic>
        <p:sp>
          <p:nvSpPr>
            <p:cNvPr id="73" name="Search Address Bar Text">
              <a:extLst>
                <a:ext uri="{FF2B5EF4-FFF2-40B4-BE49-F238E27FC236}">
                  <a16:creationId xmlns:a16="http://schemas.microsoft.com/office/drawing/2014/main" id="{54795C5F-4F79-44C6-A5B4-93D208BE0C71}"/>
                </a:ext>
              </a:extLst>
            </p:cNvPr>
            <p:cNvSpPr txBox="1"/>
            <p:nvPr/>
          </p:nvSpPr>
          <p:spPr>
            <a:xfrm>
              <a:off x="5529550" y="2361221"/>
              <a:ext cx="1335040" cy="141095"/>
            </a:xfrm>
            <a:prstGeom prst="rect">
              <a:avLst/>
            </a:prstGeom>
            <a:noFill/>
          </p:spPr>
          <p:txBody>
            <a:bodyPr wrap="square" rtlCol="0">
              <a:spAutoFit/>
            </a:bodyPr>
            <a:lstStyle/>
            <a:p>
              <a:r>
                <a:rPr lang="en-US" sz="600" dirty="0">
                  <a:solidFill>
                    <a:srgbClr val="AEAEAE"/>
                  </a:solidFill>
                </a:rPr>
                <a:t>Search or enter web address</a:t>
              </a:r>
            </a:p>
          </p:txBody>
        </p:sp>
        <p:pic>
          <p:nvPicPr>
            <p:cNvPr id="74" name="Refresh Button" descr="Refresh">
              <a:extLst>
                <a:ext uri="{FF2B5EF4-FFF2-40B4-BE49-F238E27FC236}">
                  <a16:creationId xmlns:a16="http://schemas.microsoft.com/office/drawing/2014/main" id="{1A1BB3E3-606B-4ACB-BD88-9D8D62E0D9F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rot="17611513">
              <a:off x="5247646" y="2397778"/>
              <a:ext cx="59306" cy="59306"/>
            </a:xfrm>
            <a:prstGeom prst="rect">
              <a:avLst/>
            </a:prstGeom>
          </p:spPr>
        </p:pic>
        <p:pic>
          <p:nvPicPr>
            <p:cNvPr id="75" name="Home Button" descr="Home">
              <a:extLst>
                <a:ext uri="{FF2B5EF4-FFF2-40B4-BE49-F238E27FC236}">
                  <a16:creationId xmlns:a16="http://schemas.microsoft.com/office/drawing/2014/main" id="{18C97FBE-5DB0-49F7-8B61-0FFBDA66853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371550" y="2399299"/>
              <a:ext cx="59306" cy="59306"/>
            </a:xfrm>
            <a:prstGeom prst="rect">
              <a:avLst/>
            </a:prstGeom>
          </p:spPr>
        </p:pic>
        <p:grpSp>
          <p:nvGrpSpPr>
            <p:cNvPr id="76" name="Address Bar Settings Button">
              <a:extLst>
                <a:ext uri="{FF2B5EF4-FFF2-40B4-BE49-F238E27FC236}">
                  <a16:creationId xmlns:a16="http://schemas.microsoft.com/office/drawing/2014/main" id="{B8A4772C-A365-4654-AD13-238C3D0B98B7}"/>
                </a:ext>
              </a:extLst>
            </p:cNvPr>
            <p:cNvGrpSpPr/>
            <p:nvPr/>
          </p:nvGrpSpPr>
          <p:grpSpPr>
            <a:xfrm>
              <a:off x="10462995" y="2419434"/>
              <a:ext cx="64798" cy="15993"/>
              <a:chOff x="10790691" y="1400190"/>
              <a:chExt cx="74096" cy="18288"/>
            </a:xfrm>
          </p:grpSpPr>
          <p:sp>
            <p:nvSpPr>
              <p:cNvPr id="90" name="Circle">
                <a:extLst>
                  <a:ext uri="{FF2B5EF4-FFF2-40B4-BE49-F238E27FC236}">
                    <a16:creationId xmlns:a16="http://schemas.microsoft.com/office/drawing/2014/main" id="{5BB4F9E4-4CF9-4D4A-90C5-18C02A3D9BEF}"/>
                  </a:ext>
                </a:extLst>
              </p:cNvPr>
              <p:cNvSpPr/>
              <p:nvPr/>
            </p:nvSpPr>
            <p:spPr>
              <a:xfrm>
                <a:off x="10846499" y="1400190"/>
                <a:ext cx="18288" cy="18288"/>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91" name="Circle">
                <a:extLst>
                  <a:ext uri="{FF2B5EF4-FFF2-40B4-BE49-F238E27FC236}">
                    <a16:creationId xmlns:a16="http://schemas.microsoft.com/office/drawing/2014/main" id="{939E0F05-3CF7-4420-8459-D7EB61C4D58F}"/>
                  </a:ext>
                </a:extLst>
              </p:cNvPr>
              <p:cNvSpPr/>
              <p:nvPr/>
            </p:nvSpPr>
            <p:spPr>
              <a:xfrm>
                <a:off x="10818595" y="1400190"/>
                <a:ext cx="18288" cy="18288"/>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92" name="Circle">
                <a:extLst>
                  <a:ext uri="{FF2B5EF4-FFF2-40B4-BE49-F238E27FC236}">
                    <a16:creationId xmlns:a16="http://schemas.microsoft.com/office/drawing/2014/main" id="{8DB2D6BB-01F4-4630-B465-55F2288921BF}"/>
                  </a:ext>
                </a:extLst>
              </p:cNvPr>
              <p:cNvSpPr/>
              <p:nvPr/>
            </p:nvSpPr>
            <p:spPr>
              <a:xfrm>
                <a:off x="10790691" y="1400190"/>
                <a:ext cx="18288" cy="18288"/>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grpSp>
          <p:nvGrpSpPr>
            <p:cNvPr id="77" name="Add Button">
              <a:extLst>
                <a:ext uri="{FF2B5EF4-FFF2-40B4-BE49-F238E27FC236}">
                  <a16:creationId xmlns:a16="http://schemas.microsoft.com/office/drawing/2014/main" id="{56C0AD75-CE95-4551-934B-0B5CC78783BB}"/>
                </a:ext>
              </a:extLst>
            </p:cNvPr>
            <p:cNvGrpSpPr/>
            <p:nvPr/>
          </p:nvGrpSpPr>
          <p:grpSpPr>
            <a:xfrm>
              <a:off x="5822685" y="2296671"/>
              <a:ext cx="39983" cy="39983"/>
              <a:chOff x="5822685" y="2296671"/>
              <a:chExt cx="39983" cy="39983"/>
            </a:xfrm>
          </p:grpSpPr>
          <p:cxnSp>
            <p:nvCxnSpPr>
              <p:cNvPr id="88" name="Line 2">
                <a:extLst>
                  <a:ext uri="{FF2B5EF4-FFF2-40B4-BE49-F238E27FC236}">
                    <a16:creationId xmlns:a16="http://schemas.microsoft.com/office/drawing/2014/main" id="{621DAAD6-DB0C-439C-B01F-C7538210A6D8}"/>
                  </a:ext>
                </a:extLst>
              </p:cNvPr>
              <p:cNvCxnSpPr>
                <a:cxnSpLocks/>
              </p:cNvCxnSpPr>
              <p:nvPr/>
            </p:nvCxnSpPr>
            <p:spPr>
              <a:xfrm>
                <a:off x="5822685" y="2315861"/>
                <a:ext cx="39983" cy="0"/>
              </a:xfrm>
              <a:prstGeom prst="line">
                <a:avLst/>
              </a:prstGeom>
              <a:ln w="6350">
                <a:solidFill>
                  <a:srgbClr val="090909"/>
                </a:solidFill>
              </a:ln>
            </p:spPr>
            <p:style>
              <a:lnRef idx="1">
                <a:schemeClr val="accent1"/>
              </a:lnRef>
              <a:fillRef idx="0">
                <a:schemeClr val="accent1"/>
              </a:fillRef>
              <a:effectRef idx="0">
                <a:schemeClr val="accent1"/>
              </a:effectRef>
              <a:fontRef idx="minor">
                <a:schemeClr val="tx1"/>
              </a:fontRef>
            </p:style>
          </p:cxnSp>
          <p:cxnSp>
            <p:nvCxnSpPr>
              <p:cNvPr id="89" name="Line 1">
                <a:extLst>
                  <a:ext uri="{FF2B5EF4-FFF2-40B4-BE49-F238E27FC236}">
                    <a16:creationId xmlns:a16="http://schemas.microsoft.com/office/drawing/2014/main" id="{8C009A98-4C11-4888-8223-0340134BB502}"/>
                  </a:ext>
                </a:extLst>
              </p:cNvPr>
              <p:cNvCxnSpPr>
                <a:cxnSpLocks/>
              </p:cNvCxnSpPr>
              <p:nvPr/>
            </p:nvCxnSpPr>
            <p:spPr>
              <a:xfrm rot="16200000">
                <a:off x="5821643" y="2316663"/>
                <a:ext cx="39983" cy="0"/>
              </a:xfrm>
              <a:prstGeom prst="line">
                <a:avLst/>
              </a:prstGeom>
              <a:ln w="6350">
                <a:solidFill>
                  <a:srgbClr val="090909"/>
                </a:solidFill>
              </a:ln>
            </p:spPr>
            <p:style>
              <a:lnRef idx="1">
                <a:schemeClr val="accent1"/>
              </a:lnRef>
              <a:fillRef idx="0">
                <a:schemeClr val="accent1"/>
              </a:fillRef>
              <a:effectRef idx="0">
                <a:schemeClr val="accent1"/>
              </a:effectRef>
              <a:fontRef idx="minor">
                <a:schemeClr val="tx1"/>
              </a:fontRef>
            </p:style>
          </p:cxnSp>
        </p:grpSp>
        <p:pic>
          <p:nvPicPr>
            <p:cNvPr id="78" name="Close Button" descr="Close">
              <a:extLst>
                <a:ext uri="{FF2B5EF4-FFF2-40B4-BE49-F238E27FC236}">
                  <a16:creationId xmlns:a16="http://schemas.microsoft.com/office/drawing/2014/main" id="{189E734E-7908-4B78-9D80-7B2E006F0B84}"/>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0465079" y="2296563"/>
              <a:ext cx="44638" cy="44638"/>
            </a:xfrm>
            <a:prstGeom prst="rect">
              <a:avLst/>
            </a:prstGeom>
          </p:spPr>
        </p:pic>
        <p:sp>
          <p:nvSpPr>
            <p:cNvPr id="79" name="Maximize Button">
              <a:extLst>
                <a:ext uri="{FF2B5EF4-FFF2-40B4-BE49-F238E27FC236}">
                  <a16:creationId xmlns:a16="http://schemas.microsoft.com/office/drawing/2014/main" id="{E83BB36F-4126-43B0-9F5D-97FF80C9DB76}"/>
                </a:ext>
              </a:extLst>
            </p:cNvPr>
            <p:cNvSpPr/>
            <p:nvPr/>
          </p:nvSpPr>
          <p:spPr>
            <a:xfrm>
              <a:off x="10328833" y="2301847"/>
              <a:ext cx="31986" cy="31986"/>
            </a:xfrm>
            <a:prstGeom prst="rect">
              <a:avLst/>
            </a:prstGeom>
            <a:noFill/>
            <a:ln w="6350">
              <a:solidFill>
                <a:srgbClr val="0909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cxnSp>
          <p:nvCxnSpPr>
            <p:cNvPr id="80" name="Minimize Button">
              <a:extLst>
                <a:ext uri="{FF2B5EF4-FFF2-40B4-BE49-F238E27FC236}">
                  <a16:creationId xmlns:a16="http://schemas.microsoft.com/office/drawing/2014/main" id="{7284EE8A-1983-4132-8CC3-DC5459F0BAAA}"/>
                </a:ext>
              </a:extLst>
            </p:cNvPr>
            <p:cNvCxnSpPr>
              <a:cxnSpLocks/>
            </p:cNvCxnSpPr>
            <p:nvPr/>
          </p:nvCxnSpPr>
          <p:spPr>
            <a:xfrm>
              <a:off x="10190145" y="2316798"/>
              <a:ext cx="31986" cy="0"/>
            </a:xfrm>
            <a:prstGeom prst="line">
              <a:avLst/>
            </a:prstGeom>
            <a:ln w="6350">
              <a:solidFill>
                <a:srgbClr val="000000"/>
              </a:solidFill>
            </a:ln>
          </p:spPr>
          <p:style>
            <a:lnRef idx="1">
              <a:schemeClr val="accent1"/>
            </a:lnRef>
            <a:fillRef idx="0">
              <a:schemeClr val="accent1"/>
            </a:fillRef>
            <a:effectRef idx="0">
              <a:schemeClr val="accent1"/>
            </a:effectRef>
            <a:fontRef idx="minor">
              <a:schemeClr val="tx1"/>
            </a:fontRef>
          </p:style>
        </p:cxnSp>
        <p:sp>
          <p:nvSpPr>
            <p:cNvPr id="81" name="Webpage Small Title Background">
              <a:extLst>
                <a:ext uri="{FF2B5EF4-FFF2-40B4-BE49-F238E27FC236}">
                  <a16:creationId xmlns:a16="http://schemas.microsoft.com/office/drawing/2014/main" id="{C6BD03DA-F595-484B-BC3B-E69358BCB1C7}"/>
                </a:ext>
              </a:extLst>
            </p:cNvPr>
            <p:cNvSpPr/>
            <p:nvPr/>
          </p:nvSpPr>
          <p:spPr>
            <a:xfrm>
              <a:off x="5167332" y="2270515"/>
              <a:ext cx="622646" cy="104134"/>
            </a:xfrm>
            <a:custGeom>
              <a:avLst/>
              <a:gdLst>
                <a:gd name="connsiteX0" fmla="*/ 0 w 622646"/>
                <a:gd name="connsiteY0" fmla="*/ 0 h 104134"/>
                <a:gd name="connsiteX1" fmla="*/ 622646 w 622646"/>
                <a:gd name="connsiteY1" fmla="*/ 0 h 104134"/>
                <a:gd name="connsiteX2" fmla="*/ 622646 w 622646"/>
                <a:gd name="connsiteY2" fmla="*/ 104134 h 104134"/>
                <a:gd name="connsiteX3" fmla="*/ 0 w 622646"/>
                <a:gd name="connsiteY3" fmla="*/ 104134 h 104134"/>
                <a:gd name="connsiteX4" fmla="*/ 0 w 622646"/>
                <a:gd name="connsiteY4" fmla="*/ 0 h 104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646" h="104134" fill="none" extrusionOk="0">
                  <a:moveTo>
                    <a:pt x="0" y="0"/>
                  </a:moveTo>
                  <a:cubicBezTo>
                    <a:pt x="303527" y="-11224"/>
                    <a:pt x="347830" y="-2420"/>
                    <a:pt x="622646" y="0"/>
                  </a:cubicBezTo>
                  <a:cubicBezTo>
                    <a:pt x="617543" y="49713"/>
                    <a:pt x="627647" y="70936"/>
                    <a:pt x="622646" y="104134"/>
                  </a:cubicBezTo>
                  <a:cubicBezTo>
                    <a:pt x="427445" y="95508"/>
                    <a:pt x="185225" y="129744"/>
                    <a:pt x="0" y="104134"/>
                  </a:cubicBezTo>
                  <a:cubicBezTo>
                    <a:pt x="-1595" y="70651"/>
                    <a:pt x="3854" y="34322"/>
                    <a:pt x="0" y="0"/>
                  </a:cubicBezTo>
                  <a:close/>
                </a:path>
                <a:path w="622646" h="104134" stroke="0" extrusionOk="0">
                  <a:moveTo>
                    <a:pt x="0" y="0"/>
                  </a:moveTo>
                  <a:cubicBezTo>
                    <a:pt x="270705" y="-8460"/>
                    <a:pt x="453983" y="-12708"/>
                    <a:pt x="622646" y="0"/>
                  </a:cubicBezTo>
                  <a:cubicBezTo>
                    <a:pt x="619928" y="35983"/>
                    <a:pt x="619772" y="62275"/>
                    <a:pt x="622646" y="104134"/>
                  </a:cubicBezTo>
                  <a:cubicBezTo>
                    <a:pt x="357335" y="87148"/>
                    <a:pt x="268814" y="119323"/>
                    <a:pt x="0" y="104134"/>
                  </a:cubicBezTo>
                  <a:cubicBezTo>
                    <a:pt x="933" y="57310"/>
                    <a:pt x="-398" y="29390"/>
                    <a:pt x="0" y="0"/>
                  </a:cubicBezTo>
                  <a:close/>
                </a:path>
              </a:pathLst>
            </a:custGeom>
            <a:solidFill>
              <a:srgbClr val="F2F2F2"/>
            </a:solidFill>
            <a:ln>
              <a:solidFill>
                <a:srgbClr val="CBCBCB">
                  <a:alpha val="0"/>
                </a:srgb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pic>
          <p:nvPicPr>
            <p:cNvPr id="82" name="Webpage Close Icon" descr="Close">
              <a:extLst>
                <a:ext uri="{FF2B5EF4-FFF2-40B4-BE49-F238E27FC236}">
                  <a16:creationId xmlns:a16="http://schemas.microsoft.com/office/drawing/2014/main" id="{B3E5BC63-6802-4251-80E1-6193C6515D98}"/>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717383" y="2296983"/>
              <a:ext cx="44638" cy="44638"/>
            </a:xfrm>
            <a:prstGeom prst="rect">
              <a:avLst/>
            </a:prstGeom>
          </p:spPr>
        </p:pic>
        <p:sp>
          <p:nvSpPr>
            <p:cNvPr id="83" name="Webpage Name">
              <a:extLst>
                <a:ext uri="{FF2B5EF4-FFF2-40B4-BE49-F238E27FC236}">
                  <a16:creationId xmlns:a16="http://schemas.microsoft.com/office/drawing/2014/main" id="{8CE6A56A-9099-43E9-9D8F-F724F443FA0E}"/>
                </a:ext>
              </a:extLst>
            </p:cNvPr>
            <p:cNvSpPr txBox="1"/>
            <p:nvPr/>
          </p:nvSpPr>
          <p:spPr>
            <a:xfrm>
              <a:off x="5272180" y="2289186"/>
              <a:ext cx="138919" cy="70547"/>
            </a:xfrm>
            <a:prstGeom prst="rect">
              <a:avLst/>
            </a:prstGeom>
            <a:noFill/>
          </p:spPr>
          <p:txBody>
            <a:bodyPr wrap="square" lIns="0" tIns="0" rIns="0" bIns="0" rtlCol="0">
              <a:spAutoFit/>
            </a:bodyPr>
            <a:lstStyle/>
            <a:p>
              <a:r>
                <a:rPr lang="en-US" sz="600" dirty="0">
                  <a:solidFill>
                    <a:srgbClr val="555555"/>
                  </a:solidFill>
                </a:rPr>
                <a:t>Start</a:t>
              </a:r>
            </a:p>
          </p:txBody>
        </p:sp>
        <p:grpSp>
          <p:nvGrpSpPr>
            <p:cNvPr id="84" name="Website Icon Placeholder">
              <a:extLst>
                <a:ext uri="{FF2B5EF4-FFF2-40B4-BE49-F238E27FC236}">
                  <a16:creationId xmlns:a16="http://schemas.microsoft.com/office/drawing/2014/main" id="{7169783A-1AF3-4E36-87CD-6ABF21A42455}"/>
                </a:ext>
              </a:extLst>
            </p:cNvPr>
            <p:cNvGrpSpPr/>
            <p:nvPr/>
          </p:nvGrpSpPr>
          <p:grpSpPr>
            <a:xfrm>
              <a:off x="5204508" y="2295596"/>
              <a:ext cx="41452" cy="40711"/>
              <a:chOff x="1950533" y="1912092"/>
              <a:chExt cx="144420" cy="141838"/>
            </a:xfrm>
          </p:grpSpPr>
          <p:sp>
            <p:nvSpPr>
              <p:cNvPr id="85" name="Square">
                <a:extLst>
                  <a:ext uri="{FF2B5EF4-FFF2-40B4-BE49-F238E27FC236}">
                    <a16:creationId xmlns:a16="http://schemas.microsoft.com/office/drawing/2014/main" id="{E3E89627-5711-4D04-8C07-70CE59D00BAA}"/>
                  </a:ext>
                </a:extLst>
              </p:cNvPr>
              <p:cNvSpPr/>
              <p:nvPr/>
            </p:nvSpPr>
            <p:spPr>
              <a:xfrm>
                <a:off x="1952625" y="1913132"/>
                <a:ext cx="141684" cy="140798"/>
              </a:xfrm>
              <a:custGeom>
                <a:avLst/>
                <a:gdLst>
                  <a:gd name="connsiteX0" fmla="*/ 0 w 141684"/>
                  <a:gd name="connsiteY0" fmla="*/ 0 h 140798"/>
                  <a:gd name="connsiteX1" fmla="*/ 141684 w 141684"/>
                  <a:gd name="connsiteY1" fmla="*/ 0 h 140798"/>
                  <a:gd name="connsiteX2" fmla="*/ 141684 w 141684"/>
                  <a:gd name="connsiteY2" fmla="*/ 140798 h 140798"/>
                  <a:gd name="connsiteX3" fmla="*/ 0 w 141684"/>
                  <a:gd name="connsiteY3" fmla="*/ 140798 h 140798"/>
                  <a:gd name="connsiteX4" fmla="*/ 0 w 141684"/>
                  <a:gd name="connsiteY4" fmla="*/ 0 h 140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84" h="140798" fill="none" extrusionOk="0">
                    <a:moveTo>
                      <a:pt x="0" y="0"/>
                    </a:moveTo>
                    <a:cubicBezTo>
                      <a:pt x="45991" y="1878"/>
                      <a:pt x="96569" y="5713"/>
                      <a:pt x="141684" y="0"/>
                    </a:cubicBezTo>
                    <a:cubicBezTo>
                      <a:pt x="138845" y="57765"/>
                      <a:pt x="145173" y="72590"/>
                      <a:pt x="141684" y="140798"/>
                    </a:cubicBezTo>
                    <a:cubicBezTo>
                      <a:pt x="80807" y="141118"/>
                      <a:pt x="31063" y="140290"/>
                      <a:pt x="0" y="140798"/>
                    </a:cubicBezTo>
                    <a:cubicBezTo>
                      <a:pt x="1379" y="91549"/>
                      <a:pt x="-187" y="55626"/>
                      <a:pt x="0" y="0"/>
                    </a:cubicBezTo>
                    <a:close/>
                  </a:path>
                  <a:path w="141684" h="140798" stroke="0" extrusionOk="0">
                    <a:moveTo>
                      <a:pt x="0" y="0"/>
                    </a:moveTo>
                    <a:cubicBezTo>
                      <a:pt x="62393" y="2102"/>
                      <a:pt x="83537" y="-1382"/>
                      <a:pt x="141684" y="0"/>
                    </a:cubicBezTo>
                    <a:cubicBezTo>
                      <a:pt x="135837" y="59974"/>
                      <a:pt x="144028" y="102945"/>
                      <a:pt x="141684" y="140798"/>
                    </a:cubicBezTo>
                    <a:cubicBezTo>
                      <a:pt x="95486" y="144697"/>
                      <a:pt x="42034" y="141879"/>
                      <a:pt x="0" y="140798"/>
                    </a:cubicBezTo>
                    <a:cubicBezTo>
                      <a:pt x="-996" y="102443"/>
                      <a:pt x="5794" y="61365"/>
                      <a:pt x="0" y="0"/>
                    </a:cubicBezTo>
                    <a:close/>
                  </a:path>
                </a:pathLst>
              </a:custGeom>
              <a:solidFill>
                <a:srgbClr val="F2F2F2"/>
              </a:solidFill>
              <a:ln w="3175">
                <a:solidFill>
                  <a:srgbClr val="444446"/>
                </a:solidFill>
                <a:extLst>
                  <a:ext uri="{C807C97D-BFC1-408E-A445-0C87EB9F89A2}">
                    <ask:lineSketchStyleProps xmlns:ask="http://schemas.microsoft.com/office/drawing/2018/sketchyshapes" sd="1927782525">
                      <a:prstGeom prst="rect">
                        <a:avLst/>
                      </a:prstGeom>
                      <ask:type>
                        <ask:lineSketchFreehand/>
                      </ask:type>
                      <ask:seed>1927782525</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cxnSp>
            <p:nvCxnSpPr>
              <p:cNvPr id="86" name="Line 2">
                <a:extLst>
                  <a:ext uri="{FF2B5EF4-FFF2-40B4-BE49-F238E27FC236}">
                    <a16:creationId xmlns:a16="http://schemas.microsoft.com/office/drawing/2014/main" id="{1A34705F-6FC3-40A2-B7F3-05F0F652D070}"/>
                  </a:ext>
                </a:extLst>
              </p:cNvPr>
              <p:cNvCxnSpPr/>
              <p:nvPr/>
            </p:nvCxnSpPr>
            <p:spPr>
              <a:xfrm>
                <a:off x="1950533" y="1912092"/>
                <a:ext cx="143776" cy="141838"/>
              </a:xfrm>
              <a:prstGeom prst="line">
                <a:avLst/>
              </a:prstGeom>
              <a:ln w="3175">
                <a:solidFill>
                  <a:srgbClr val="444446"/>
                </a:solidFill>
              </a:ln>
            </p:spPr>
            <p:style>
              <a:lnRef idx="1">
                <a:schemeClr val="accent1"/>
              </a:lnRef>
              <a:fillRef idx="0">
                <a:schemeClr val="accent1"/>
              </a:fillRef>
              <a:effectRef idx="0">
                <a:schemeClr val="accent1"/>
              </a:effectRef>
              <a:fontRef idx="minor">
                <a:schemeClr val="tx1"/>
              </a:fontRef>
            </p:style>
          </p:cxnSp>
          <p:cxnSp>
            <p:nvCxnSpPr>
              <p:cNvPr id="87" name="Line 1">
                <a:extLst>
                  <a:ext uri="{FF2B5EF4-FFF2-40B4-BE49-F238E27FC236}">
                    <a16:creationId xmlns:a16="http://schemas.microsoft.com/office/drawing/2014/main" id="{192426E2-F262-4B22-A115-FB17EC8CAA42}"/>
                  </a:ext>
                </a:extLst>
              </p:cNvPr>
              <p:cNvCxnSpPr>
                <a:cxnSpLocks/>
              </p:cNvCxnSpPr>
              <p:nvPr/>
            </p:nvCxnSpPr>
            <p:spPr>
              <a:xfrm flipV="1">
                <a:off x="1951177" y="1912092"/>
                <a:ext cx="143776" cy="141838"/>
              </a:xfrm>
              <a:prstGeom prst="line">
                <a:avLst/>
              </a:prstGeom>
              <a:ln w="3175">
                <a:solidFill>
                  <a:srgbClr val="444446"/>
                </a:solidFill>
              </a:ln>
            </p:spPr>
            <p:style>
              <a:lnRef idx="1">
                <a:schemeClr val="accent1"/>
              </a:lnRef>
              <a:fillRef idx="0">
                <a:schemeClr val="accent1"/>
              </a:fillRef>
              <a:effectRef idx="0">
                <a:schemeClr val="accent1"/>
              </a:effectRef>
              <a:fontRef idx="minor">
                <a:schemeClr val="tx1"/>
              </a:fontRef>
            </p:style>
          </p:cxnSp>
        </p:grpSp>
      </p:grpSp>
      <p:grpSp>
        <p:nvGrpSpPr>
          <p:cNvPr id="39" name="Scroll Bar">
            <a:extLst>
              <a:ext uri="{FF2B5EF4-FFF2-40B4-BE49-F238E27FC236}">
                <a16:creationId xmlns:a16="http://schemas.microsoft.com/office/drawing/2014/main" id="{59E63D07-8FCB-4D95-BE29-A71FE1B10461}"/>
              </a:ext>
              <a:ext uri="{C183D7F6-B498-43B3-948B-1728B52AA6E4}">
                <adec:decorative xmlns:adec="http://schemas.microsoft.com/office/drawing/2017/decorative" val="1"/>
              </a:ext>
            </a:extLst>
          </p:cNvPr>
          <p:cNvGrpSpPr/>
          <p:nvPr/>
        </p:nvGrpSpPr>
        <p:grpSpPr>
          <a:xfrm>
            <a:off x="9134541" y="1846815"/>
            <a:ext cx="69706" cy="2268000"/>
            <a:chOff x="10502264" y="2493396"/>
            <a:chExt cx="53259" cy="3757867"/>
          </a:xfrm>
        </p:grpSpPr>
        <p:sp>
          <p:nvSpPr>
            <p:cNvPr id="44" name="Scroll Bar Area">
              <a:extLst>
                <a:ext uri="{FF2B5EF4-FFF2-40B4-BE49-F238E27FC236}">
                  <a16:creationId xmlns:a16="http://schemas.microsoft.com/office/drawing/2014/main" id="{A5BA7489-53D0-49C4-9007-6339043A0700}"/>
                </a:ext>
              </a:extLst>
            </p:cNvPr>
            <p:cNvSpPr/>
            <p:nvPr/>
          </p:nvSpPr>
          <p:spPr>
            <a:xfrm>
              <a:off x="10502264" y="2493396"/>
              <a:ext cx="52133" cy="3757867"/>
            </a:xfrm>
            <a:custGeom>
              <a:avLst/>
              <a:gdLst>
                <a:gd name="connsiteX0" fmla="*/ 0 w 52133"/>
                <a:gd name="connsiteY0" fmla="*/ 0 h 3757867"/>
                <a:gd name="connsiteX1" fmla="*/ 52133 w 52133"/>
                <a:gd name="connsiteY1" fmla="*/ 0 h 3757867"/>
                <a:gd name="connsiteX2" fmla="*/ 52133 w 52133"/>
                <a:gd name="connsiteY2" fmla="*/ 663890 h 3757867"/>
                <a:gd name="connsiteX3" fmla="*/ 52133 w 52133"/>
                <a:gd name="connsiteY3" fmla="*/ 1177465 h 3757867"/>
                <a:gd name="connsiteX4" fmla="*/ 52133 w 52133"/>
                <a:gd name="connsiteY4" fmla="*/ 1728619 h 3757867"/>
                <a:gd name="connsiteX5" fmla="*/ 52133 w 52133"/>
                <a:gd name="connsiteY5" fmla="*/ 2430087 h 3757867"/>
                <a:gd name="connsiteX6" fmla="*/ 52133 w 52133"/>
                <a:gd name="connsiteY6" fmla="*/ 3056398 h 3757867"/>
                <a:gd name="connsiteX7" fmla="*/ 52133 w 52133"/>
                <a:gd name="connsiteY7" fmla="*/ 3757867 h 3757867"/>
                <a:gd name="connsiteX8" fmla="*/ 0 w 52133"/>
                <a:gd name="connsiteY8" fmla="*/ 3757867 h 3757867"/>
                <a:gd name="connsiteX9" fmla="*/ 0 w 52133"/>
                <a:gd name="connsiteY9" fmla="*/ 3244292 h 3757867"/>
                <a:gd name="connsiteX10" fmla="*/ 0 w 52133"/>
                <a:gd name="connsiteY10" fmla="*/ 2542823 h 3757867"/>
                <a:gd name="connsiteX11" fmla="*/ 0 w 52133"/>
                <a:gd name="connsiteY11" fmla="*/ 1878934 h 3757867"/>
                <a:gd name="connsiteX12" fmla="*/ 0 w 52133"/>
                <a:gd name="connsiteY12" fmla="*/ 1365358 h 3757867"/>
                <a:gd name="connsiteX13" fmla="*/ 0 w 52133"/>
                <a:gd name="connsiteY13" fmla="*/ 776626 h 3757867"/>
                <a:gd name="connsiteX14" fmla="*/ 0 w 52133"/>
                <a:gd name="connsiteY14" fmla="*/ 0 h 3757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2133" h="3757867" fill="none" extrusionOk="0">
                  <a:moveTo>
                    <a:pt x="0" y="0"/>
                  </a:moveTo>
                  <a:cubicBezTo>
                    <a:pt x="15372" y="-917"/>
                    <a:pt x="27543" y="166"/>
                    <a:pt x="52133" y="0"/>
                  </a:cubicBezTo>
                  <a:cubicBezTo>
                    <a:pt x="70609" y="317402"/>
                    <a:pt x="70474" y="506721"/>
                    <a:pt x="52133" y="663890"/>
                  </a:cubicBezTo>
                  <a:cubicBezTo>
                    <a:pt x="33793" y="821059"/>
                    <a:pt x="43239" y="978111"/>
                    <a:pt x="52133" y="1177465"/>
                  </a:cubicBezTo>
                  <a:cubicBezTo>
                    <a:pt x="61027" y="1376820"/>
                    <a:pt x="58789" y="1612221"/>
                    <a:pt x="52133" y="1728619"/>
                  </a:cubicBezTo>
                  <a:cubicBezTo>
                    <a:pt x="45477" y="1845017"/>
                    <a:pt x="34569" y="2206769"/>
                    <a:pt x="52133" y="2430087"/>
                  </a:cubicBezTo>
                  <a:cubicBezTo>
                    <a:pt x="69697" y="2653405"/>
                    <a:pt x="60432" y="2890557"/>
                    <a:pt x="52133" y="3056398"/>
                  </a:cubicBezTo>
                  <a:cubicBezTo>
                    <a:pt x="43834" y="3222239"/>
                    <a:pt x="85356" y="3461122"/>
                    <a:pt x="52133" y="3757867"/>
                  </a:cubicBezTo>
                  <a:cubicBezTo>
                    <a:pt x="26436" y="3757303"/>
                    <a:pt x="23000" y="3759501"/>
                    <a:pt x="0" y="3757867"/>
                  </a:cubicBezTo>
                  <a:cubicBezTo>
                    <a:pt x="9218" y="3607307"/>
                    <a:pt x="24510" y="3359381"/>
                    <a:pt x="0" y="3244292"/>
                  </a:cubicBezTo>
                  <a:cubicBezTo>
                    <a:pt x="-24510" y="3129203"/>
                    <a:pt x="-28228" y="2774839"/>
                    <a:pt x="0" y="2542823"/>
                  </a:cubicBezTo>
                  <a:cubicBezTo>
                    <a:pt x="28228" y="2310807"/>
                    <a:pt x="2008" y="2193040"/>
                    <a:pt x="0" y="1878934"/>
                  </a:cubicBezTo>
                  <a:cubicBezTo>
                    <a:pt x="-2008" y="1564828"/>
                    <a:pt x="-5095" y="1619517"/>
                    <a:pt x="0" y="1365358"/>
                  </a:cubicBezTo>
                  <a:cubicBezTo>
                    <a:pt x="5095" y="1111199"/>
                    <a:pt x="17219" y="1041579"/>
                    <a:pt x="0" y="776626"/>
                  </a:cubicBezTo>
                  <a:cubicBezTo>
                    <a:pt x="-17219" y="511673"/>
                    <a:pt x="-27132" y="308248"/>
                    <a:pt x="0" y="0"/>
                  </a:cubicBezTo>
                  <a:close/>
                </a:path>
                <a:path w="52133" h="3757867" stroke="0" extrusionOk="0">
                  <a:moveTo>
                    <a:pt x="0" y="0"/>
                  </a:moveTo>
                  <a:cubicBezTo>
                    <a:pt x="21915" y="-657"/>
                    <a:pt x="39437" y="2072"/>
                    <a:pt x="52133" y="0"/>
                  </a:cubicBezTo>
                  <a:cubicBezTo>
                    <a:pt x="76900" y="243369"/>
                    <a:pt x="72699" y="381867"/>
                    <a:pt x="52133" y="513575"/>
                  </a:cubicBezTo>
                  <a:cubicBezTo>
                    <a:pt x="31567" y="645283"/>
                    <a:pt x="30661" y="981540"/>
                    <a:pt x="52133" y="1215044"/>
                  </a:cubicBezTo>
                  <a:cubicBezTo>
                    <a:pt x="73605" y="1448548"/>
                    <a:pt x="31276" y="1689708"/>
                    <a:pt x="52133" y="1841355"/>
                  </a:cubicBezTo>
                  <a:cubicBezTo>
                    <a:pt x="72990" y="1993002"/>
                    <a:pt x="76796" y="2154769"/>
                    <a:pt x="52133" y="2392509"/>
                  </a:cubicBezTo>
                  <a:cubicBezTo>
                    <a:pt x="27470" y="2630249"/>
                    <a:pt x="31890" y="2698274"/>
                    <a:pt x="52133" y="2943662"/>
                  </a:cubicBezTo>
                  <a:cubicBezTo>
                    <a:pt x="72376" y="3189050"/>
                    <a:pt x="46300" y="3551294"/>
                    <a:pt x="52133" y="3757867"/>
                  </a:cubicBezTo>
                  <a:cubicBezTo>
                    <a:pt x="29010" y="3759904"/>
                    <a:pt x="13548" y="3757558"/>
                    <a:pt x="0" y="3757867"/>
                  </a:cubicBezTo>
                  <a:cubicBezTo>
                    <a:pt x="-9942" y="3621751"/>
                    <a:pt x="-14842" y="3384448"/>
                    <a:pt x="0" y="3244292"/>
                  </a:cubicBezTo>
                  <a:cubicBezTo>
                    <a:pt x="14842" y="3104136"/>
                    <a:pt x="-1457" y="2885807"/>
                    <a:pt x="0" y="2655559"/>
                  </a:cubicBezTo>
                  <a:cubicBezTo>
                    <a:pt x="1457" y="2425311"/>
                    <a:pt x="22671" y="2282539"/>
                    <a:pt x="0" y="2066827"/>
                  </a:cubicBezTo>
                  <a:cubicBezTo>
                    <a:pt x="-22671" y="1851115"/>
                    <a:pt x="-11701" y="1707769"/>
                    <a:pt x="0" y="1402937"/>
                  </a:cubicBezTo>
                  <a:cubicBezTo>
                    <a:pt x="11701" y="1098105"/>
                    <a:pt x="-17168" y="1027286"/>
                    <a:pt x="0" y="814205"/>
                  </a:cubicBezTo>
                  <a:cubicBezTo>
                    <a:pt x="17168" y="601124"/>
                    <a:pt x="-18960" y="213816"/>
                    <a:pt x="0" y="0"/>
                  </a:cubicBezTo>
                  <a:close/>
                </a:path>
              </a:pathLst>
            </a:custGeom>
            <a:solidFill>
              <a:srgbClr val="E4E4E4"/>
            </a:solidFill>
            <a:ln w="3175">
              <a:no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45" name="Scroll Bar">
              <a:extLst>
                <a:ext uri="{FF2B5EF4-FFF2-40B4-BE49-F238E27FC236}">
                  <a16:creationId xmlns:a16="http://schemas.microsoft.com/office/drawing/2014/main" id="{0DDF885B-0D70-47A8-B7DC-67960A63C5D5}"/>
                </a:ext>
              </a:extLst>
            </p:cNvPr>
            <p:cNvSpPr/>
            <p:nvPr/>
          </p:nvSpPr>
          <p:spPr>
            <a:xfrm>
              <a:off x="10503390" y="2557074"/>
              <a:ext cx="52133" cy="747379"/>
            </a:xfrm>
            <a:custGeom>
              <a:avLst/>
              <a:gdLst>
                <a:gd name="connsiteX0" fmla="*/ 0 w 52133"/>
                <a:gd name="connsiteY0" fmla="*/ 0 h 747379"/>
                <a:gd name="connsiteX1" fmla="*/ 52133 w 52133"/>
                <a:gd name="connsiteY1" fmla="*/ 0 h 747379"/>
                <a:gd name="connsiteX2" fmla="*/ 52133 w 52133"/>
                <a:gd name="connsiteY2" fmla="*/ 358742 h 747379"/>
                <a:gd name="connsiteX3" fmla="*/ 52133 w 52133"/>
                <a:gd name="connsiteY3" fmla="*/ 747379 h 747379"/>
                <a:gd name="connsiteX4" fmla="*/ 0 w 52133"/>
                <a:gd name="connsiteY4" fmla="*/ 747379 h 747379"/>
                <a:gd name="connsiteX5" fmla="*/ 0 w 52133"/>
                <a:gd name="connsiteY5" fmla="*/ 381163 h 747379"/>
                <a:gd name="connsiteX6" fmla="*/ 0 w 52133"/>
                <a:gd name="connsiteY6" fmla="*/ 0 h 747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133" h="747379" fill="none" extrusionOk="0">
                  <a:moveTo>
                    <a:pt x="0" y="0"/>
                  </a:moveTo>
                  <a:cubicBezTo>
                    <a:pt x="15514" y="-9"/>
                    <a:pt x="39696" y="1574"/>
                    <a:pt x="52133" y="0"/>
                  </a:cubicBezTo>
                  <a:cubicBezTo>
                    <a:pt x="43868" y="94976"/>
                    <a:pt x="35619" y="202427"/>
                    <a:pt x="52133" y="358742"/>
                  </a:cubicBezTo>
                  <a:cubicBezTo>
                    <a:pt x="68647" y="515057"/>
                    <a:pt x="40261" y="627803"/>
                    <a:pt x="52133" y="747379"/>
                  </a:cubicBezTo>
                  <a:cubicBezTo>
                    <a:pt x="40366" y="749383"/>
                    <a:pt x="13905" y="749142"/>
                    <a:pt x="0" y="747379"/>
                  </a:cubicBezTo>
                  <a:cubicBezTo>
                    <a:pt x="-3795" y="651179"/>
                    <a:pt x="-8281" y="541977"/>
                    <a:pt x="0" y="381163"/>
                  </a:cubicBezTo>
                  <a:cubicBezTo>
                    <a:pt x="8281" y="220349"/>
                    <a:pt x="2958" y="134261"/>
                    <a:pt x="0" y="0"/>
                  </a:cubicBezTo>
                  <a:close/>
                </a:path>
                <a:path w="52133" h="747379" stroke="0" extrusionOk="0">
                  <a:moveTo>
                    <a:pt x="0" y="0"/>
                  </a:moveTo>
                  <a:cubicBezTo>
                    <a:pt x="21915" y="-657"/>
                    <a:pt x="39437" y="2072"/>
                    <a:pt x="52133" y="0"/>
                  </a:cubicBezTo>
                  <a:cubicBezTo>
                    <a:pt x="44811" y="79153"/>
                    <a:pt x="39733" y="222964"/>
                    <a:pt x="52133" y="351268"/>
                  </a:cubicBezTo>
                  <a:cubicBezTo>
                    <a:pt x="64533" y="479572"/>
                    <a:pt x="53646" y="558458"/>
                    <a:pt x="52133" y="747379"/>
                  </a:cubicBezTo>
                  <a:cubicBezTo>
                    <a:pt x="32839" y="746562"/>
                    <a:pt x="18810" y="747174"/>
                    <a:pt x="0" y="747379"/>
                  </a:cubicBezTo>
                  <a:cubicBezTo>
                    <a:pt x="11735" y="603052"/>
                    <a:pt x="-1673" y="530707"/>
                    <a:pt x="0" y="381163"/>
                  </a:cubicBezTo>
                  <a:cubicBezTo>
                    <a:pt x="1673" y="231619"/>
                    <a:pt x="-18569" y="91634"/>
                    <a:pt x="0" y="0"/>
                  </a:cubicBezTo>
                  <a:close/>
                </a:path>
              </a:pathLst>
            </a:custGeom>
            <a:solidFill>
              <a:srgbClr val="C1C1C1"/>
            </a:solidFill>
            <a:ln>
              <a:solidFill>
                <a:srgbClr val="C1C1C1">
                  <a:alpha val="0"/>
                </a:srgb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46" name="Up Arrow">
              <a:extLst>
                <a:ext uri="{FF2B5EF4-FFF2-40B4-BE49-F238E27FC236}">
                  <a16:creationId xmlns:a16="http://schemas.microsoft.com/office/drawing/2014/main" id="{E2B59EC9-D4FF-4964-A7A0-5F71E225D196}"/>
                </a:ext>
              </a:extLst>
            </p:cNvPr>
            <p:cNvSpPr/>
            <p:nvPr/>
          </p:nvSpPr>
          <p:spPr>
            <a:xfrm>
              <a:off x="10518055" y="2519137"/>
              <a:ext cx="23990" cy="15993"/>
            </a:xfrm>
            <a:prstGeom prst="triangle">
              <a:avLst/>
            </a:prstGeom>
            <a:solidFill>
              <a:srgbClr val="BCBC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47" name="Down Arrow">
              <a:extLst>
                <a:ext uri="{FF2B5EF4-FFF2-40B4-BE49-F238E27FC236}">
                  <a16:creationId xmlns:a16="http://schemas.microsoft.com/office/drawing/2014/main" id="{493F2AA5-3EEB-4037-9127-4286E242990C}"/>
                </a:ext>
              </a:extLst>
            </p:cNvPr>
            <p:cNvSpPr/>
            <p:nvPr/>
          </p:nvSpPr>
          <p:spPr>
            <a:xfrm flipH="1" flipV="1">
              <a:off x="10515680" y="6210432"/>
              <a:ext cx="23990" cy="15993"/>
            </a:xfrm>
            <a:prstGeom prst="triangle">
              <a:avLst/>
            </a:prstGeom>
            <a:solidFill>
              <a:srgbClr val="BCBC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sp>
        <p:nvSpPr>
          <p:cNvPr id="211" name="Button">
            <a:extLst>
              <a:ext uri="{FF2B5EF4-FFF2-40B4-BE49-F238E27FC236}">
                <a16:creationId xmlns:a16="http://schemas.microsoft.com/office/drawing/2014/main" id="{9C7BCA01-11B8-448A-85EC-F146C6E57BC4}"/>
              </a:ext>
            </a:extLst>
          </p:cNvPr>
          <p:cNvSpPr/>
          <p:nvPr/>
        </p:nvSpPr>
        <p:spPr>
          <a:xfrm>
            <a:off x="8357433" y="4400748"/>
            <a:ext cx="720000" cy="240894"/>
          </a:xfrm>
          <a:custGeom>
            <a:avLst/>
            <a:gdLst>
              <a:gd name="connsiteX0" fmla="*/ 0 w 720000"/>
              <a:gd name="connsiteY0" fmla="*/ 15135 h 240894"/>
              <a:gd name="connsiteX1" fmla="*/ 15135 w 720000"/>
              <a:gd name="connsiteY1" fmla="*/ 0 h 240894"/>
              <a:gd name="connsiteX2" fmla="*/ 704865 w 720000"/>
              <a:gd name="connsiteY2" fmla="*/ 0 h 240894"/>
              <a:gd name="connsiteX3" fmla="*/ 720000 w 720000"/>
              <a:gd name="connsiteY3" fmla="*/ 15135 h 240894"/>
              <a:gd name="connsiteX4" fmla="*/ 720000 w 720000"/>
              <a:gd name="connsiteY4" fmla="*/ 225759 h 240894"/>
              <a:gd name="connsiteX5" fmla="*/ 704865 w 720000"/>
              <a:gd name="connsiteY5" fmla="*/ 240894 h 240894"/>
              <a:gd name="connsiteX6" fmla="*/ 15135 w 720000"/>
              <a:gd name="connsiteY6" fmla="*/ 240894 h 240894"/>
              <a:gd name="connsiteX7" fmla="*/ 0 w 720000"/>
              <a:gd name="connsiteY7" fmla="*/ 225759 h 240894"/>
              <a:gd name="connsiteX8" fmla="*/ 0 w 720000"/>
              <a:gd name="connsiteY8" fmla="*/ 15135 h 240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00" h="240894" fill="none" extrusionOk="0">
                <a:moveTo>
                  <a:pt x="0" y="15135"/>
                </a:moveTo>
                <a:cubicBezTo>
                  <a:pt x="338" y="7707"/>
                  <a:pt x="8414" y="-519"/>
                  <a:pt x="15135" y="0"/>
                </a:cubicBezTo>
                <a:cubicBezTo>
                  <a:pt x="318136" y="-17999"/>
                  <a:pt x="473383" y="20322"/>
                  <a:pt x="704865" y="0"/>
                </a:cubicBezTo>
                <a:cubicBezTo>
                  <a:pt x="713670" y="-560"/>
                  <a:pt x="720444" y="5172"/>
                  <a:pt x="720000" y="15135"/>
                </a:cubicBezTo>
                <a:cubicBezTo>
                  <a:pt x="716009" y="116797"/>
                  <a:pt x="723941" y="172289"/>
                  <a:pt x="720000" y="225759"/>
                </a:cubicBezTo>
                <a:cubicBezTo>
                  <a:pt x="720179" y="234261"/>
                  <a:pt x="711947" y="240144"/>
                  <a:pt x="704865" y="240894"/>
                </a:cubicBezTo>
                <a:cubicBezTo>
                  <a:pt x="520126" y="215086"/>
                  <a:pt x="286545" y="255164"/>
                  <a:pt x="15135" y="240894"/>
                </a:cubicBezTo>
                <a:cubicBezTo>
                  <a:pt x="7505" y="241256"/>
                  <a:pt x="-341" y="233713"/>
                  <a:pt x="0" y="225759"/>
                </a:cubicBezTo>
                <a:cubicBezTo>
                  <a:pt x="5324" y="178574"/>
                  <a:pt x="-6053" y="90137"/>
                  <a:pt x="0" y="15135"/>
                </a:cubicBezTo>
                <a:close/>
              </a:path>
              <a:path w="720000" h="240894" stroke="0" extrusionOk="0">
                <a:moveTo>
                  <a:pt x="0" y="15135"/>
                </a:moveTo>
                <a:cubicBezTo>
                  <a:pt x="177" y="6901"/>
                  <a:pt x="7796" y="452"/>
                  <a:pt x="15135" y="0"/>
                </a:cubicBezTo>
                <a:cubicBezTo>
                  <a:pt x="314274" y="15463"/>
                  <a:pt x="420096" y="10358"/>
                  <a:pt x="704865" y="0"/>
                </a:cubicBezTo>
                <a:cubicBezTo>
                  <a:pt x="711819" y="-803"/>
                  <a:pt x="721585" y="6765"/>
                  <a:pt x="720000" y="15135"/>
                </a:cubicBezTo>
                <a:cubicBezTo>
                  <a:pt x="726031" y="101285"/>
                  <a:pt x="730386" y="140970"/>
                  <a:pt x="720000" y="225759"/>
                </a:cubicBezTo>
                <a:cubicBezTo>
                  <a:pt x="720438" y="234452"/>
                  <a:pt x="712540" y="240114"/>
                  <a:pt x="704865" y="240894"/>
                </a:cubicBezTo>
                <a:cubicBezTo>
                  <a:pt x="466035" y="235754"/>
                  <a:pt x="285052" y="256139"/>
                  <a:pt x="15135" y="240894"/>
                </a:cubicBezTo>
                <a:cubicBezTo>
                  <a:pt x="6360" y="240797"/>
                  <a:pt x="-919" y="235604"/>
                  <a:pt x="0" y="225759"/>
                </a:cubicBezTo>
                <a:cubicBezTo>
                  <a:pt x="-7291" y="180255"/>
                  <a:pt x="-476" y="68319"/>
                  <a:pt x="0" y="15135"/>
                </a:cubicBezTo>
                <a:close/>
              </a:path>
            </a:pathLst>
          </a:custGeom>
          <a:solidFill>
            <a:schemeClr val="tx1">
              <a:lumMod val="75000"/>
              <a:lumOff val="25000"/>
            </a:schemeClr>
          </a:solidFill>
          <a:ln>
            <a:solidFill>
              <a:srgbClr val="404040">
                <a:alpha val="0"/>
              </a:srgbClr>
            </a:solidFill>
            <a:extLst>
              <a:ext uri="{C807C97D-BFC1-408E-A445-0C87EB9F89A2}">
                <ask:lineSketchStyleProps xmlns:ask="http://schemas.microsoft.com/office/drawing/2018/sketchyshapes" sd="3520093239">
                  <a:prstGeom prst="roundRect">
                    <a:avLst>
                      <a:gd name="adj" fmla="val 6283"/>
                    </a:avLst>
                  </a:prstGeom>
                  <ask:type>
                    <ask:lineSketchFreehand/>
                  </ask:type>
                  <ask:seed>3520093239</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600" spc="20" dirty="0">
                <a:solidFill>
                  <a:schemeClr val="bg1"/>
                </a:solidFill>
              </a:rPr>
              <a:t>Nuevo autor</a:t>
            </a:r>
          </a:p>
        </p:txBody>
      </p:sp>
      <p:sp>
        <p:nvSpPr>
          <p:cNvPr id="137" name="Third Header Background">
            <a:extLst>
              <a:ext uri="{FF2B5EF4-FFF2-40B4-BE49-F238E27FC236}">
                <a16:creationId xmlns:a16="http://schemas.microsoft.com/office/drawing/2014/main" id="{7D97D3D4-82FA-4B50-90C9-576C827015CE}"/>
              </a:ext>
            </a:extLst>
          </p:cNvPr>
          <p:cNvSpPr/>
          <p:nvPr/>
        </p:nvSpPr>
        <p:spPr>
          <a:xfrm>
            <a:off x="2547380" y="1822848"/>
            <a:ext cx="6516000" cy="180000"/>
          </a:xfrm>
          <a:custGeom>
            <a:avLst/>
            <a:gdLst>
              <a:gd name="connsiteX0" fmla="*/ 0 w 6516000"/>
              <a:gd name="connsiteY0" fmla="*/ 0 h 180000"/>
              <a:gd name="connsiteX1" fmla="*/ 651600 w 6516000"/>
              <a:gd name="connsiteY1" fmla="*/ 0 h 180000"/>
              <a:gd name="connsiteX2" fmla="*/ 1303200 w 6516000"/>
              <a:gd name="connsiteY2" fmla="*/ 0 h 180000"/>
              <a:gd name="connsiteX3" fmla="*/ 1954800 w 6516000"/>
              <a:gd name="connsiteY3" fmla="*/ 0 h 180000"/>
              <a:gd name="connsiteX4" fmla="*/ 2736720 w 6516000"/>
              <a:gd name="connsiteY4" fmla="*/ 0 h 180000"/>
              <a:gd name="connsiteX5" fmla="*/ 3453480 w 6516000"/>
              <a:gd name="connsiteY5" fmla="*/ 0 h 180000"/>
              <a:gd name="connsiteX6" fmla="*/ 3909600 w 6516000"/>
              <a:gd name="connsiteY6" fmla="*/ 0 h 180000"/>
              <a:gd name="connsiteX7" fmla="*/ 4496040 w 6516000"/>
              <a:gd name="connsiteY7" fmla="*/ 0 h 180000"/>
              <a:gd name="connsiteX8" fmla="*/ 5277960 w 6516000"/>
              <a:gd name="connsiteY8" fmla="*/ 0 h 180000"/>
              <a:gd name="connsiteX9" fmla="*/ 5929560 w 6516000"/>
              <a:gd name="connsiteY9" fmla="*/ 0 h 180000"/>
              <a:gd name="connsiteX10" fmla="*/ 6516000 w 6516000"/>
              <a:gd name="connsiteY10" fmla="*/ 0 h 180000"/>
              <a:gd name="connsiteX11" fmla="*/ 6516000 w 6516000"/>
              <a:gd name="connsiteY11" fmla="*/ 180000 h 180000"/>
              <a:gd name="connsiteX12" fmla="*/ 5994720 w 6516000"/>
              <a:gd name="connsiteY12" fmla="*/ 180000 h 180000"/>
              <a:gd name="connsiteX13" fmla="*/ 5212800 w 6516000"/>
              <a:gd name="connsiteY13" fmla="*/ 180000 h 180000"/>
              <a:gd name="connsiteX14" fmla="*/ 4691520 w 6516000"/>
              <a:gd name="connsiteY14" fmla="*/ 180000 h 180000"/>
              <a:gd name="connsiteX15" fmla="*/ 4235400 w 6516000"/>
              <a:gd name="connsiteY15" fmla="*/ 180000 h 180000"/>
              <a:gd name="connsiteX16" fmla="*/ 3779280 w 6516000"/>
              <a:gd name="connsiteY16" fmla="*/ 180000 h 180000"/>
              <a:gd name="connsiteX17" fmla="*/ 3062520 w 6516000"/>
              <a:gd name="connsiteY17" fmla="*/ 180000 h 180000"/>
              <a:gd name="connsiteX18" fmla="*/ 2606400 w 6516000"/>
              <a:gd name="connsiteY18" fmla="*/ 180000 h 180000"/>
              <a:gd name="connsiteX19" fmla="*/ 1954800 w 6516000"/>
              <a:gd name="connsiteY19" fmla="*/ 180000 h 180000"/>
              <a:gd name="connsiteX20" fmla="*/ 1433520 w 6516000"/>
              <a:gd name="connsiteY20" fmla="*/ 180000 h 180000"/>
              <a:gd name="connsiteX21" fmla="*/ 781920 w 6516000"/>
              <a:gd name="connsiteY21" fmla="*/ 180000 h 180000"/>
              <a:gd name="connsiteX22" fmla="*/ 0 w 6516000"/>
              <a:gd name="connsiteY22" fmla="*/ 180000 h 180000"/>
              <a:gd name="connsiteX23" fmla="*/ 0 w 6516000"/>
              <a:gd name="connsiteY23" fmla="*/ 0 h 1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516000" h="180000" fill="none" extrusionOk="0">
                <a:moveTo>
                  <a:pt x="0" y="0"/>
                </a:moveTo>
                <a:cubicBezTo>
                  <a:pt x="255363" y="16504"/>
                  <a:pt x="331940" y="-14784"/>
                  <a:pt x="651600" y="0"/>
                </a:cubicBezTo>
                <a:cubicBezTo>
                  <a:pt x="971260" y="14784"/>
                  <a:pt x="996563" y="-26016"/>
                  <a:pt x="1303200" y="0"/>
                </a:cubicBezTo>
                <a:cubicBezTo>
                  <a:pt x="1609837" y="26016"/>
                  <a:pt x="1820708" y="-12861"/>
                  <a:pt x="1954800" y="0"/>
                </a:cubicBezTo>
                <a:cubicBezTo>
                  <a:pt x="2088892" y="12861"/>
                  <a:pt x="2561756" y="-24503"/>
                  <a:pt x="2736720" y="0"/>
                </a:cubicBezTo>
                <a:cubicBezTo>
                  <a:pt x="2911684" y="24503"/>
                  <a:pt x="3195528" y="15616"/>
                  <a:pt x="3453480" y="0"/>
                </a:cubicBezTo>
                <a:cubicBezTo>
                  <a:pt x="3711432" y="-15616"/>
                  <a:pt x="3690859" y="13099"/>
                  <a:pt x="3909600" y="0"/>
                </a:cubicBezTo>
                <a:cubicBezTo>
                  <a:pt x="4128341" y="-13099"/>
                  <a:pt x="4298615" y="26380"/>
                  <a:pt x="4496040" y="0"/>
                </a:cubicBezTo>
                <a:cubicBezTo>
                  <a:pt x="4693465" y="-26380"/>
                  <a:pt x="4960226" y="-34506"/>
                  <a:pt x="5277960" y="0"/>
                </a:cubicBezTo>
                <a:cubicBezTo>
                  <a:pt x="5595694" y="34506"/>
                  <a:pt x="5661711" y="8368"/>
                  <a:pt x="5929560" y="0"/>
                </a:cubicBezTo>
                <a:cubicBezTo>
                  <a:pt x="6197409" y="-8368"/>
                  <a:pt x="6290598" y="18553"/>
                  <a:pt x="6516000" y="0"/>
                </a:cubicBezTo>
                <a:cubicBezTo>
                  <a:pt x="6518280" y="89510"/>
                  <a:pt x="6521455" y="119649"/>
                  <a:pt x="6516000" y="180000"/>
                </a:cubicBezTo>
                <a:cubicBezTo>
                  <a:pt x="6374550" y="192496"/>
                  <a:pt x="6158253" y="191681"/>
                  <a:pt x="5994720" y="180000"/>
                </a:cubicBezTo>
                <a:cubicBezTo>
                  <a:pt x="5831187" y="168319"/>
                  <a:pt x="5533054" y="176840"/>
                  <a:pt x="5212800" y="180000"/>
                </a:cubicBezTo>
                <a:cubicBezTo>
                  <a:pt x="4892546" y="183160"/>
                  <a:pt x="4831345" y="190355"/>
                  <a:pt x="4691520" y="180000"/>
                </a:cubicBezTo>
                <a:cubicBezTo>
                  <a:pt x="4551695" y="169645"/>
                  <a:pt x="4335431" y="161205"/>
                  <a:pt x="4235400" y="180000"/>
                </a:cubicBezTo>
                <a:cubicBezTo>
                  <a:pt x="4135369" y="198795"/>
                  <a:pt x="3922876" y="182414"/>
                  <a:pt x="3779280" y="180000"/>
                </a:cubicBezTo>
                <a:cubicBezTo>
                  <a:pt x="3635684" y="177586"/>
                  <a:pt x="3404072" y="199086"/>
                  <a:pt x="3062520" y="180000"/>
                </a:cubicBezTo>
                <a:cubicBezTo>
                  <a:pt x="2720968" y="160914"/>
                  <a:pt x="2802023" y="169866"/>
                  <a:pt x="2606400" y="180000"/>
                </a:cubicBezTo>
                <a:cubicBezTo>
                  <a:pt x="2410777" y="190134"/>
                  <a:pt x="2174807" y="191701"/>
                  <a:pt x="1954800" y="180000"/>
                </a:cubicBezTo>
                <a:cubicBezTo>
                  <a:pt x="1734793" y="168299"/>
                  <a:pt x="1582676" y="204939"/>
                  <a:pt x="1433520" y="180000"/>
                </a:cubicBezTo>
                <a:cubicBezTo>
                  <a:pt x="1284364" y="155061"/>
                  <a:pt x="1021466" y="163512"/>
                  <a:pt x="781920" y="180000"/>
                </a:cubicBezTo>
                <a:cubicBezTo>
                  <a:pt x="542374" y="196488"/>
                  <a:pt x="236343" y="169299"/>
                  <a:pt x="0" y="180000"/>
                </a:cubicBezTo>
                <a:cubicBezTo>
                  <a:pt x="-2797" y="130862"/>
                  <a:pt x="-8138" y="52479"/>
                  <a:pt x="0" y="0"/>
                </a:cubicBezTo>
                <a:close/>
              </a:path>
              <a:path w="6516000" h="180000" stroke="0" extrusionOk="0">
                <a:moveTo>
                  <a:pt x="0" y="0"/>
                </a:moveTo>
                <a:cubicBezTo>
                  <a:pt x="149097" y="14117"/>
                  <a:pt x="407498" y="8285"/>
                  <a:pt x="586440" y="0"/>
                </a:cubicBezTo>
                <a:cubicBezTo>
                  <a:pt x="765382" y="-8285"/>
                  <a:pt x="923776" y="10499"/>
                  <a:pt x="1042560" y="0"/>
                </a:cubicBezTo>
                <a:cubicBezTo>
                  <a:pt x="1161344" y="-10499"/>
                  <a:pt x="1533995" y="-18931"/>
                  <a:pt x="1824480" y="0"/>
                </a:cubicBezTo>
                <a:cubicBezTo>
                  <a:pt x="2114965" y="18931"/>
                  <a:pt x="2187421" y="-12717"/>
                  <a:pt x="2410920" y="0"/>
                </a:cubicBezTo>
                <a:cubicBezTo>
                  <a:pt x="2634419" y="12717"/>
                  <a:pt x="2790595" y="6667"/>
                  <a:pt x="2997360" y="0"/>
                </a:cubicBezTo>
                <a:cubicBezTo>
                  <a:pt x="3204125" y="-6667"/>
                  <a:pt x="3408630" y="7615"/>
                  <a:pt x="3779280" y="0"/>
                </a:cubicBezTo>
                <a:cubicBezTo>
                  <a:pt x="4149930" y="-7615"/>
                  <a:pt x="4097911" y="-12069"/>
                  <a:pt x="4300560" y="0"/>
                </a:cubicBezTo>
                <a:cubicBezTo>
                  <a:pt x="4503209" y="12069"/>
                  <a:pt x="4907775" y="19743"/>
                  <a:pt x="5082480" y="0"/>
                </a:cubicBezTo>
                <a:cubicBezTo>
                  <a:pt x="5257185" y="-19743"/>
                  <a:pt x="5511169" y="-4451"/>
                  <a:pt x="5864400" y="0"/>
                </a:cubicBezTo>
                <a:cubicBezTo>
                  <a:pt x="6217631" y="4451"/>
                  <a:pt x="6205637" y="32521"/>
                  <a:pt x="6516000" y="0"/>
                </a:cubicBezTo>
                <a:cubicBezTo>
                  <a:pt x="6508851" y="62242"/>
                  <a:pt x="6521469" y="115041"/>
                  <a:pt x="6516000" y="180000"/>
                </a:cubicBezTo>
                <a:cubicBezTo>
                  <a:pt x="6321152" y="167512"/>
                  <a:pt x="6100354" y="186944"/>
                  <a:pt x="5799240" y="180000"/>
                </a:cubicBezTo>
                <a:cubicBezTo>
                  <a:pt x="5498126" y="173056"/>
                  <a:pt x="5346283" y="159076"/>
                  <a:pt x="5017320" y="180000"/>
                </a:cubicBezTo>
                <a:cubicBezTo>
                  <a:pt x="4688357" y="200924"/>
                  <a:pt x="4541705" y="150463"/>
                  <a:pt x="4235400" y="180000"/>
                </a:cubicBezTo>
                <a:cubicBezTo>
                  <a:pt x="3929095" y="209537"/>
                  <a:pt x="3914730" y="204253"/>
                  <a:pt x="3714120" y="180000"/>
                </a:cubicBezTo>
                <a:cubicBezTo>
                  <a:pt x="3513510" y="155747"/>
                  <a:pt x="3339553" y="161937"/>
                  <a:pt x="3062520" y="180000"/>
                </a:cubicBezTo>
                <a:cubicBezTo>
                  <a:pt x="2785487" y="198063"/>
                  <a:pt x="2481120" y="156040"/>
                  <a:pt x="2280600" y="180000"/>
                </a:cubicBezTo>
                <a:cubicBezTo>
                  <a:pt x="2080080" y="203960"/>
                  <a:pt x="1919195" y="187650"/>
                  <a:pt x="1629000" y="180000"/>
                </a:cubicBezTo>
                <a:cubicBezTo>
                  <a:pt x="1338805" y="172350"/>
                  <a:pt x="1288908" y="162971"/>
                  <a:pt x="1172880" y="180000"/>
                </a:cubicBezTo>
                <a:cubicBezTo>
                  <a:pt x="1056852" y="197029"/>
                  <a:pt x="824956" y="190337"/>
                  <a:pt x="651600" y="180000"/>
                </a:cubicBezTo>
                <a:cubicBezTo>
                  <a:pt x="478244" y="169663"/>
                  <a:pt x="146839" y="202732"/>
                  <a:pt x="0" y="180000"/>
                </a:cubicBezTo>
                <a:cubicBezTo>
                  <a:pt x="-6733" y="117490"/>
                  <a:pt x="2689" y="68482"/>
                  <a:pt x="0" y="0"/>
                </a:cubicBezTo>
                <a:close/>
              </a:path>
            </a:pathLst>
          </a:custGeom>
          <a:solidFill>
            <a:srgbClr val="F2F2F2"/>
          </a:solidFill>
          <a:ln>
            <a:solidFill>
              <a:srgbClr val="F2F2F2">
                <a:alpha val="0"/>
              </a:srgb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138" name="Dropdown Text">
            <a:extLst>
              <a:ext uri="{FF2B5EF4-FFF2-40B4-BE49-F238E27FC236}">
                <a16:creationId xmlns:a16="http://schemas.microsoft.com/office/drawing/2014/main" id="{B40118F9-0C39-474A-A38F-731422BEF236}"/>
              </a:ext>
            </a:extLst>
          </p:cNvPr>
          <p:cNvSpPr txBox="1"/>
          <p:nvPr/>
        </p:nvSpPr>
        <p:spPr>
          <a:xfrm>
            <a:off x="2673167" y="1873671"/>
            <a:ext cx="500191" cy="96501"/>
          </a:xfrm>
          <a:prstGeom prst="rect">
            <a:avLst/>
          </a:prstGeom>
          <a:noFill/>
        </p:spPr>
        <p:txBody>
          <a:bodyPr wrap="square" lIns="0" tIns="0" rIns="0" bIns="0" rtlCol="0">
            <a:spAutoFit/>
          </a:bodyPr>
          <a:lstStyle/>
          <a:p>
            <a:pPr>
              <a:lnSpc>
                <a:spcPct val="110000"/>
              </a:lnSpc>
            </a:pPr>
            <a:r>
              <a:rPr lang="en-US" sz="600" dirty="0">
                <a:solidFill>
                  <a:srgbClr val="555555"/>
                </a:solidFill>
              </a:rPr>
              <a:t>Identificador</a:t>
            </a:r>
          </a:p>
        </p:txBody>
      </p:sp>
      <p:sp>
        <p:nvSpPr>
          <p:cNvPr id="143" name="Dropdown Text">
            <a:extLst>
              <a:ext uri="{FF2B5EF4-FFF2-40B4-BE49-F238E27FC236}">
                <a16:creationId xmlns:a16="http://schemas.microsoft.com/office/drawing/2014/main" id="{5E064328-7CD4-4DC8-A7CE-51389C6B9B7F}"/>
              </a:ext>
            </a:extLst>
          </p:cNvPr>
          <p:cNvSpPr txBox="1"/>
          <p:nvPr/>
        </p:nvSpPr>
        <p:spPr>
          <a:xfrm>
            <a:off x="3410632" y="187367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Nombre del autor</a:t>
            </a:r>
          </a:p>
        </p:txBody>
      </p:sp>
      <p:sp>
        <p:nvSpPr>
          <p:cNvPr id="144" name="Selected Item Background">
            <a:extLst>
              <a:ext uri="{FF2B5EF4-FFF2-40B4-BE49-F238E27FC236}">
                <a16:creationId xmlns:a16="http://schemas.microsoft.com/office/drawing/2014/main" id="{A0D51DAE-1EA4-4840-ABD8-4B46115B344A}"/>
              </a:ext>
            </a:extLst>
          </p:cNvPr>
          <p:cNvSpPr/>
          <p:nvPr/>
        </p:nvSpPr>
        <p:spPr>
          <a:xfrm>
            <a:off x="2576644" y="2243869"/>
            <a:ext cx="6516000" cy="252000"/>
          </a:xfrm>
          <a:custGeom>
            <a:avLst/>
            <a:gdLst>
              <a:gd name="connsiteX0" fmla="*/ 0 w 6516000"/>
              <a:gd name="connsiteY0" fmla="*/ 0 h 252000"/>
              <a:gd name="connsiteX1" fmla="*/ 521280 w 6516000"/>
              <a:gd name="connsiteY1" fmla="*/ 0 h 252000"/>
              <a:gd name="connsiteX2" fmla="*/ 1042560 w 6516000"/>
              <a:gd name="connsiteY2" fmla="*/ 0 h 252000"/>
              <a:gd name="connsiteX3" fmla="*/ 1759320 w 6516000"/>
              <a:gd name="connsiteY3" fmla="*/ 0 h 252000"/>
              <a:gd name="connsiteX4" fmla="*/ 2280600 w 6516000"/>
              <a:gd name="connsiteY4" fmla="*/ 0 h 252000"/>
              <a:gd name="connsiteX5" fmla="*/ 3062520 w 6516000"/>
              <a:gd name="connsiteY5" fmla="*/ 0 h 252000"/>
              <a:gd name="connsiteX6" fmla="*/ 3714120 w 6516000"/>
              <a:gd name="connsiteY6" fmla="*/ 0 h 252000"/>
              <a:gd name="connsiteX7" fmla="*/ 4170240 w 6516000"/>
              <a:gd name="connsiteY7" fmla="*/ 0 h 252000"/>
              <a:gd name="connsiteX8" fmla="*/ 4952160 w 6516000"/>
              <a:gd name="connsiteY8" fmla="*/ 0 h 252000"/>
              <a:gd name="connsiteX9" fmla="*/ 5603760 w 6516000"/>
              <a:gd name="connsiteY9" fmla="*/ 0 h 252000"/>
              <a:gd name="connsiteX10" fmla="*/ 6516000 w 6516000"/>
              <a:gd name="connsiteY10" fmla="*/ 0 h 252000"/>
              <a:gd name="connsiteX11" fmla="*/ 6516000 w 6516000"/>
              <a:gd name="connsiteY11" fmla="*/ 252000 h 252000"/>
              <a:gd name="connsiteX12" fmla="*/ 5734080 w 6516000"/>
              <a:gd name="connsiteY12" fmla="*/ 252000 h 252000"/>
              <a:gd name="connsiteX13" fmla="*/ 4952160 w 6516000"/>
              <a:gd name="connsiteY13" fmla="*/ 252000 h 252000"/>
              <a:gd name="connsiteX14" fmla="*/ 4300560 w 6516000"/>
              <a:gd name="connsiteY14" fmla="*/ 252000 h 252000"/>
              <a:gd name="connsiteX15" fmla="*/ 3583800 w 6516000"/>
              <a:gd name="connsiteY15" fmla="*/ 252000 h 252000"/>
              <a:gd name="connsiteX16" fmla="*/ 2801880 w 6516000"/>
              <a:gd name="connsiteY16" fmla="*/ 252000 h 252000"/>
              <a:gd name="connsiteX17" fmla="*/ 2085120 w 6516000"/>
              <a:gd name="connsiteY17" fmla="*/ 252000 h 252000"/>
              <a:gd name="connsiteX18" fmla="*/ 1563840 w 6516000"/>
              <a:gd name="connsiteY18" fmla="*/ 252000 h 252000"/>
              <a:gd name="connsiteX19" fmla="*/ 912240 w 6516000"/>
              <a:gd name="connsiteY19" fmla="*/ 252000 h 252000"/>
              <a:gd name="connsiteX20" fmla="*/ 0 w 6516000"/>
              <a:gd name="connsiteY20" fmla="*/ 252000 h 252000"/>
              <a:gd name="connsiteX21" fmla="*/ 0 w 6516000"/>
              <a:gd name="connsiteY21" fmla="*/ 0 h 25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516000" h="252000" fill="none" extrusionOk="0">
                <a:moveTo>
                  <a:pt x="0" y="0"/>
                </a:moveTo>
                <a:cubicBezTo>
                  <a:pt x="187249" y="1410"/>
                  <a:pt x="311888" y="8577"/>
                  <a:pt x="521280" y="0"/>
                </a:cubicBezTo>
                <a:cubicBezTo>
                  <a:pt x="730672" y="-8577"/>
                  <a:pt x="801496" y="17519"/>
                  <a:pt x="1042560" y="0"/>
                </a:cubicBezTo>
                <a:cubicBezTo>
                  <a:pt x="1283624" y="-17519"/>
                  <a:pt x="1608541" y="26961"/>
                  <a:pt x="1759320" y="0"/>
                </a:cubicBezTo>
                <a:cubicBezTo>
                  <a:pt x="1910099" y="-26961"/>
                  <a:pt x="2130556" y="18734"/>
                  <a:pt x="2280600" y="0"/>
                </a:cubicBezTo>
                <a:cubicBezTo>
                  <a:pt x="2430644" y="-18734"/>
                  <a:pt x="2823974" y="-21183"/>
                  <a:pt x="3062520" y="0"/>
                </a:cubicBezTo>
                <a:cubicBezTo>
                  <a:pt x="3301066" y="21183"/>
                  <a:pt x="3451573" y="-14664"/>
                  <a:pt x="3714120" y="0"/>
                </a:cubicBezTo>
                <a:cubicBezTo>
                  <a:pt x="3976667" y="14664"/>
                  <a:pt x="4062371" y="-12449"/>
                  <a:pt x="4170240" y="0"/>
                </a:cubicBezTo>
                <a:cubicBezTo>
                  <a:pt x="4278109" y="12449"/>
                  <a:pt x="4687772" y="22663"/>
                  <a:pt x="4952160" y="0"/>
                </a:cubicBezTo>
                <a:cubicBezTo>
                  <a:pt x="5216548" y="-22663"/>
                  <a:pt x="5406541" y="-26608"/>
                  <a:pt x="5603760" y="0"/>
                </a:cubicBezTo>
                <a:cubicBezTo>
                  <a:pt x="5800979" y="26608"/>
                  <a:pt x="6202329" y="22461"/>
                  <a:pt x="6516000" y="0"/>
                </a:cubicBezTo>
                <a:cubicBezTo>
                  <a:pt x="6511340" y="52244"/>
                  <a:pt x="6522686" y="190060"/>
                  <a:pt x="6516000" y="252000"/>
                </a:cubicBezTo>
                <a:cubicBezTo>
                  <a:pt x="6138945" y="240503"/>
                  <a:pt x="5976134" y="235062"/>
                  <a:pt x="5734080" y="252000"/>
                </a:cubicBezTo>
                <a:cubicBezTo>
                  <a:pt x="5492026" y="268938"/>
                  <a:pt x="5331897" y="222294"/>
                  <a:pt x="4952160" y="252000"/>
                </a:cubicBezTo>
                <a:cubicBezTo>
                  <a:pt x="4572423" y="281706"/>
                  <a:pt x="4485734" y="220053"/>
                  <a:pt x="4300560" y="252000"/>
                </a:cubicBezTo>
                <a:cubicBezTo>
                  <a:pt x="4115386" y="283947"/>
                  <a:pt x="3936479" y="235539"/>
                  <a:pt x="3583800" y="252000"/>
                </a:cubicBezTo>
                <a:cubicBezTo>
                  <a:pt x="3231121" y="268461"/>
                  <a:pt x="2975327" y="220097"/>
                  <a:pt x="2801880" y="252000"/>
                </a:cubicBezTo>
                <a:cubicBezTo>
                  <a:pt x="2628433" y="283903"/>
                  <a:pt x="2255040" y="228195"/>
                  <a:pt x="2085120" y="252000"/>
                </a:cubicBezTo>
                <a:cubicBezTo>
                  <a:pt x="1915200" y="275805"/>
                  <a:pt x="1752241" y="244928"/>
                  <a:pt x="1563840" y="252000"/>
                </a:cubicBezTo>
                <a:cubicBezTo>
                  <a:pt x="1375439" y="259072"/>
                  <a:pt x="1197389" y="248123"/>
                  <a:pt x="912240" y="252000"/>
                </a:cubicBezTo>
                <a:cubicBezTo>
                  <a:pt x="627091" y="255877"/>
                  <a:pt x="305734" y="225589"/>
                  <a:pt x="0" y="252000"/>
                </a:cubicBezTo>
                <a:cubicBezTo>
                  <a:pt x="9211" y="136856"/>
                  <a:pt x="7287" y="50418"/>
                  <a:pt x="0" y="0"/>
                </a:cubicBezTo>
                <a:close/>
              </a:path>
              <a:path w="6516000" h="252000" stroke="0" extrusionOk="0">
                <a:moveTo>
                  <a:pt x="0" y="0"/>
                </a:moveTo>
                <a:cubicBezTo>
                  <a:pt x="206769" y="-19444"/>
                  <a:pt x="285668" y="2603"/>
                  <a:pt x="456120" y="0"/>
                </a:cubicBezTo>
                <a:cubicBezTo>
                  <a:pt x="626572" y="-2603"/>
                  <a:pt x="719122" y="-9000"/>
                  <a:pt x="912240" y="0"/>
                </a:cubicBezTo>
                <a:cubicBezTo>
                  <a:pt x="1105358" y="9000"/>
                  <a:pt x="1271716" y="858"/>
                  <a:pt x="1368360" y="0"/>
                </a:cubicBezTo>
                <a:cubicBezTo>
                  <a:pt x="1465004" y="-858"/>
                  <a:pt x="1757058" y="27698"/>
                  <a:pt x="1954800" y="0"/>
                </a:cubicBezTo>
                <a:cubicBezTo>
                  <a:pt x="2152542" y="-27698"/>
                  <a:pt x="2307277" y="5980"/>
                  <a:pt x="2541240" y="0"/>
                </a:cubicBezTo>
                <a:cubicBezTo>
                  <a:pt x="2775203" y="-5980"/>
                  <a:pt x="2900029" y="8242"/>
                  <a:pt x="3062520" y="0"/>
                </a:cubicBezTo>
                <a:cubicBezTo>
                  <a:pt x="3225011" y="-8242"/>
                  <a:pt x="3402426" y="-22944"/>
                  <a:pt x="3583800" y="0"/>
                </a:cubicBezTo>
                <a:cubicBezTo>
                  <a:pt x="3765174" y="22944"/>
                  <a:pt x="3996184" y="-21382"/>
                  <a:pt x="4235400" y="0"/>
                </a:cubicBezTo>
                <a:cubicBezTo>
                  <a:pt x="4474616" y="21382"/>
                  <a:pt x="4773464" y="1835"/>
                  <a:pt x="5017320" y="0"/>
                </a:cubicBezTo>
                <a:cubicBezTo>
                  <a:pt x="5261176" y="-1835"/>
                  <a:pt x="5316712" y="-6013"/>
                  <a:pt x="5473440" y="0"/>
                </a:cubicBezTo>
                <a:cubicBezTo>
                  <a:pt x="5630168" y="6013"/>
                  <a:pt x="6239929" y="-38200"/>
                  <a:pt x="6516000" y="0"/>
                </a:cubicBezTo>
                <a:cubicBezTo>
                  <a:pt x="6512783" y="80995"/>
                  <a:pt x="6510737" y="169277"/>
                  <a:pt x="6516000" y="252000"/>
                </a:cubicBezTo>
                <a:cubicBezTo>
                  <a:pt x="6410810" y="277781"/>
                  <a:pt x="6229447" y="271398"/>
                  <a:pt x="5994720" y="252000"/>
                </a:cubicBezTo>
                <a:cubicBezTo>
                  <a:pt x="5759993" y="232602"/>
                  <a:pt x="5595299" y="225466"/>
                  <a:pt x="5343120" y="252000"/>
                </a:cubicBezTo>
                <a:cubicBezTo>
                  <a:pt x="5090941" y="278534"/>
                  <a:pt x="4885865" y="273774"/>
                  <a:pt x="4756680" y="252000"/>
                </a:cubicBezTo>
                <a:cubicBezTo>
                  <a:pt x="4627495" y="230226"/>
                  <a:pt x="4291213" y="271380"/>
                  <a:pt x="3974760" y="252000"/>
                </a:cubicBezTo>
                <a:cubicBezTo>
                  <a:pt x="3658307" y="232620"/>
                  <a:pt x="3683288" y="276194"/>
                  <a:pt x="3453480" y="252000"/>
                </a:cubicBezTo>
                <a:cubicBezTo>
                  <a:pt x="3223672" y="227806"/>
                  <a:pt x="3037595" y="277501"/>
                  <a:pt x="2801880" y="252000"/>
                </a:cubicBezTo>
                <a:cubicBezTo>
                  <a:pt x="2566165" y="226499"/>
                  <a:pt x="2479622" y="263063"/>
                  <a:pt x="2215440" y="252000"/>
                </a:cubicBezTo>
                <a:cubicBezTo>
                  <a:pt x="1951258" y="240937"/>
                  <a:pt x="1767037" y="275870"/>
                  <a:pt x="1563840" y="252000"/>
                </a:cubicBezTo>
                <a:cubicBezTo>
                  <a:pt x="1360643" y="228130"/>
                  <a:pt x="1199623" y="267512"/>
                  <a:pt x="912240" y="252000"/>
                </a:cubicBezTo>
                <a:cubicBezTo>
                  <a:pt x="624857" y="236488"/>
                  <a:pt x="223380" y="233984"/>
                  <a:pt x="0" y="252000"/>
                </a:cubicBezTo>
                <a:cubicBezTo>
                  <a:pt x="265" y="169480"/>
                  <a:pt x="-7371" y="116075"/>
                  <a:pt x="0" y="0"/>
                </a:cubicBezTo>
                <a:close/>
              </a:path>
            </a:pathLst>
          </a:custGeom>
          <a:solidFill>
            <a:srgbClr val="F2F2F2">
              <a:alpha val="80000"/>
            </a:srgbClr>
          </a:solidFill>
          <a:ln>
            <a:solidFill>
              <a:srgbClr val="F2F2F2">
                <a:alpha val="0"/>
              </a:srgbClr>
            </a:solidFill>
            <a:extLst>
              <a:ext uri="{C807C97D-BFC1-408E-A445-0C87EB9F89A2}">
                <ask:lineSketchStyleProps xmlns:ask="http://schemas.microsoft.com/office/drawing/2018/sketchyshapes" sd="1724718772">
                  <a:prstGeom prst="rect">
                    <a:avLst/>
                  </a:prstGeom>
                  <ask:type>
                    <ask:lineSketchFreehand/>
                  </ask:type>
                  <ask:seed>1724718772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0" name="Group 149">
            <a:extLst>
              <a:ext uri="{FF2B5EF4-FFF2-40B4-BE49-F238E27FC236}">
                <a16:creationId xmlns:a16="http://schemas.microsoft.com/office/drawing/2014/main" id="{3890CB59-BA2B-4A22-A1A7-E1390C397858}"/>
              </a:ext>
            </a:extLst>
          </p:cNvPr>
          <p:cNvGrpSpPr/>
          <p:nvPr/>
        </p:nvGrpSpPr>
        <p:grpSpPr>
          <a:xfrm>
            <a:off x="2706502" y="2078460"/>
            <a:ext cx="1936933" cy="96501"/>
            <a:chOff x="2673167" y="1873671"/>
            <a:chExt cx="1936933" cy="96501"/>
          </a:xfrm>
        </p:grpSpPr>
        <p:sp>
          <p:nvSpPr>
            <p:cNvPr id="151" name="Dropdown Text">
              <a:extLst>
                <a:ext uri="{FF2B5EF4-FFF2-40B4-BE49-F238E27FC236}">
                  <a16:creationId xmlns:a16="http://schemas.microsoft.com/office/drawing/2014/main" id="{D240209B-5876-4B1C-B229-AE887A44E51E}"/>
                </a:ext>
              </a:extLst>
            </p:cNvPr>
            <p:cNvSpPr txBox="1"/>
            <p:nvPr/>
          </p:nvSpPr>
          <p:spPr>
            <a:xfrm>
              <a:off x="2673167" y="1873671"/>
              <a:ext cx="500191" cy="96501"/>
            </a:xfrm>
            <a:prstGeom prst="rect">
              <a:avLst/>
            </a:prstGeom>
            <a:noFill/>
          </p:spPr>
          <p:txBody>
            <a:bodyPr wrap="square" lIns="0" tIns="0" rIns="0" bIns="0" rtlCol="0">
              <a:spAutoFit/>
            </a:bodyPr>
            <a:lstStyle/>
            <a:p>
              <a:pPr>
                <a:lnSpc>
                  <a:spcPct val="110000"/>
                </a:lnSpc>
              </a:pPr>
              <a:r>
                <a:rPr lang="en-US" sz="600" dirty="0">
                  <a:solidFill>
                    <a:srgbClr val="555555"/>
                  </a:solidFill>
                </a:rPr>
                <a:t>1</a:t>
              </a:r>
            </a:p>
          </p:txBody>
        </p:sp>
        <p:sp>
          <p:nvSpPr>
            <p:cNvPr id="152" name="Dropdown Text">
              <a:extLst>
                <a:ext uri="{FF2B5EF4-FFF2-40B4-BE49-F238E27FC236}">
                  <a16:creationId xmlns:a16="http://schemas.microsoft.com/office/drawing/2014/main" id="{43B91523-B084-424C-9990-5172FAECE8D9}"/>
                </a:ext>
              </a:extLst>
            </p:cNvPr>
            <p:cNvSpPr txBox="1"/>
            <p:nvPr/>
          </p:nvSpPr>
          <p:spPr>
            <a:xfrm>
              <a:off x="3410632" y="187367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Nombre autor 1</a:t>
              </a:r>
            </a:p>
          </p:txBody>
        </p:sp>
      </p:grpSp>
      <p:grpSp>
        <p:nvGrpSpPr>
          <p:cNvPr id="153" name="Group 152">
            <a:extLst>
              <a:ext uri="{FF2B5EF4-FFF2-40B4-BE49-F238E27FC236}">
                <a16:creationId xmlns:a16="http://schemas.microsoft.com/office/drawing/2014/main" id="{754C26CC-48D0-433D-8F16-67E1B99D08E7}"/>
              </a:ext>
            </a:extLst>
          </p:cNvPr>
          <p:cNvGrpSpPr/>
          <p:nvPr/>
        </p:nvGrpSpPr>
        <p:grpSpPr>
          <a:xfrm>
            <a:off x="2706502" y="2324812"/>
            <a:ext cx="1936933" cy="96501"/>
            <a:chOff x="2673167" y="1873671"/>
            <a:chExt cx="1936933" cy="96501"/>
          </a:xfrm>
        </p:grpSpPr>
        <p:sp>
          <p:nvSpPr>
            <p:cNvPr id="154" name="Dropdown Text">
              <a:extLst>
                <a:ext uri="{FF2B5EF4-FFF2-40B4-BE49-F238E27FC236}">
                  <a16:creationId xmlns:a16="http://schemas.microsoft.com/office/drawing/2014/main" id="{37875EA0-3D79-4E11-833A-280DC25F474C}"/>
                </a:ext>
              </a:extLst>
            </p:cNvPr>
            <p:cNvSpPr txBox="1"/>
            <p:nvPr/>
          </p:nvSpPr>
          <p:spPr>
            <a:xfrm>
              <a:off x="2673167" y="1873671"/>
              <a:ext cx="500191" cy="96501"/>
            </a:xfrm>
            <a:prstGeom prst="rect">
              <a:avLst/>
            </a:prstGeom>
            <a:noFill/>
          </p:spPr>
          <p:txBody>
            <a:bodyPr wrap="square" lIns="0" tIns="0" rIns="0" bIns="0" rtlCol="0">
              <a:spAutoFit/>
            </a:bodyPr>
            <a:lstStyle/>
            <a:p>
              <a:pPr>
                <a:lnSpc>
                  <a:spcPct val="110000"/>
                </a:lnSpc>
              </a:pPr>
              <a:r>
                <a:rPr lang="en-US" sz="600" dirty="0">
                  <a:solidFill>
                    <a:srgbClr val="555555"/>
                  </a:solidFill>
                </a:rPr>
                <a:t>2</a:t>
              </a:r>
            </a:p>
          </p:txBody>
        </p:sp>
        <p:sp>
          <p:nvSpPr>
            <p:cNvPr id="155" name="Dropdown Text">
              <a:extLst>
                <a:ext uri="{FF2B5EF4-FFF2-40B4-BE49-F238E27FC236}">
                  <a16:creationId xmlns:a16="http://schemas.microsoft.com/office/drawing/2014/main" id="{D81B16DD-6A75-46A7-BA1D-70F7CAED3F15}"/>
                </a:ext>
              </a:extLst>
            </p:cNvPr>
            <p:cNvSpPr txBox="1"/>
            <p:nvPr/>
          </p:nvSpPr>
          <p:spPr>
            <a:xfrm>
              <a:off x="3410632" y="187367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Nombre autor 2</a:t>
              </a:r>
            </a:p>
          </p:txBody>
        </p:sp>
      </p:grpSp>
      <p:grpSp>
        <p:nvGrpSpPr>
          <p:cNvPr id="159" name="Group 158">
            <a:extLst>
              <a:ext uri="{FF2B5EF4-FFF2-40B4-BE49-F238E27FC236}">
                <a16:creationId xmlns:a16="http://schemas.microsoft.com/office/drawing/2014/main" id="{AE6F717B-6CD8-4E0F-950F-2B0E9BE5516F}"/>
              </a:ext>
            </a:extLst>
          </p:cNvPr>
          <p:cNvGrpSpPr/>
          <p:nvPr/>
        </p:nvGrpSpPr>
        <p:grpSpPr>
          <a:xfrm>
            <a:off x="2706502" y="2571164"/>
            <a:ext cx="1936933" cy="96501"/>
            <a:chOff x="2673167" y="1873671"/>
            <a:chExt cx="1936933" cy="96501"/>
          </a:xfrm>
        </p:grpSpPr>
        <p:sp>
          <p:nvSpPr>
            <p:cNvPr id="160" name="Dropdown Text">
              <a:extLst>
                <a:ext uri="{FF2B5EF4-FFF2-40B4-BE49-F238E27FC236}">
                  <a16:creationId xmlns:a16="http://schemas.microsoft.com/office/drawing/2014/main" id="{171F160C-4ED9-4758-9391-C2607E5300E7}"/>
                </a:ext>
              </a:extLst>
            </p:cNvPr>
            <p:cNvSpPr txBox="1"/>
            <p:nvPr/>
          </p:nvSpPr>
          <p:spPr>
            <a:xfrm>
              <a:off x="2673167" y="1873671"/>
              <a:ext cx="500191" cy="96501"/>
            </a:xfrm>
            <a:prstGeom prst="rect">
              <a:avLst/>
            </a:prstGeom>
            <a:noFill/>
          </p:spPr>
          <p:txBody>
            <a:bodyPr wrap="square" lIns="0" tIns="0" rIns="0" bIns="0" rtlCol="0">
              <a:spAutoFit/>
            </a:bodyPr>
            <a:lstStyle/>
            <a:p>
              <a:pPr>
                <a:lnSpc>
                  <a:spcPct val="110000"/>
                </a:lnSpc>
              </a:pPr>
              <a:r>
                <a:rPr lang="en-US" sz="600" dirty="0">
                  <a:solidFill>
                    <a:srgbClr val="555555"/>
                  </a:solidFill>
                </a:rPr>
                <a:t>3</a:t>
              </a:r>
            </a:p>
          </p:txBody>
        </p:sp>
        <p:sp>
          <p:nvSpPr>
            <p:cNvPr id="161" name="Dropdown Text">
              <a:extLst>
                <a:ext uri="{FF2B5EF4-FFF2-40B4-BE49-F238E27FC236}">
                  <a16:creationId xmlns:a16="http://schemas.microsoft.com/office/drawing/2014/main" id="{61464C06-0455-4998-B961-9415FB58834F}"/>
                </a:ext>
              </a:extLst>
            </p:cNvPr>
            <p:cNvSpPr txBox="1"/>
            <p:nvPr/>
          </p:nvSpPr>
          <p:spPr>
            <a:xfrm>
              <a:off x="3410632" y="187367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Nombre autor 3</a:t>
              </a:r>
            </a:p>
          </p:txBody>
        </p:sp>
      </p:grpSp>
      <p:grpSp>
        <p:nvGrpSpPr>
          <p:cNvPr id="165" name="Group 164">
            <a:extLst>
              <a:ext uri="{FF2B5EF4-FFF2-40B4-BE49-F238E27FC236}">
                <a16:creationId xmlns:a16="http://schemas.microsoft.com/office/drawing/2014/main" id="{0D940CBB-AA9A-4FA3-A252-503227D676F6}"/>
              </a:ext>
            </a:extLst>
          </p:cNvPr>
          <p:cNvGrpSpPr/>
          <p:nvPr/>
        </p:nvGrpSpPr>
        <p:grpSpPr>
          <a:xfrm>
            <a:off x="2706502" y="3063869"/>
            <a:ext cx="1936933" cy="96501"/>
            <a:chOff x="2673167" y="1873671"/>
            <a:chExt cx="1936933" cy="96501"/>
          </a:xfrm>
        </p:grpSpPr>
        <p:sp>
          <p:nvSpPr>
            <p:cNvPr id="166" name="Dropdown Text">
              <a:extLst>
                <a:ext uri="{FF2B5EF4-FFF2-40B4-BE49-F238E27FC236}">
                  <a16:creationId xmlns:a16="http://schemas.microsoft.com/office/drawing/2014/main" id="{2115C8E2-F313-4DFC-8681-40A043D36370}"/>
                </a:ext>
              </a:extLst>
            </p:cNvPr>
            <p:cNvSpPr txBox="1"/>
            <p:nvPr/>
          </p:nvSpPr>
          <p:spPr>
            <a:xfrm>
              <a:off x="2673167" y="1873671"/>
              <a:ext cx="500191" cy="96501"/>
            </a:xfrm>
            <a:prstGeom prst="rect">
              <a:avLst/>
            </a:prstGeom>
            <a:noFill/>
          </p:spPr>
          <p:txBody>
            <a:bodyPr wrap="square" lIns="0" tIns="0" rIns="0" bIns="0" rtlCol="0">
              <a:spAutoFit/>
            </a:bodyPr>
            <a:lstStyle/>
            <a:p>
              <a:pPr>
                <a:lnSpc>
                  <a:spcPct val="110000"/>
                </a:lnSpc>
              </a:pPr>
              <a:r>
                <a:rPr lang="en-US" sz="600" dirty="0">
                  <a:solidFill>
                    <a:srgbClr val="555555"/>
                  </a:solidFill>
                </a:rPr>
                <a:t>5</a:t>
              </a:r>
            </a:p>
          </p:txBody>
        </p:sp>
        <p:sp>
          <p:nvSpPr>
            <p:cNvPr id="167" name="Dropdown Text">
              <a:extLst>
                <a:ext uri="{FF2B5EF4-FFF2-40B4-BE49-F238E27FC236}">
                  <a16:creationId xmlns:a16="http://schemas.microsoft.com/office/drawing/2014/main" id="{5E146FF7-79D0-4DB3-ADA0-F86D26EA4275}"/>
                </a:ext>
              </a:extLst>
            </p:cNvPr>
            <p:cNvSpPr txBox="1"/>
            <p:nvPr/>
          </p:nvSpPr>
          <p:spPr>
            <a:xfrm>
              <a:off x="3410632" y="187367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Nombre autor 5</a:t>
              </a:r>
            </a:p>
          </p:txBody>
        </p:sp>
      </p:grpSp>
      <p:sp>
        <p:nvSpPr>
          <p:cNvPr id="168" name="Selected Item Background">
            <a:extLst>
              <a:ext uri="{FF2B5EF4-FFF2-40B4-BE49-F238E27FC236}">
                <a16:creationId xmlns:a16="http://schemas.microsoft.com/office/drawing/2014/main" id="{BB86D1CD-3099-45C5-8534-D4C4D53036D1}"/>
              </a:ext>
            </a:extLst>
          </p:cNvPr>
          <p:cNvSpPr/>
          <p:nvPr/>
        </p:nvSpPr>
        <p:spPr>
          <a:xfrm>
            <a:off x="2576644" y="2746789"/>
            <a:ext cx="6516000" cy="252000"/>
          </a:xfrm>
          <a:custGeom>
            <a:avLst/>
            <a:gdLst>
              <a:gd name="connsiteX0" fmla="*/ 0 w 6516000"/>
              <a:gd name="connsiteY0" fmla="*/ 0 h 252000"/>
              <a:gd name="connsiteX1" fmla="*/ 521280 w 6516000"/>
              <a:gd name="connsiteY1" fmla="*/ 0 h 252000"/>
              <a:gd name="connsiteX2" fmla="*/ 1042560 w 6516000"/>
              <a:gd name="connsiteY2" fmla="*/ 0 h 252000"/>
              <a:gd name="connsiteX3" fmla="*/ 1759320 w 6516000"/>
              <a:gd name="connsiteY3" fmla="*/ 0 h 252000"/>
              <a:gd name="connsiteX4" fmla="*/ 2280600 w 6516000"/>
              <a:gd name="connsiteY4" fmla="*/ 0 h 252000"/>
              <a:gd name="connsiteX5" fmla="*/ 3062520 w 6516000"/>
              <a:gd name="connsiteY5" fmla="*/ 0 h 252000"/>
              <a:gd name="connsiteX6" fmla="*/ 3714120 w 6516000"/>
              <a:gd name="connsiteY6" fmla="*/ 0 h 252000"/>
              <a:gd name="connsiteX7" fmla="*/ 4170240 w 6516000"/>
              <a:gd name="connsiteY7" fmla="*/ 0 h 252000"/>
              <a:gd name="connsiteX8" fmla="*/ 4952160 w 6516000"/>
              <a:gd name="connsiteY8" fmla="*/ 0 h 252000"/>
              <a:gd name="connsiteX9" fmla="*/ 5603760 w 6516000"/>
              <a:gd name="connsiteY9" fmla="*/ 0 h 252000"/>
              <a:gd name="connsiteX10" fmla="*/ 6516000 w 6516000"/>
              <a:gd name="connsiteY10" fmla="*/ 0 h 252000"/>
              <a:gd name="connsiteX11" fmla="*/ 6516000 w 6516000"/>
              <a:gd name="connsiteY11" fmla="*/ 252000 h 252000"/>
              <a:gd name="connsiteX12" fmla="*/ 5734080 w 6516000"/>
              <a:gd name="connsiteY12" fmla="*/ 252000 h 252000"/>
              <a:gd name="connsiteX13" fmla="*/ 4952160 w 6516000"/>
              <a:gd name="connsiteY13" fmla="*/ 252000 h 252000"/>
              <a:gd name="connsiteX14" fmla="*/ 4300560 w 6516000"/>
              <a:gd name="connsiteY14" fmla="*/ 252000 h 252000"/>
              <a:gd name="connsiteX15" fmla="*/ 3583800 w 6516000"/>
              <a:gd name="connsiteY15" fmla="*/ 252000 h 252000"/>
              <a:gd name="connsiteX16" fmla="*/ 2801880 w 6516000"/>
              <a:gd name="connsiteY16" fmla="*/ 252000 h 252000"/>
              <a:gd name="connsiteX17" fmla="*/ 2085120 w 6516000"/>
              <a:gd name="connsiteY17" fmla="*/ 252000 h 252000"/>
              <a:gd name="connsiteX18" fmla="*/ 1563840 w 6516000"/>
              <a:gd name="connsiteY18" fmla="*/ 252000 h 252000"/>
              <a:gd name="connsiteX19" fmla="*/ 912240 w 6516000"/>
              <a:gd name="connsiteY19" fmla="*/ 252000 h 252000"/>
              <a:gd name="connsiteX20" fmla="*/ 0 w 6516000"/>
              <a:gd name="connsiteY20" fmla="*/ 252000 h 252000"/>
              <a:gd name="connsiteX21" fmla="*/ 0 w 6516000"/>
              <a:gd name="connsiteY21" fmla="*/ 0 h 25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516000" h="252000" fill="none" extrusionOk="0">
                <a:moveTo>
                  <a:pt x="0" y="0"/>
                </a:moveTo>
                <a:cubicBezTo>
                  <a:pt x="187249" y="1410"/>
                  <a:pt x="311888" y="8577"/>
                  <a:pt x="521280" y="0"/>
                </a:cubicBezTo>
                <a:cubicBezTo>
                  <a:pt x="730672" y="-8577"/>
                  <a:pt x="801496" y="17519"/>
                  <a:pt x="1042560" y="0"/>
                </a:cubicBezTo>
                <a:cubicBezTo>
                  <a:pt x="1283624" y="-17519"/>
                  <a:pt x="1608541" y="26961"/>
                  <a:pt x="1759320" y="0"/>
                </a:cubicBezTo>
                <a:cubicBezTo>
                  <a:pt x="1910099" y="-26961"/>
                  <a:pt x="2130556" y="18734"/>
                  <a:pt x="2280600" y="0"/>
                </a:cubicBezTo>
                <a:cubicBezTo>
                  <a:pt x="2430644" y="-18734"/>
                  <a:pt x="2823974" y="-21183"/>
                  <a:pt x="3062520" y="0"/>
                </a:cubicBezTo>
                <a:cubicBezTo>
                  <a:pt x="3301066" y="21183"/>
                  <a:pt x="3451573" y="-14664"/>
                  <a:pt x="3714120" y="0"/>
                </a:cubicBezTo>
                <a:cubicBezTo>
                  <a:pt x="3976667" y="14664"/>
                  <a:pt x="4062371" y="-12449"/>
                  <a:pt x="4170240" y="0"/>
                </a:cubicBezTo>
                <a:cubicBezTo>
                  <a:pt x="4278109" y="12449"/>
                  <a:pt x="4687772" y="22663"/>
                  <a:pt x="4952160" y="0"/>
                </a:cubicBezTo>
                <a:cubicBezTo>
                  <a:pt x="5216548" y="-22663"/>
                  <a:pt x="5406541" y="-26608"/>
                  <a:pt x="5603760" y="0"/>
                </a:cubicBezTo>
                <a:cubicBezTo>
                  <a:pt x="5800979" y="26608"/>
                  <a:pt x="6202329" y="22461"/>
                  <a:pt x="6516000" y="0"/>
                </a:cubicBezTo>
                <a:cubicBezTo>
                  <a:pt x="6511340" y="52244"/>
                  <a:pt x="6522686" y="190060"/>
                  <a:pt x="6516000" y="252000"/>
                </a:cubicBezTo>
                <a:cubicBezTo>
                  <a:pt x="6138945" y="240503"/>
                  <a:pt x="5976134" y="235062"/>
                  <a:pt x="5734080" y="252000"/>
                </a:cubicBezTo>
                <a:cubicBezTo>
                  <a:pt x="5492026" y="268938"/>
                  <a:pt x="5331897" y="222294"/>
                  <a:pt x="4952160" y="252000"/>
                </a:cubicBezTo>
                <a:cubicBezTo>
                  <a:pt x="4572423" y="281706"/>
                  <a:pt x="4485734" y="220053"/>
                  <a:pt x="4300560" y="252000"/>
                </a:cubicBezTo>
                <a:cubicBezTo>
                  <a:pt x="4115386" y="283947"/>
                  <a:pt x="3936479" y="235539"/>
                  <a:pt x="3583800" y="252000"/>
                </a:cubicBezTo>
                <a:cubicBezTo>
                  <a:pt x="3231121" y="268461"/>
                  <a:pt x="2975327" y="220097"/>
                  <a:pt x="2801880" y="252000"/>
                </a:cubicBezTo>
                <a:cubicBezTo>
                  <a:pt x="2628433" y="283903"/>
                  <a:pt x="2255040" y="228195"/>
                  <a:pt x="2085120" y="252000"/>
                </a:cubicBezTo>
                <a:cubicBezTo>
                  <a:pt x="1915200" y="275805"/>
                  <a:pt x="1752241" y="244928"/>
                  <a:pt x="1563840" y="252000"/>
                </a:cubicBezTo>
                <a:cubicBezTo>
                  <a:pt x="1375439" y="259072"/>
                  <a:pt x="1197389" y="248123"/>
                  <a:pt x="912240" y="252000"/>
                </a:cubicBezTo>
                <a:cubicBezTo>
                  <a:pt x="627091" y="255877"/>
                  <a:pt x="305734" y="225589"/>
                  <a:pt x="0" y="252000"/>
                </a:cubicBezTo>
                <a:cubicBezTo>
                  <a:pt x="9211" y="136856"/>
                  <a:pt x="7287" y="50418"/>
                  <a:pt x="0" y="0"/>
                </a:cubicBezTo>
                <a:close/>
              </a:path>
              <a:path w="6516000" h="252000" stroke="0" extrusionOk="0">
                <a:moveTo>
                  <a:pt x="0" y="0"/>
                </a:moveTo>
                <a:cubicBezTo>
                  <a:pt x="206769" y="-19444"/>
                  <a:pt x="285668" y="2603"/>
                  <a:pt x="456120" y="0"/>
                </a:cubicBezTo>
                <a:cubicBezTo>
                  <a:pt x="626572" y="-2603"/>
                  <a:pt x="719122" y="-9000"/>
                  <a:pt x="912240" y="0"/>
                </a:cubicBezTo>
                <a:cubicBezTo>
                  <a:pt x="1105358" y="9000"/>
                  <a:pt x="1271716" y="858"/>
                  <a:pt x="1368360" y="0"/>
                </a:cubicBezTo>
                <a:cubicBezTo>
                  <a:pt x="1465004" y="-858"/>
                  <a:pt x="1757058" y="27698"/>
                  <a:pt x="1954800" y="0"/>
                </a:cubicBezTo>
                <a:cubicBezTo>
                  <a:pt x="2152542" y="-27698"/>
                  <a:pt x="2307277" y="5980"/>
                  <a:pt x="2541240" y="0"/>
                </a:cubicBezTo>
                <a:cubicBezTo>
                  <a:pt x="2775203" y="-5980"/>
                  <a:pt x="2900029" y="8242"/>
                  <a:pt x="3062520" y="0"/>
                </a:cubicBezTo>
                <a:cubicBezTo>
                  <a:pt x="3225011" y="-8242"/>
                  <a:pt x="3402426" y="-22944"/>
                  <a:pt x="3583800" y="0"/>
                </a:cubicBezTo>
                <a:cubicBezTo>
                  <a:pt x="3765174" y="22944"/>
                  <a:pt x="3996184" y="-21382"/>
                  <a:pt x="4235400" y="0"/>
                </a:cubicBezTo>
                <a:cubicBezTo>
                  <a:pt x="4474616" y="21382"/>
                  <a:pt x="4773464" y="1835"/>
                  <a:pt x="5017320" y="0"/>
                </a:cubicBezTo>
                <a:cubicBezTo>
                  <a:pt x="5261176" y="-1835"/>
                  <a:pt x="5316712" y="-6013"/>
                  <a:pt x="5473440" y="0"/>
                </a:cubicBezTo>
                <a:cubicBezTo>
                  <a:pt x="5630168" y="6013"/>
                  <a:pt x="6239929" y="-38200"/>
                  <a:pt x="6516000" y="0"/>
                </a:cubicBezTo>
                <a:cubicBezTo>
                  <a:pt x="6512783" y="80995"/>
                  <a:pt x="6510737" y="169277"/>
                  <a:pt x="6516000" y="252000"/>
                </a:cubicBezTo>
                <a:cubicBezTo>
                  <a:pt x="6410810" y="277781"/>
                  <a:pt x="6229447" y="271398"/>
                  <a:pt x="5994720" y="252000"/>
                </a:cubicBezTo>
                <a:cubicBezTo>
                  <a:pt x="5759993" y="232602"/>
                  <a:pt x="5595299" y="225466"/>
                  <a:pt x="5343120" y="252000"/>
                </a:cubicBezTo>
                <a:cubicBezTo>
                  <a:pt x="5090941" y="278534"/>
                  <a:pt x="4885865" y="273774"/>
                  <a:pt x="4756680" y="252000"/>
                </a:cubicBezTo>
                <a:cubicBezTo>
                  <a:pt x="4627495" y="230226"/>
                  <a:pt x="4291213" y="271380"/>
                  <a:pt x="3974760" y="252000"/>
                </a:cubicBezTo>
                <a:cubicBezTo>
                  <a:pt x="3658307" y="232620"/>
                  <a:pt x="3683288" y="276194"/>
                  <a:pt x="3453480" y="252000"/>
                </a:cubicBezTo>
                <a:cubicBezTo>
                  <a:pt x="3223672" y="227806"/>
                  <a:pt x="3037595" y="277501"/>
                  <a:pt x="2801880" y="252000"/>
                </a:cubicBezTo>
                <a:cubicBezTo>
                  <a:pt x="2566165" y="226499"/>
                  <a:pt x="2479622" y="263063"/>
                  <a:pt x="2215440" y="252000"/>
                </a:cubicBezTo>
                <a:cubicBezTo>
                  <a:pt x="1951258" y="240937"/>
                  <a:pt x="1767037" y="275870"/>
                  <a:pt x="1563840" y="252000"/>
                </a:cubicBezTo>
                <a:cubicBezTo>
                  <a:pt x="1360643" y="228130"/>
                  <a:pt x="1199623" y="267512"/>
                  <a:pt x="912240" y="252000"/>
                </a:cubicBezTo>
                <a:cubicBezTo>
                  <a:pt x="624857" y="236488"/>
                  <a:pt x="223380" y="233984"/>
                  <a:pt x="0" y="252000"/>
                </a:cubicBezTo>
                <a:cubicBezTo>
                  <a:pt x="265" y="169480"/>
                  <a:pt x="-7371" y="116075"/>
                  <a:pt x="0" y="0"/>
                </a:cubicBezTo>
                <a:close/>
              </a:path>
            </a:pathLst>
          </a:custGeom>
          <a:solidFill>
            <a:srgbClr val="F2F2F2">
              <a:alpha val="80000"/>
            </a:srgbClr>
          </a:solidFill>
          <a:ln>
            <a:solidFill>
              <a:srgbClr val="F2F2F2">
                <a:alpha val="0"/>
              </a:srgbClr>
            </a:solidFill>
            <a:extLst>
              <a:ext uri="{C807C97D-BFC1-408E-A445-0C87EB9F89A2}">
                <ask:lineSketchStyleProps xmlns:ask="http://schemas.microsoft.com/office/drawing/2018/sketchyshapes" sd="1724718772">
                  <a:prstGeom prst="rect">
                    <a:avLst/>
                  </a:prstGeom>
                  <ask:type>
                    <ask:lineSketchFreehand/>
                  </ask:type>
                  <ask:seed>1724718772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9" name="Group 168">
            <a:extLst>
              <a:ext uri="{FF2B5EF4-FFF2-40B4-BE49-F238E27FC236}">
                <a16:creationId xmlns:a16="http://schemas.microsoft.com/office/drawing/2014/main" id="{2CD866E7-98AE-4494-8DAA-369EDCB2D890}"/>
              </a:ext>
            </a:extLst>
          </p:cNvPr>
          <p:cNvGrpSpPr/>
          <p:nvPr/>
        </p:nvGrpSpPr>
        <p:grpSpPr>
          <a:xfrm>
            <a:off x="2706502" y="2817516"/>
            <a:ext cx="1936933" cy="96501"/>
            <a:chOff x="2673167" y="1873671"/>
            <a:chExt cx="1936933" cy="96501"/>
          </a:xfrm>
        </p:grpSpPr>
        <p:sp>
          <p:nvSpPr>
            <p:cNvPr id="170" name="Dropdown Text">
              <a:extLst>
                <a:ext uri="{FF2B5EF4-FFF2-40B4-BE49-F238E27FC236}">
                  <a16:creationId xmlns:a16="http://schemas.microsoft.com/office/drawing/2014/main" id="{EB385E5D-473B-4F53-9066-E0F2407EFA69}"/>
                </a:ext>
              </a:extLst>
            </p:cNvPr>
            <p:cNvSpPr txBox="1"/>
            <p:nvPr/>
          </p:nvSpPr>
          <p:spPr>
            <a:xfrm>
              <a:off x="2673167" y="1873671"/>
              <a:ext cx="500191" cy="96501"/>
            </a:xfrm>
            <a:prstGeom prst="rect">
              <a:avLst/>
            </a:prstGeom>
            <a:noFill/>
          </p:spPr>
          <p:txBody>
            <a:bodyPr wrap="square" lIns="0" tIns="0" rIns="0" bIns="0" rtlCol="0">
              <a:spAutoFit/>
            </a:bodyPr>
            <a:lstStyle/>
            <a:p>
              <a:pPr>
                <a:lnSpc>
                  <a:spcPct val="110000"/>
                </a:lnSpc>
              </a:pPr>
              <a:r>
                <a:rPr lang="en-US" sz="600" dirty="0">
                  <a:solidFill>
                    <a:srgbClr val="555555"/>
                  </a:solidFill>
                </a:rPr>
                <a:t>4</a:t>
              </a:r>
            </a:p>
          </p:txBody>
        </p:sp>
        <p:sp>
          <p:nvSpPr>
            <p:cNvPr id="171" name="Dropdown Text">
              <a:extLst>
                <a:ext uri="{FF2B5EF4-FFF2-40B4-BE49-F238E27FC236}">
                  <a16:creationId xmlns:a16="http://schemas.microsoft.com/office/drawing/2014/main" id="{DA2CDC89-B921-44F7-883C-28D852EC6991}"/>
                </a:ext>
              </a:extLst>
            </p:cNvPr>
            <p:cNvSpPr txBox="1"/>
            <p:nvPr/>
          </p:nvSpPr>
          <p:spPr>
            <a:xfrm>
              <a:off x="3410632" y="187367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Nombre autor 4</a:t>
              </a:r>
            </a:p>
          </p:txBody>
        </p:sp>
      </p:grpSp>
      <p:grpSp>
        <p:nvGrpSpPr>
          <p:cNvPr id="172" name="Group 171">
            <a:extLst>
              <a:ext uri="{FF2B5EF4-FFF2-40B4-BE49-F238E27FC236}">
                <a16:creationId xmlns:a16="http://schemas.microsoft.com/office/drawing/2014/main" id="{C869CDC9-C2A9-46D4-9829-6D71DA43C562}"/>
              </a:ext>
            </a:extLst>
          </p:cNvPr>
          <p:cNvGrpSpPr/>
          <p:nvPr/>
        </p:nvGrpSpPr>
        <p:grpSpPr>
          <a:xfrm>
            <a:off x="8628992" y="2072710"/>
            <a:ext cx="327822" cy="108000"/>
            <a:chOff x="6414343" y="2996714"/>
            <a:chExt cx="327822" cy="108000"/>
          </a:xfrm>
        </p:grpSpPr>
        <p:pic>
          <p:nvPicPr>
            <p:cNvPr id="173" name="Graphic 172" descr="Pencil">
              <a:extLst>
                <a:ext uri="{FF2B5EF4-FFF2-40B4-BE49-F238E27FC236}">
                  <a16:creationId xmlns:a16="http://schemas.microsoft.com/office/drawing/2014/main" id="{F568076F-C98F-4A97-AA65-48117422C05B}"/>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414343" y="2996714"/>
              <a:ext cx="108000" cy="108000"/>
            </a:xfrm>
            <a:prstGeom prst="rect">
              <a:avLst/>
            </a:prstGeom>
          </p:spPr>
        </p:pic>
        <p:pic>
          <p:nvPicPr>
            <p:cNvPr id="174" name="Graphic 173" descr="Close">
              <a:extLst>
                <a:ext uri="{FF2B5EF4-FFF2-40B4-BE49-F238E27FC236}">
                  <a16:creationId xmlns:a16="http://schemas.microsoft.com/office/drawing/2014/main" id="{290775DD-3A83-4DF7-809D-30E4AD40FDAE}"/>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634165" y="2996714"/>
              <a:ext cx="108000" cy="108000"/>
            </a:xfrm>
            <a:prstGeom prst="rect">
              <a:avLst/>
            </a:prstGeom>
          </p:spPr>
        </p:pic>
      </p:grpSp>
      <p:grpSp>
        <p:nvGrpSpPr>
          <p:cNvPr id="175" name="Group 174">
            <a:extLst>
              <a:ext uri="{FF2B5EF4-FFF2-40B4-BE49-F238E27FC236}">
                <a16:creationId xmlns:a16="http://schemas.microsoft.com/office/drawing/2014/main" id="{E3EDABB0-6C77-485D-A268-9C498CC54CB6}"/>
              </a:ext>
            </a:extLst>
          </p:cNvPr>
          <p:cNvGrpSpPr/>
          <p:nvPr/>
        </p:nvGrpSpPr>
        <p:grpSpPr>
          <a:xfrm>
            <a:off x="8628992" y="2321499"/>
            <a:ext cx="327822" cy="108000"/>
            <a:chOff x="6414343" y="2996714"/>
            <a:chExt cx="327822" cy="108000"/>
          </a:xfrm>
        </p:grpSpPr>
        <p:pic>
          <p:nvPicPr>
            <p:cNvPr id="176" name="Graphic 175" descr="Pencil">
              <a:extLst>
                <a:ext uri="{FF2B5EF4-FFF2-40B4-BE49-F238E27FC236}">
                  <a16:creationId xmlns:a16="http://schemas.microsoft.com/office/drawing/2014/main" id="{318846B6-CF02-43F2-99F1-A3AAA8B854EB}"/>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414343" y="2996714"/>
              <a:ext cx="108000" cy="108000"/>
            </a:xfrm>
            <a:prstGeom prst="rect">
              <a:avLst/>
            </a:prstGeom>
          </p:spPr>
        </p:pic>
        <p:pic>
          <p:nvPicPr>
            <p:cNvPr id="177" name="Graphic 176" descr="Close">
              <a:extLst>
                <a:ext uri="{FF2B5EF4-FFF2-40B4-BE49-F238E27FC236}">
                  <a16:creationId xmlns:a16="http://schemas.microsoft.com/office/drawing/2014/main" id="{25FAE025-BA09-4628-99BA-6DF4C36ECD7F}"/>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634165" y="2996714"/>
              <a:ext cx="108000" cy="108000"/>
            </a:xfrm>
            <a:prstGeom prst="rect">
              <a:avLst/>
            </a:prstGeom>
          </p:spPr>
        </p:pic>
      </p:grpSp>
      <p:grpSp>
        <p:nvGrpSpPr>
          <p:cNvPr id="178" name="Group 177">
            <a:extLst>
              <a:ext uri="{FF2B5EF4-FFF2-40B4-BE49-F238E27FC236}">
                <a16:creationId xmlns:a16="http://schemas.microsoft.com/office/drawing/2014/main" id="{47CFC464-E667-4F28-922A-00305684F16E}"/>
              </a:ext>
            </a:extLst>
          </p:cNvPr>
          <p:cNvGrpSpPr/>
          <p:nvPr/>
        </p:nvGrpSpPr>
        <p:grpSpPr>
          <a:xfrm>
            <a:off x="8628992" y="2570289"/>
            <a:ext cx="327822" cy="108000"/>
            <a:chOff x="6414343" y="2996714"/>
            <a:chExt cx="327822" cy="108000"/>
          </a:xfrm>
        </p:grpSpPr>
        <p:pic>
          <p:nvPicPr>
            <p:cNvPr id="179" name="Graphic 178" descr="Pencil">
              <a:extLst>
                <a:ext uri="{FF2B5EF4-FFF2-40B4-BE49-F238E27FC236}">
                  <a16:creationId xmlns:a16="http://schemas.microsoft.com/office/drawing/2014/main" id="{FA96078A-1689-4E81-8B68-BB893C8E89A0}"/>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414343" y="2996714"/>
              <a:ext cx="108000" cy="108000"/>
            </a:xfrm>
            <a:prstGeom prst="rect">
              <a:avLst/>
            </a:prstGeom>
          </p:spPr>
        </p:pic>
        <p:pic>
          <p:nvPicPr>
            <p:cNvPr id="180" name="Graphic 179" descr="Close">
              <a:extLst>
                <a:ext uri="{FF2B5EF4-FFF2-40B4-BE49-F238E27FC236}">
                  <a16:creationId xmlns:a16="http://schemas.microsoft.com/office/drawing/2014/main" id="{52DE6A8D-9E65-4E7D-8956-DC669BDCF1D7}"/>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634165" y="2996714"/>
              <a:ext cx="108000" cy="108000"/>
            </a:xfrm>
            <a:prstGeom prst="rect">
              <a:avLst/>
            </a:prstGeom>
          </p:spPr>
        </p:pic>
      </p:grpSp>
      <p:grpSp>
        <p:nvGrpSpPr>
          <p:cNvPr id="181" name="Group 180">
            <a:extLst>
              <a:ext uri="{FF2B5EF4-FFF2-40B4-BE49-F238E27FC236}">
                <a16:creationId xmlns:a16="http://schemas.microsoft.com/office/drawing/2014/main" id="{24DCB7EE-4EF4-4F84-BD0B-B0424D04F37D}"/>
              </a:ext>
            </a:extLst>
          </p:cNvPr>
          <p:cNvGrpSpPr/>
          <p:nvPr/>
        </p:nvGrpSpPr>
        <p:grpSpPr>
          <a:xfrm>
            <a:off x="8628992" y="2819078"/>
            <a:ext cx="327822" cy="108000"/>
            <a:chOff x="6414343" y="2996714"/>
            <a:chExt cx="327822" cy="108000"/>
          </a:xfrm>
        </p:grpSpPr>
        <p:pic>
          <p:nvPicPr>
            <p:cNvPr id="182" name="Graphic 181" descr="Pencil">
              <a:extLst>
                <a:ext uri="{FF2B5EF4-FFF2-40B4-BE49-F238E27FC236}">
                  <a16:creationId xmlns:a16="http://schemas.microsoft.com/office/drawing/2014/main" id="{2119D984-5C1C-47D3-8BFE-B8C8A8A07F64}"/>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414343" y="2996714"/>
              <a:ext cx="108000" cy="108000"/>
            </a:xfrm>
            <a:prstGeom prst="rect">
              <a:avLst/>
            </a:prstGeom>
          </p:spPr>
        </p:pic>
        <p:pic>
          <p:nvPicPr>
            <p:cNvPr id="183" name="Graphic 182" descr="Close">
              <a:extLst>
                <a:ext uri="{FF2B5EF4-FFF2-40B4-BE49-F238E27FC236}">
                  <a16:creationId xmlns:a16="http://schemas.microsoft.com/office/drawing/2014/main" id="{54221571-A4FC-4F6A-BE19-466B27C6C529}"/>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634165" y="2996714"/>
              <a:ext cx="108000" cy="108000"/>
            </a:xfrm>
            <a:prstGeom prst="rect">
              <a:avLst/>
            </a:prstGeom>
          </p:spPr>
        </p:pic>
      </p:grpSp>
      <p:grpSp>
        <p:nvGrpSpPr>
          <p:cNvPr id="184" name="Group 183">
            <a:extLst>
              <a:ext uri="{FF2B5EF4-FFF2-40B4-BE49-F238E27FC236}">
                <a16:creationId xmlns:a16="http://schemas.microsoft.com/office/drawing/2014/main" id="{72EFDE32-749E-4629-9273-AEB307F83F78}"/>
              </a:ext>
            </a:extLst>
          </p:cNvPr>
          <p:cNvGrpSpPr/>
          <p:nvPr/>
        </p:nvGrpSpPr>
        <p:grpSpPr>
          <a:xfrm>
            <a:off x="8628992" y="3067868"/>
            <a:ext cx="327822" cy="108000"/>
            <a:chOff x="6414343" y="2996714"/>
            <a:chExt cx="327822" cy="108000"/>
          </a:xfrm>
        </p:grpSpPr>
        <p:pic>
          <p:nvPicPr>
            <p:cNvPr id="185" name="Graphic 184" descr="Pencil">
              <a:extLst>
                <a:ext uri="{FF2B5EF4-FFF2-40B4-BE49-F238E27FC236}">
                  <a16:creationId xmlns:a16="http://schemas.microsoft.com/office/drawing/2014/main" id="{50DA20BC-E86B-4E8F-A578-1B9A44AC6A33}"/>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414343" y="2996714"/>
              <a:ext cx="108000" cy="108000"/>
            </a:xfrm>
            <a:prstGeom prst="rect">
              <a:avLst/>
            </a:prstGeom>
          </p:spPr>
        </p:pic>
        <p:pic>
          <p:nvPicPr>
            <p:cNvPr id="186" name="Graphic 185" descr="Close">
              <a:extLst>
                <a:ext uri="{FF2B5EF4-FFF2-40B4-BE49-F238E27FC236}">
                  <a16:creationId xmlns:a16="http://schemas.microsoft.com/office/drawing/2014/main" id="{2200A573-26FC-4DD5-AA22-69EF9825D4DB}"/>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634165" y="2996714"/>
              <a:ext cx="108000" cy="108000"/>
            </a:xfrm>
            <a:prstGeom prst="rect">
              <a:avLst/>
            </a:prstGeom>
          </p:spPr>
        </p:pic>
      </p:grpSp>
      <p:sp>
        <p:nvSpPr>
          <p:cNvPr id="106" name="Dropdown Text">
            <a:extLst>
              <a:ext uri="{FF2B5EF4-FFF2-40B4-BE49-F238E27FC236}">
                <a16:creationId xmlns:a16="http://schemas.microsoft.com/office/drawing/2014/main" id="{9256A1F4-89BD-4D37-AE29-5EA76B3FE472}"/>
              </a:ext>
            </a:extLst>
          </p:cNvPr>
          <p:cNvSpPr txBox="1"/>
          <p:nvPr/>
        </p:nvSpPr>
        <p:spPr>
          <a:xfrm>
            <a:off x="5205646" y="187367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Nacionalidad del autor</a:t>
            </a:r>
          </a:p>
        </p:txBody>
      </p:sp>
      <p:sp>
        <p:nvSpPr>
          <p:cNvPr id="107" name="Dropdown Text">
            <a:extLst>
              <a:ext uri="{FF2B5EF4-FFF2-40B4-BE49-F238E27FC236}">
                <a16:creationId xmlns:a16="http://schemas.microsoft.com/office/drawing/2014/main" id="{542F21E1-6383-42C5-9097-CC32B37AF04F}"/>
              </a:ext>
            </a:extLst>
          </p:cNvPr>
          <p:cNvSpPr txBox="1"/>
          <p:nvPr/>
        </p:nvSpPr>
        <p:spPr>
          <a:xfrm>
            <a:off x="5215975" y="2059556"/>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Nacionalidad 1</a:t>
            </a:r>
          </a:p>
        </p:txBody>
      </p:sp>
      <p:sp>
        <p:nvSpPr>
          <p:cNvPr id="108" name="Dropdown Text">
            <a:extLst>
              <a:ext uri="{FF2B5EF4-FFF2-40B4-BE49-F238E27FC236}">
                <a16:creationId xmlns:a16="http://schemas.microsoft.com/office/drawing/2014/main" id="{AD709EE8-6BAF-4BA1-A871-36DAA1E2F1B9}"/>
              </a:ext>
            </a:extLst>
          </p:cNvPr>
          <p:cNvSpPr txBox="1"/>
          <p:nvPr/>
        </p:nvSpPr>
        <p:spPr>
          <a:xfrm>
            <a:off x="5215975" y="2320137"/>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Nacionalidad 2</a:t>
            </a:r>
          </a:p>
        </p:txBody>
      </p:sp>
      <p:sp>
        <p:nvSpPr>
          <p:cNvPr id="109" name="Dropdown Text">
            <a:extLst>
              <a:ext uri="{FF2B5EF4-FFF2-40B4-BE49-F238E27FC236}">
                <a16:creationId xmlns:a16="http://schemas.microsoft.com/office/drawing/2014/main" id="{E917B201-2CA1-4B94-A4F2-9E263E00A8F7}"/>
              </a:ext>
            </a:extLst>
          </p:cNvPr>
          <p:cNvSpPr txBox="1"/>
          <p:nvPr/>
        </p:nvSpPr>
        <p:spPr>
          <a:xfrm>
            <a:off x="5215975" y="2575006"/>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Nacionalidad 3</a:t>
            </a:r>
          </a:p>
        </p:txBody>
      </p:sp>
      <p:sp>
        <p:nvSpPr>
          <p:cNvPr id="110" name="Dropdown Text">
            <a:extLst>
              <a:ext uri="{FF2B5EF4-FFF2-40B4-BE49-F238E27FC236}">
                <a16:creationId xmlns:a16="http://schemas.microsoft.com/office/drawing/2014/main" id="{378390BE-E531-42AF-B33B-8516BB475558}"/>
              </a:ext>
            </a:extLst>
          </p:cNvPr>
          <p:cNvSpPr txBox="1"/>
          <p:nvPr/>
        </p:nvSpPr>
        <p:spPr>
          <a:xfrm>
            <a:off x="5205646" y="2817515"/>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Nacionalidad 4</a:t>
            </a:r>
          </a:p>
        </p:txBody>
      </p:sp>
      <p:sp>
        <p:nvSpPr>
          <p:cNvPr id="111" name="Dropdown Text">
            <a:extLst>
              <a:ext uri="{FF2B5EF4-FFF2-40B4-BE49-F238E27FC236}">
                <a16:creationId xmlns:a16="http://schemas.microsoft.com/office/drawing/2014/main" id="{0B97AFA8-D66E-4889-A7C9-1AA9CC70E126}"/>
              </a:ext>
            </a:extLst>
          </p:cNvPr>
          <p:cNvSpPr txBox="1"/>
          <p:nvPr/>
        </p:nvSpPr>
        <p:spPr>
          <a:xfrm>
            <a:off x="5215975" y="3066022"/>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Nacionalidad 5</a:t>
            </a:r>
          </a:p>
        </p:txBody>
      </p:sp>
      <p:sp>
        <p:nvSpPr>
          <p:cNvPr id="112" name="Third Header Background">
            <a:extLst>
              <a:ext uri="{FF2B5EF4-FFF2-40B4-BE49-F238E27FC236}">
                <a16:creationId xmlns:a16="http://schemas.microsoft.com/office/drawing/2014/main" id="{7184C9CB-F55D-4B13-94D0-8711A7F3B44C}"/>
              </a:ext>
            </a:extLst>
          </p:cNvPr>
          <p:cNvSpPr/>
          <p:nvPr/>
        </p:nvSpPr>
        <p:spPr>
          <a:xfrm>
            <a:off x="2547380" y="3943748"/>
            <a:ext cx="6516000" cy="180000"/>
          </a:xfrm>
          <a:custGeom>
            <a:avLst/>
            <a:gdLst>
              <a:gd name="connsiteX0" fmla="*/ 0 w 6516000"/>
              <a:gd name="connsiteY0" fmla="*/ 0 h 180000"/>
              <a:gd name="connsiteX1" fmla="*/ 651600 w 6516000"/>
              <a:gd name="connsiteY1" fmla="*/ 0 h 180000"/>
              <a:gd name="connsiteX2" fmla="*/ 1303200 w 6516000"/>
              <a:gd name="connsiteY2" fmla="*/ 0 h 180000"/>
              <a:gd name="connsiteX3" fmla="*/ 1954800 w 6516000"/>
              <a:gd name="connsiteY3" fmla="*/ 0 h 180000"/>
              <a:gd name="connsiteX4" fmla="*/ 2736720 w 6516000"/>
              <a:gd name="connsiteY4" fmla="*/ 0 h 180000"/>
              <a:gd name="connsiteX5" fmla="*/ 3453480 w 6516000"/>
              <a:gd name="connsiteY5" fmla="*/ 0 h 180000"/>
              <a:gd name="connsiteX6" fmla="*/ 3909600 w 6516000"/>
              <a:gd name="connsiteY6" fmla="*/ 0 h 180000"/>
              <a:gd name="connsiteX7" fmla="*/ 4496040 w 6516000"/>
              <a:gd name="connsiteY7" fmla="*/ 0 h 180000"/>
              <a:gd name="connsiteX8" fmla="*/ 5277960 w 6516000"/>
              <a:gd name="connsiteY8" fmla="*/ 0 h 180000"/>
              <a:gd name="connsiteX9" fmla="*/ 5929560 w 6516000"/>
              <a:gd name="connsiteY9" fmla="*/ 0 h 180000"/>
              <a:gd name="connsiteX10" fmla="*/ 6516000 w 6516000"/>
              <a:gd name="connsiteY10" fmla="*/ 0 h 180000"/>
              <a:gd name="connsiteX11" fmla="*/ 6516000 w 6516000"/>
              <a:gd name="connsiteY11" fmla="*/ 180000 h 180000"/>
              <a:gd name="connsiteX12" fmla="*/ 5994720 w 6516000"/>
              <a:gd name="connsiteY12" fmla="*/ 180000 h 180000"/>
              <a:gd name="connsiteX13" fmla="*/ 5212800 w 6516000"/>
              <a:gd name="connsiteY13" fmla="*/ 180000 h 180000"/>
              <a:gd name="connsiteX14" fmla="*/ 4691520 w 6516000"/>
              <a:gd name="connsiteY14" fmla="*/ 180000 h 180000"/>
              <a:gd name="connsiteX15" fmla="*/ 4235400 w 6516000"/>
              <a:gd name="connsiteY15" fmla="*/ 180000 h 180000"/>
              <a:gd name="connsiteX16" fmla="*/ 3779280 w 6516000"/>
              <a:gd name="connsiteY16" fmla="*/ 180000 h 180000"/>
              <a:gd name="connsiteX17" fmla="*/ 3062520 w 6516000"/>
              <a:gd name="connsiteY17" fmla="*/ 180000 h 180000"/>
              <a:gd name="connsiteX18" fmla="*/ 2606400 w 6516000"/>
              <a:gd name="connsiteY18" fmla="*/ 180000 h 180000"/>
              <a:gd name="connsiteX19" fmla="*/ 1954800 w 6516000"/>
              <a:gd name="connsiteY19" fmla="*/ 180000 h 180000"/>
              <a:gd name="connsiteX20" fmla="*/ 1433520 w 6516000"/>
              <a:gd name="connsiteY20" fmla="*/ 180000 h 180000"/>
              <a:gd name="connsiteX21" fmla="*/ 781920 w 6516000"/>
              <a:gd name="connsiteY21" fmla="*/ 180000 h 180000"/>
              <a:gd name="connsiteX22" fmla="*/ 0 w 6516000"/>
              <a:gd name="connsiteY22" fmla="*/ 180000 h 180000"/>
              <a:gd name="connsiteX23" fmla="*/ 0 w 6516000"/>
              <a:gd name="connsiteY23" fmla="*/ 0 h 1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516000" h="180000" fill="none" extrusionOk="0">
                <a:moveTo>
                  <a:pt x="0" y="0"/>
                </a:moveTo>
                <a:cubicBezTo>
                  <a:pt x="255363" y="16504"/>
                  <a:pt x="331940" y="-14784"/>
                  <a:pt x="651600" y="0"/>
                </a:cubicBezTo>
                <a:cubicBezTo>
                  <a:pt x="971260" y="14784"/>
                  <a:pt x="996563" y="-26016"/>
                  <a:pt x="1303200" y="0"/>
                </a:cubicBezTo>
                <a:cubicBezTo>
                  <a:pt x="1609837" y="26016"/>
                  <a:pt x="1820708" y="-12861"/>
                  <a:pt x="1954800" y="0"/>
                </a:cubicBezTo>
                <a:cubicBezTo>
                  <a:pt x="2088892" y="12861"/>
                  <a:pt x="2561756" y="-24503"/>
                  <a:pt x="2736720" y="0"/>
                </a:cubicBezTo>
                <a:cubicBezTo>
                  <a:pt x="2911684" y="24503"/>
                  <a:pt x="3195528" y="15616"/>
                  <a:pt x="3453480" y="0"/>
                </a:cubicBezTo>
                <a:cubicBezTo>
                  <a:pt x="3711432" y="-15616"/>
                  <a:pt x="3690859" y="13099"/>
                  <a:pt x="3909600" y="0"/>
                </a:cubicBezTo>
                <a:cubicBezTo>
                  <a:pt x="4128341" y="-13099"/>
                  <a:pt x="4298615" y="26380"/>
                  <a:pt x="4496040" y="0"/>
                </a:cubicBezTo>
                <a:cubicBezTo>
                  <a:pt x="4693465" y="-26380"/>
                  <a:pt x="4960226" y="-34506"/>
                  <a:pt x="5277960" y="0"/>
                </a:cubicBezTo>
                <a:cubicBezTo>
                  <a:pt x="5595694" y="34506"/>
                  <a:pt x="5661711" y="8368"/>
                  <a:pt x="5929560" y="0"/>
                </a:cubicBezTo>
                <a:cubicBezTo>
                  <a:pt x="6197409" y="-8368"/>
                  <a:pt x="6290598" y="18553"/>
                  <a:pt x="6516000" y="0"/>
                </a:cubicBezTo>
                <a:cubicBezTo>
                  <a:pt x="6518280" y="89510"/>
                  <a:pt x="6521455" y="119649"/>
                  <a:pt x="6516000" y="180000"/>
                </a:cubicBezTo>
                <a:cubicBezTo>
                  <a:pt x="6374550" y="192496"/>
                  <a:pt x="6158253" y="191681"/>
                  <a:pt x="5994720" y="180000"/>
                </a:cubicBezTo>
                <a:cubicBezTo>
                  <a:pt x="5831187" y="168319"/>
                  <a:pt x="5533054" y="176840"/>
                  <a:pt x="5212800" y="180000"/>
                </a:cubicBezTo>
                <a:cubicBezTo>
                  <a:pt x="4892546" y="183160"/>
                  <a:pt x="4831345" y="190355"/>
                  <a:pt x="4691520" y="180000"/>
                </a:cubicBezTo>
                <a:cubicBezTo>
                  <a:pt x="4551695" y="169645"/>
                  <a:pt x="4335431" y="161205"/>
                  <a:pt x="4235400" y="180000"/>
                </a:cubicBezTo>
                <a:cubicBezTo>
                  <a:pt x="4135369" y="198795"/>
                  <a:pt x="3922876" y="182414"/>
                  <a:pt x="3779280" y="180000"/>
                </a:cubicBezTo>
                <a:cubicBezTo>
                  <a:pt x="3635684" y="177586"/>
                  <a:pt x="3404072" y="199086"/>
                  <a:pt x="3062520" y="180000"/>
                </a:cubicBezTo>
                <a:cubicBezTo>
                  <a:pt x="2720968" y="160914"/>
                  <a:pt x="2802023" y="169866"/>
                  <a:pt x="2606400" y="180000"/>
                </a:cubicBezTo>
                <a:cubicBezTo>
                  <a:pt x="2410777" y="190134"/>
                  <a:pt x="2174807" y="191701"/>
                  <a:pt x="1954800" y="180000"/>
                </a:cubicBezTo>
                <a:cubicBezTo>
                  <a:pt x="1734793" y="168299"/>
                  <a:pt x="1582676" y="204939"/>
                  <a:pt x="1433520" y="180000"/>
                </a:cubicBezTo>
                <a:cubicBezTo>
                  <a:pt x="1284364" y="155061"/>
                  <a:pt x="1021466" y="163512"/>
                  <a:pt x="781920" y="180000"/>
                </a:cubicBezTo>
                <a:cubicBezTo>
                  <a:pt x="542374" y="196488"/>
                  <a:pt x="236343" y="169299"/>
                  <a:pt x="0" y="180000"/>
                </a:cubicBezTo>
                <a:cubicBezTo>
                  <a:pt x="-2797" y="130862"/>
                  <a:pt x="-8138" y="52479"/>
                  <a:pt x="0" y="0"/>
                </a:cubicBezTo>
                <a:close/>
              </a:path>
              <a:path w="6516000" h="180000" stroke="0" extrusionOk="0">
                <a:moveTo>
                  <a:pt x="0" y="0"/>
                </a:moveTo>
                <a:cubicBezTo>
                  <a:pt x="149097" y="14117"/>
                  <a:pt x="407498" y="8285"/>
                  <a:pt x="586440" y="0"/>
                </a:cubicBezTo>
                <a:cubicBezTo>
                  <a:pt x="765382" y="-8285"/>
                  <a:pt x="923776" y="10499"/>
                  <a:pt x="1042560" y="0"/>
                </a:cubicBezTo>
                <a:cubicBezTo>
                  <a:pt x="1161344" y="-10499"/>
                  <a:pt x="1533995" y="-18931"/>
                  <a:pt x="1824480" y="0"/>
                </a:cubicBezTo>
                <a:cubicBezTo>
                  <a:pt x="2114965" y="18931"/>
                  <a:pt x="2187421" y="-12717"/>
                  <a:pt x="2410920" y="0"/>
                </a:cubicBezTo>
                <a:cubicBezTo>
                  <a:pt x="2634419" y="12717"/>
                  <a:pt x="2790595" y="6667"/>
                  <a:pt x="2997360" y="0"/>
                </a:cubicBezTo>
                <a:cubicBezTo>
                  <a:pt x="3204125" y="-6667"/>
                  <a:pt x="3408630" y="7615"/>
                  <a:pt x="3779280" y="0"/>
                </a:cubicBezTo>
                <a:cubicBezTo>
                  <a:pt x="4149930" y="-7615"/>
                  <a:pt x="4097911" y="-12069"/>
                  <a:pt x="4300560" y="0"/>
                </a:cubicBezTo>
                <a:cubicBezTo>
                  <a:pt x="4503209" y="12069"/>
                  <a:pt x="4907775" y="19743"/>
                  <a:pt x="5082480" y="0"/>
                </a:cubicBezTo>
                <a:cubicBezTo>
                  <a:pt x="5257185" y="-19743"/>
                  <a:pt x="5511169" y="-4451"/>
                  <a:pt x="5864400" y="0"/>
                </a:cubicBezTo>
                <a:cubicBezTo>
                  <a:pt x="6217631" y="4451"/>
                  <a:pt x="6205637" y="32521"/>
                  <a:pt x="6516000" y="0"/>
                </a:cubicBezTo>
                <a:cubicBezTo>
                  <a:pt x="6508851" y="62242"/>
                  <a:pt x="6521469" y="115041"/>
                  <a:pt x="6516000" y="180000"/>
                </a:cubicBezTo>
                <a:cubicBezTo>
                  <a:pt x="6321152" y="167512"/>
                  <a:pt x="6100354" y="186944"/>
                  <a:pt x="5799240" y="180000"/>
                </a:cubicBezTo>
                <a:cubicBezTo>
                  <a:pt x="5498126" y="173056"/>
                  <a:pt x="5346283" y="159076"/>
                  <a:pt x="5017320" y="180000"/>
                </a:cubicBezTo>
                <a:cubicBezTo>
                  <a:pt x="4688357" y="200924"/>
                  <a:pt x="4541705" y="150463"/>
                  <a:pt x="4235400" y="180000"/>
                </a:cubicBezTo>
                <a:cubicBezTo>
                  <a:pt x="3929095" y="209537"/>
                  <a:pt x="3914730" y="204253"/>
                  <a:pt x="3714120" y="180000"/>
                </a:cubicBezTo>
                <a:cubicBezTo>
                  <a:pt x="3513510" y="155747"/>
                  <a:pt x="3339553" y="161937"/>
                  <a:pt x="3062520" y="180000"/>
                </a:cubicBezTo>
                <a:cubicBezTo>
                  <a:pt x="2785487" y="198063"/>
                  <a:pt x="2481120" y="156040"/>
                  <a:pt x="2280600" y="180000"/>
                </a:cubicBezTo>
                <a:cubicBezTo>
                  <a:pt x="2080080" y="203960"/>
                  <a:pt x="1919195" y="187650"/>
                  <a:pt x="1629000" y="180000"/>
                </a:cubicBezTo>
                <a:cubicBezTo>
                  <a:pt x="1338805" y="172350"/>
                  <a:pt x="1288908" y="162971"/>
                  <a:pt x="1172880" y="180000"/>
                </a:cubicBezTo>
                <a:cubicBezTo>
                  <a:pt x="1056852" y="197029"/>
                  <a:pt x="824956" y="190337"/>
                  <a:pt x="651600" y="180000"/>
                </a:cubicBezTo>
                <a:cubicBezTo>
                  <a:pt x="478244" y="169663"/>
                  <a:pt x="146839" y="202732"/>
                  <a:pt x="0" y="180000"/>
                </a:cubicBezTo>
                <a:cubicBezTo>
                  <a:pt x="-6733" y="117490"/>
                  <a:pt x="2689" y="68482"/>
                  <a:pt x="0" y="0"/>
                </a:cubicBezTo>
                <a:close/>
              </a:path>
            </a:pathLst>
          </a:custGeom>
          <a:solidFill>
            <a:srgbClr val="F2F2F2"/>
          </a:solidFill>
          <a:ln>
            <a:solidFill>
              <a:srgbClr val="F2F2F2">
                <a:alpha val="0"/>
              </a:srgb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2" name="Group 1">
            <a:extLst>
              <a:ext uri="{FF2B5EF4-FFF2-40B4-BE49-F238E27FC236}">
                <a16:creationId xmlns:a16="http://schemas.microsoft.com/office/drawing/2014/main" id="{8B7AD628-28EB-475C-8047-31E4A373D0C8}"/>
              </a:ext>
            </a:extLst>
          </p:cNvPr>
          <p:cNvGrpSpPr/>
          <p:nvPr/>
        </p:nvGrpSpPr>
        <p:grpSpPr>
          <a:xfrm>
            <a:off x="8654177" y="4017611"/>
            <a:ext cx="266090" cy="45722"/>
            <a:chOff x="7589420" y="3955715"/>
            <a:chExt cx="951657" cy="163508"/>
          </a:xfrm>
        </p:grpSpPr>
        <p:grpSp>
          <p:nvGrpSpPr>
            <p:cNvPr id="113" name="Group 112">
              <a:extLst>
                <a:ext uri="{FF2B5EF4-FFF2-40B4-BE49-F238E27FC236}">
                  <a16:creationId xmlns:a16="http://schemas.microsoft.com/office/drawing/2014/main" id="{BA08ECFB-0ADC-4EDA-854E-91FD0712EB8F}"/>
                </a:ext>
              </a:extLst>
            </p:cNvPr>
            <p:cNvGrpSpPr/>
            <p:nvPr/>
          </p:nvGrpSpPr>
          <p:grpSpPr>
            <a:xfrm rot="5616429">
              <a:off x="8317344" y="3895490"/>
              <a:ext cx="159466" cy="288000"/>
              <a:chOff x="4755026" y="2347090"/>
              <a:chExt cx="159466" cy="288000"/>
            </a:xfrm>
          </p:grpSpPr>
          <p:sp>
            <p:nvSpPr>
              <p:cNvPr id="114" name="Slider Line">
                <a:extLst>
                  <a:ext uri="{FF2B5EF4-FFF2-40B4-BE49-F238E27FC236}">
                    <a16:creationId xmlns:a16="http://schemas.microsoft.com/office/drawing/2014/main" id="{7E019137-6F2A-40E1-98DB-3BE39BA0EBFB}"/>
                  </a:ext>
                </a:extLst>
              </p:cNvPr>
              <p:cNvSpPr/>
              <p:nvPr/>
            </p:nvSpPr>
            <p:spPr>
              <a:xfrm rot="7078780">
                <a:off x="4647026" y="2473487"/>
                <a:ext cx="252000" cy="36000"/>
              </a:xfrm>
              <a:custGeom>
                <a:avLst/>
                <a:gdLst>
                  <a:gd name="connsiteX0" fmla="*/ 0 w 252000"/>
                  <a:gd name="connsiteY0" fmla="*/ 18000 h 36000"/>
                  <a:gd name="connsiteX1" fmla="*/ 18000 w 252000"/>
                  <a:gd name="connsiteY1" fmla="*/ 0 h 36000"/>
                  <a:gd name="connsiteX2" fmla="*/ 234000 w 252000"/>
                  <a:gd name="connsiteY2" fmla="*/ 0 h 36000"/>
                  <a:gd name="connsiteX3" fmla="*/ 252000 w 252000"/>
                  <a:gd name="connsiteY3" fmla="*/ 18000 h 36000"/>
                  <a:gd name="connsiteX4" fmla="*/ 252000 w 252000"/>
                  <a:gd name="connsiteY4" fmla="*/ 18000 h 36000"/>
                  <a:gd name="connsiteX5" fmla="*/ 234000 w 252000"/>
                  <a:gd name="connsiteY5" fmla="*/ 36000 h 36000"/>
                  <a:gd name="connsiteX6" fmla="*/ 18000 w 252000"/>
                  <a:gd name="connsiteY6" fmla="*/ 36000 h 36000"/>
                  <a:gd name="connsiteX7" fmla="*/ 0 w 252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2000" h="36000" fill="none" extrusionOk="0">
                    <a:moveTo>
                      <a:pt x="0" y="18000"/>
                    </a:moveTo>
                    <a:cubicBezTo>
                      <a:pt x="677" y="9295"/>
                      <a:pt x="6328" y="-344"/>
                      <a:pt x="18000" y="0"/>
                    </a:cubicBezTo>
                    <a:cubicBezTo>
                      <a:pt x="114268" y="-8693"/>
                      <a:pt x="128113" y="8103"/>
                      <a:pt x="234000" y="0"/>
                    </a:cubicBezTo>
                    <a:cubicBezTo>
                      <a:pt x="244216" y="-876"/>
                      <a:pt x="252873" y="6333"/>
                      <a:pt x="252000" y="18000"/>
                    </a:cubicBezTo>
                    <a:lnTo>
                      <a:pt x="252000" y="18000"/>
                    </a:lnTo>
                    <a:cubicBezTo>
                      <a:pt x="253124" y="28121"/>
                      <a:pt x="243089" y="35747"/>
                      <a:pt x="234000" y="36000"/>
                    </a:cubicBezTo>
                    <a:cubicBezTo>
                      <a:pt x="180138" y="45964"/>
                      <a:pt x="77785" y="44389"/>
                      <a:pt x="18000" y="36000"/>
                    </a:cubicBezTo>
                    <a:cubicBezTo>
                      <a:pt x="6512" y="34439"/>
                      <a:pt x="-1087" y="29473"/>
                      <a:pt x="0" y="18000"/>
                    </a:cubicBezTo>
                    <a:close/>
                  </a:path>
                  <a:path w="252000" h="36000" stroke="0" extrusionOk="0">
                    <a:moveTo>
                      <a:pt x="0" y="18000"/>
                    </a:moveTo>
                    <a:cubicBezTo>
                      <a:pt x="-423" y="7816"/>
                      <a:pt x="8071" y="-375"/>
                      <a:pt x="18000" y="0"/>
                    </a:cubicBezTo>
                    <a:cubicBezTo>
                      <a:pt x="110535" y="-1607"/>
                      <a:pt x="152774" y="342"/>
                      <a:pt x="234000" y="0"/>
                    </a:cubicBezTo>
                    <a:cubicBezTo>
                      <a:pt x="241659" y="38"/>
                      <a:pt x="251804" y="8587"/>
                      <a:pt x="252000" y="18000"/>
                    </a:cubicBezTo>
                    <a:lnTo>
                      <a:pt x="252000" y="18000"/>
                    </a:lnTo>
                    <a:cubicBezTo>
                      <a:pt x="250187" y="27600"/>
                      <a:pt x="243471" y="35355"/>
                      <a:pt x="234000" y="36000"/>
                    </a:cubicBezTo>
                    <a:cubicBezTo>
                      <a:pt x="143092" y="27225"/>
                      <a:pt x="68084" y="29571"/>
                      <a:pt x="18000" y="36000"/>
                    </a:cubicBezTo>
                    <a:cubicBezTo>
                      <a:pt x="5824" y="35735"/>
                      <a:pt x="769" y="30040"/>
                      <a:pt x="0" y="18000"/>
                    </a:cubicBezTo>
                    <a:close/>
                  </a:path>
                </a:pathLst>
              </a:custGeom>
              <a:solidFill>
                <a:schemeClr val="tx1">
                  <a:lumMod val="75000"/>
                  <a:lumOff val="25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5" name="Slider Line">
                <a:extLst>
                  <a:ext uri="{FF2B5EF4-FFF2-40B4-BE49-F238E27FC236}">
                    <a16:creationId xmlns:a16="http://schemas.microsoft.com/office/drawing/2014/main" id="{B744D5A1-889D-41A0-966B-F17C1572D3E4}"/>
                  </a:ext>
                </a:extLst>
              </p:cNvPr>
              <p:cNvSpPr/>
              <p:nvPr/>
            </p:nvSpPr>
            <p:spPr>
              <a:xfrm rot="14521220" flipV="1">
                <a:off x="4752492" y="2473090"/>
                <a:ext cx="288000" cy="36000"/>
              </a:xfrm>
              <a:custGeom>
                <a:avLst/>
                <a:gdLst>
                  <a:gd name="connsiteX0" fmla="*/ 0 w 288000"/>
                  <a:gd name="connsiteY0" fmla="*/ 18000 h 36000"/>
                  <a:gd name="connsiteX1" fmla="*/ 18000 w 288000"/>
                  <a:gd name="connsiteY1" fmla="*/ 0 h 36000"/>
                  <a:gd name="connsiteX2" fmla="*/ 270000 w 288000"/>
                  <a:gd name="connsiteY2" fmla="*/ 0 h 36000"/>
                  <a:gd name="connsiteX3" fmla="*/ 288000 w 288000"/>
                  <a:gd name="connsiteY3" fmla="*/ 18000 h 36000"/>
                  <a:gd name="connsiteX4" fmla="*/ 288000 w 288000"/>
                  <a:gd name="connsiteY4" fmla="*/ 18000 h 36000"/>
                  <a:gd name="connsiteX5" fmla="*/ 270000 w 288000"/>
                  <a:gd name="connsiteY5" fmla="*/ 36000 h 36000"/>
                  <a:gd name="connsiteX6" fmla="*/ 18000 w 288000"/>
                  <a:gd name="connsiteY6" fmla="*/ 36000 h 36000"/>
                  <a:gd name="connsiteX7" fmla="*/ 0 w 28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8000" h="36000" fill="none" extrusionOk="0">
                    <a:moveTo>
                      <a:pt x="0" y="18000"/>
                    </a:moveTo>
                    <a:cubicBezTo>
                      <a:pt x="677" y="9295"/>
                      <a:pt x="6328" y="-344"/>
                      <a:pt x="18000" y="0"/>
                    </a:cubicBezTo>
                    <a:cubicBezTo>
                      <a:pt x="102513" y="307"/>
                      <a:pt x="169041" y="-11697"/>
                      <a:pt x="270000" y="0"/>
                    </a:cubicBezTo>
                    <a:cubicBezTo>
                      <a:pt x="280216" y="-876"/>
                      <a:pt x="288873" y="6333"/>
                      <a:pt x="288000" y="18000"/>
                    </a:cubicBezTo>
                    <a:lnTo>
                      <a:pt x="288000" y="18000"/>
                    </a:lnTo>
                    <a:cubicBezTo>
                      <a:pt x="289124" y="28121"/>
                      <a:pt x="279089" y="35747"/>
                      <a:pt x="270000" y="36000"/>
                    </a:cubicBezTo>
                    <a:cubicBezTo>
                      <a:pt x="201673" y="44164"/>
                      <a:pt x="110469" y="24589"/>
                      <a:pt x="18000" y="36000"/>
                    </a:cubicBezTo>
                    <a:cubicBezTo>
                      <a:pt x="6512" y="34439"/>
                      <a:pt x="-1087" y="29473"/>
                      <a:pt x="0" y="18000"/>
                    </a:cubicBezTo>
                    <a:close/>
                  </a:path>
                  <a:path w="288000" h="36000" stroke="0" extrusionOk="0">
                    <a:moveTo>
                      <a:pt x="0" y="18000"/>
                    </a:moveTo>
                    <a:cubicBezTo>
                      <a:pt x="-423" y="7816"/>
                      <a:pt x="8071" y="-375"/>
                      <a:pt x="18000" y="0"/>
                    </a:cubicBezTo>
                    <a:cubicBezTo>
                      <a:pt x="129678" y="7393"/>
                      <a:pt x="199354" y="2142"/>
                      <a:pt x="270000" y="0"/>
                    </a:cubicBezTo>
                    <a:cubicBezTo>
                      <a:pt x="277659" y="38"/>
                      <a:pt x="287804" y="8587"/>
                      <a:pt x="288000" y="18000"/>
                    </a:cubicBezTo>
                    <a:lnTo>
                      <a:pt x="288000" y="18000"/>
                    </a:lnTo>
                    <a:cubicBezTo>
                      <a:pt x="286187" y="27600"/>
                      <a:pt x="279471" y="35355"/>
                      <a:pt x="270000" y="36000"/>
                    </a:cubicBezTo>
                    <a:cubicBezTo>
                      <a:pt x="177976" y="25425"/>
                      <a:pt x="142563" y="31371"/>
                      <a:pt x="18000" y="36000"/>
                    </a:cubicBezTo>
                    <a:cubicBezTo>
                      <a:pt x="5824" y="35735"/>
                      <a:pt x="769" y="30040"/>
                      <a:pt x="0" y="18000"/>
                    </a:cubicBezTo>
                    <a:close/>
                  </a:path>
                </a:pathLst>
              </a:custGeom>
              <a:solidFill>
                <a:schemeClr val="tx1">
                  <a:lumMod val="75000"/>
                  <a:lumOff val="25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16" name="Group 115">
              <a:extLst>
                <a:ext uri="{FF2B5EF4-FFF2-40B4-BE49-F238E27FC236}">
                  <a16:creationId xmlns:a16="http://schemas.microsoft.com/office/drawing/2014/main" id="{67B65E69-DFBD-4D36-B5CA-3503D485E875}"/>
                </a:ext>
              </a:extLst>
            </p:cNvPr>
            <p:cNvGrpSpPr/>
            <p:nvPr/>
          </p:nvGrpSpPr>
          <p:grpSpPr>
            <a:xfrm rot="5209229" flipV="1">
              <a:off x="7653687" y="3891448"/>
              <a:ext cx="159466" cy="288000"/>
              <a:chOff x="4743058" y="2131674"/>
              <a:chExt cx="159466" cy="288000"/>
            </a:xfrm>
          </p:grpSpPr>
          <p:sp>
            <p:nvSpPr>
              <p:cNvPr id="117" name="Slider Line">
                <a:extLst>
                  <a:ext uri="{FF2B5EF4-FFF2-40B4-BE49-F238E27FC236}">
                    <a16:creationId xmlns:a16="http://schemas.microsoft.com/office/drawing/2014/main" id="{D41DF5AD-333E-46A5-8558-930566BA53BC}"/>
                  </a:ext>
                </a:extLst>
              </p:cNvPr>
              <p:cNvSpPr/>
              <p:nvPr/>
            </p:nvSpPr>
            <p:spPr>
              <a:xfrm rot="7078780">
                <a:off x="4635055" y="2258162"/>
                <a:ext cx="252004" cy="35998"/>
              </a:xfrm>
              <a:custGeom>
                <a:avLst/>
                <a:gdLst>
                  <a:gd name="connsiteX0" fmla="*/ 0 w 252004"/>
                  <a:gd name="connsiteY0" fmla="*/ 17999 h 35998"/>
                  <a:gd name="connsiteX1" fmla="*/ 17999 w 252004"/>
                  <a:gd name="connsiteY1" fmla="*/ 0 h 35998"/>
                  <a:gd name="connsiteX2" fmla="*/ 234005 w 252004"/>
                  <a:gd name="connsiteY2" fmla="*/ 0 h 35998"/>
                  <a:gd name="connsiteX3" fmla="*/ 252004 w 252004"/>
                  <a:gd name="connsiteY3" fmla="*/ 17999 h 35998"/>
                  <a:gd name="connsiteX4" fmla="*/ 252004 w 252004"/>
                  <a:gd name="connsiteY4" fmla="*/ 17999 h 35998"/>
                  <a:gd name="connsiteX5" fmla="*/ 234005 w 252004"/>
                  <a:gd name="connsiteY5" fmla="*/ 35998 h 35998"/>
                  <a:gd name="connsiteX6" fmla="*/ 17999 w 252004"/>
                  <a:gd name="connsiteY6" fmla="*/ 35998 h 35998"/>
                  <a:gd name="connsiteX7" fmla="*/ 0 w 252004"/>
                  <a:gd name="connsiteY7" fmla="*/ 17999 h 35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2004" h="35998" fill="none" extrusionOk="0">
                    <a:moveTo>
                      <a:pt x="0" y="17999"/>
                    </a:moveTo>
                    <a:cubicBezTo>
                      <a:pt x="677" y="9294"/>
                      <a:pt x="6327" y="-344"/>
                      <a:pt x="17999" y="0"/>
                    </a:cubicBezTo>
                    <a:cubicBezTo>
                      <a:pt x="80938" y="-6726"/>
                      <a:pt x="176189" y="-410"/>
                      <a:pt x="234005" y="0"/>
                    </a:cubicBezTo>
                    <a:cubicBezTo>
                      <a:pt x="244221" y="-876"/>
                      <a:pt x="252877" y="6332"/>
                      <a:pt x="252004" y="17999"/>
                    </a:cubicBezTo>
                    <a:lnTo>
                      <a:pt x="252004" y="17999"/>
                    </a:lnTo>
                    <a:cubicBezTo>
                      <a:pt x="253128" y="28120"/>
                      <a:pt x="243094" y="35745"/>
                      <a:pt x="234005" y="35998"/>
                    </a:cubicBezTo>
                    <a:cubicBezTo>
                      <a:pt x="142075" y="32291"/>
                      <a:pt x="100129" y="36135"/>
                      <a:pt x="17999" y="35998"/>
                    </a:cubicBezTo>
                    <a:cubicBezTo>
                      <a:pt x="6511" y="34437"/>
                      <a:pt x="-1087" y="29472"/>
                      <a:pt x="0" y="17999"/>
                    </a:cubicBezTo>
                    <a:close/>
                  </a:path>
                  <a:path w="252004" h="35998" stroke="0" extrusionOk="0">
                    <a:moveTo>
                      <a:pt x="0" y="17999"/>
                    </a:moveTo>
                    <a:cubicBezTo>
                      <a:pt x="-423" y="7815"/>
                      <a:pt x="8070" y="-375"/>
                      <a:pt x="17999" y="0"/>
                    </a:cubicBezTo>
                    <a:cubicBezTo>
                      <a:pt x="96135" y="-2135"/>
                      <a:pt x="129634" y="10250"/>
                      <a:pt x="234005" y="0"/>
                    </a:cubicBezTo>
                    <a:cubicBezTo>
                      <a:pt x="241664" y="38"/>
                      <a:pt x="251808" y="8586"/>
                      <a:pt x="252004" y="17999"/>
                    </a:cubicBezTo>
                    <a:lnTo>
                      <a:pt x="252004" y="17999"/>
                    </a:lnTo>
                    <a:cubicBezTo>
                      <a:pt x="250191" y="27599"/>
                      <a:pt x="243476" y="35353"/>
                      <a:pt x="234005" y="35998"/>
                    </a:cubicBezTo>
                    <a:cubicBezTo>
                      <a:pt x="137716" y="32574"/>
                      <a:pt x="108139" y="43858"/>
                      <a:pt x="17999" y="35998"/>
                    </a:cubicBezTo>
                    <a:cubicBezTo>
                      <a:pt x="5823" y="35733"/>
                      <a:pt x="769" y="30039"/>
                      <a:pt x="0" y="17999"/>
                    </a:cubicBezTo>
                    <a:close/>
                  </a:path>
                </a:pathLst>
              </a:custGeom>
              <a:solidFill>
                <a:schemeClr val="tx1">
                  <a:lumMod val="75000"/>
                  <a:lumOff val="25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8" name="Slider Line">
                <a:extLst>
                  <a:ext uri="{FF2B5EF4-FFF2-40B4-BE49-F238E27FC236}">
                    <a16:creationId xmlns:a16="http://schemas.microsoft.com/office/drawing/2014/main" id="{A714CB7A-D70C-4EB9-9019-022F9ECF3EDA}"/>
                  </a:ext>
                </a:extLst>
              </p:cNvPr>
              <p:cNvSpPr/>
              <p:nvPr/>
            </p:nvSpPr>
            <p:spPr>
              <a:xfrm rot="14521220" flipV="1">
                <a:off x="4740525" y="2257675"/>
                <a:ext cx="288000" cy="35998"/>
              </a:xfrm>
              <a:custGeom>
                <a:avLst/>
                <a:gdLst>
                  <a:gd name="connsiteX0" fmla="*/ 0 w 288000"/>
                  <a:gd name="connsiteY0" fmla="*/ 17999 h 35998"/>
                  <a:gd name="connsiteX1" fmla="*/ 17999 w 288000"/>
                  <a:gd name="connsiteY1" fmla="*/ 0 h 35998"/>
                  <a:gd name="connsiteX2" fmla="*/ 270001 w 288000"/>
                  <a:gd name="connsiteY2" fmla="*/ 0 h 35998"/>
                  <a:gd name="connsiteX3" fmla="*/ 288000 w 288000"/>
                  <a:gd name="connsiteY3" fmla="*/ 17999 h 35998"/>
                  <a:gd name="connsiteX4" fmla="*/ 288000 w 288000"/>
                  <a:gd name="connsiteY4" fmla="*/ 17999 h 35998"/>
                  <a:gd name="connsiteX5" fmla="*/ 270001 w 288000"/>
                  <a:gd name="connsiteY5" fmla="*/ 35998 h 35998"/>
                  <a:gd name="connsiteX6" fmla="*/ 17999 w 288000"/>
                  <a:gd name="connsiteY6" fmla="*/ 35998 h 35998"/>
                  <a:gd name="connsiteX7" fmla="*/ 0 w 288000"/>
                  <a:gd name="connsiteY7" fmla="*/ 17999 h 35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8000" h="35998" fill="none" extrusionOk="0">
                    <a:moveTo>
                      <a:pt x="0" y="17999"/>
                    </a:moveTo>
                    <a:cubicBezTo>
                      <a:pt x="677" y="9294"/>
                      <a:pt x="6327" y="-344"/>
                      <a:pt x="17999" y="0"/>
                    </a:cubicBezTo>
                    <a:cubicBezTo>
                      <a:pt x="92989" y="-5303"/>
                      <a:pt x="164261" y="11585"/>
                      <a:pt x="270001" y="0"/>
                    </a:cubicBezTo>
                    <a:cubicBezTo>
                      <a:pt x="280217" y="-876"/>
                      <a:pt x="288873" y="6332"/>
                      <a:pt x="288000" y="17999"/>
                    </a:cubicBezTo>
                    <a:lnTo>
                      <a:pt x="288000" y="17999"/>
                    </a:lnTo>
                    <a:cubicBezTo>
                      <a:pt x="289124" y="28120"/>
                      <a:pt x="279090" y="35745"/>
                      <a:pt x="270001" y="35998"/>
                    </a:cubicBezTo>
                    <a:cubicBezTo>
                      <a:pt x="152226" y="27399"/>
                      <a:pt x="135368" y="40744"/>
                      <a:pt x="17999" y="35998"/>
                    </a:cubicBezTo>
                    <a:cubicBezTo>
                      <a:pt x="6511" y="34437"/>
                      <a:pt x="-1087" y="29472"/>
                      <a:pt x="0" y="17999"/>
                    </a:cubicBezTo>
                    <a:close/>
                  </a:path>
                  <a:path w="288000" h="35998" stroke="0" extrusionOk="0">
                    <a:moveTo>
                      <a:pt x="0" y="17999"/>
                    </a:moveTo>
                    <a:cubicBezTo>
                      <a:pt x="-423" y="7815"/>
                      <a:pt x="8070" y="-375"/>
                      <a:pt x="17999" y="0"/>
                    </a:cubicBezTo>
                    <a:cubicBezTo>
                      <a:pt x="125563" y="-5101"/>
                      <a:pt x="174227" y="5487"/>
                      <a:pt x="270001" y="0"/>
                    </a:cubicBezTo>
                    <a:cubicBezTo>
                      <a:pt x="277660" y="38"/>
                      <a:pt x="287804" y="8586"/>
                      <a:pt x="288000" y="17999"/>
                    </a:cubicBezTo>
                    <a:lnTo>
                      <a:pt x="288000" y="17999"/>
                    </a:lnTo>
                    <a:cubicBezTo>
                      <a:pt x="286187" y="27599"/>
                      <a:pt x="279472" y="35353"/>
                      <a:pt x="270001" y="35998"/>
                    </a:cubicBezTo>
                    <a:cubicBezTo>
                      <a:pt x="194955" y="26438"/>
                      <a:pt x="96921" y="28766"/>
                      <a:pt x="17999" y="35998"/>
                    </a:cubicBezTo>
                    <a:cubicBezTo>
                      <a:pt x="5823" y="35733"/>
                      <a:pt x="769" y="30039"/>
                      <a:pt x="0" y="17999"/>
                    </a:cubicBezTo>
                    <a:close/>
                  </a:path>
                </a:pathLst>
              </a:custGeom>
              <a:solidFill>
                <a:schemeClr val="tx1">
                  <a:lumMod val="75000"/>
                  <a:lumOff val="25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119" name="Option Select" descr="Option box with a checkmark icon">
            <a:extLst>
              <a:ext uri="{FF2B5EF4-FFF2-40B4-BE49-F238E27FC236}">
                <a16:creationId xmlns:a16="http://schemas.microsoft.com/office/drawing/2014/main" id="{DFA07FE2-C56B-4DB8-8CE0-37DB72C8F7C4}"/>
              </a:ext>
            </a:extLst>
          </p:cNvPr>
          <p:cNvGrpSpPr/>
          <p:nvPr/>
        </p:nvGrpSpPr>
        <p:grpSpPr>
          <a:xfrm>
            <a:off x="7483924" y="3976509"/>
            <a:ext cx="502790" cy="102092"/>
            <a:chOff x="532392" y="1753582"/>
            <a:chExt cx="1096383" cy="222624"/>
          </a:xfrm>
        </p:grpSpPr>
        <p:sp>
          <p:nvSpPr>
            <p:cNvPr id="120" name="Option Background">
              <a:extLst>
                <a:ext uri="{FF2B5EF4-FFF2-40B4-BE49-F238E27FC236}">
                  <a16:creationId xmlns:a16="http://schemas.microsoft.com/office/drawing/2014/main" id="{ADF1D5E8-10EE-4E5B-A9BC-C3DE3F870C82}"/>
                </a:ext>
              </a:extLst>
            </p:cNvPr>
            <p:cNvSpPr/>
            <p:nvPr/>
          </p:nvSpPr>
          <p:spPr>
            <a:xfrm>
              <a:off x="536909" y="1753582"/>
              <a:ext cx="1091866" cy="222624"/>
            </a:xfrm>
            <a:custGeom>
              <a:avLst/>
              <a:gdLst>
                <a:gd name="connsiteX0" fmla="*/ 0 w 1091866"/>
                <a:gd name="connsiteY0" fmla="*/ 13293 h 222624"/>
                <a:gd name="connsiteX1" fmla="*/ 13293 w 1091866"/>
                <a:gd name="connsiteY1" fmla="*/ 0 h 222624"/>
                <a:gd name="connsiteX2" fmla="*/ 524627 w 1091866"/>
                <a:gd name="connsiteY2" fmla="*/ 0 h 222624"/>
                <a:gd name="connsiteX3" fmla="*/ 1078573 w 1091866"/>
                <a:gd name="connsiteY3" fmla="*/ 0 h 222624"/>
                <a:gd name="connsiteX4" fmla="*/ 1091866 w 1091866"/>
                <a:gd name="connsiteY4" fmla="*/ 13293 h 222624"/>
                <a:gd name="connsiteX5" fmla="*/ 1091866 w 1091866"/>
                <a:gd name="connsiteY5" fmla="*/ 209331 h 222624"/>
                <a:gd name="connsiteX6" fmla="*/ 1078573 w 1091866"/>
                <a:gd name="connsiteY6" fmla="*/ 222624 h 222624"/>
                <a:gd name="connsiteX7" fmla="*/ 524627 w 1091866"/>
                <a:gd name="connsiteY7" fmla="*/ 222624 h 222624"/>
                <a:gd name="connsiteX8" fmla="*/ 13293 w 1091866"/>
                <a:gd name="connsiteY8" fmla="*/ 222624 h 222624"/>
                <a:gd name="connsiteX9" fmla="*/ 0 w 1091866"/>
                <a:gd name="connsiteY9" fmla="*/ 209331 h 222624"/>
                <a:gd name="connsiteX10" fmla="*/ 0 w 1091866"/>
                <a:gd name="connsiteY10" fmla="*/ 13293 h 222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91866" h="222624" fill="none" extrusionOk="0">
                  <a:moveTo>
                    <a:pt x="0" y="13293"/>
                  </a:moveTo>
                  <a:cubicBezTo>
                    <a:pt x="113" y="4298"/>
                    <a:pt x="5622" y="579"/>
                    <a:pt x="13293" y="0"/>
                  </a:cubicBezTo>
                  <a:cubicBezTo>
                    <a:pt x="165211" y="22950"/>
                    <a:pt x="343301" y="4168"/>
                    <a:pt x="524627" y="0"/>
                  </a:cubicBezTo>
                  <a:cubicBezTo>
                    <a:pt x="705953" y="-4168"/>
                    <a:pt x="865951" y="12352"/>
                    <a:pt x="1078573" y="0"/>
                  </a:cubicBezTo>
                  <a:cubicBezTo>
                    <a:pt x="1084853" y="283"/>
                    <a:pt x="1092011" y="4339"/>
                    <a:pt x="1091866" y="13293"/>
                  </a:cubicBezTo>
                  <a:cubicBezTo>
                    <a:pt x="1083717" y="105863"/>
                    <a:pt x="1090661" y="130632"/>
                    <a:pt x="1091866" y="209331"/>
                  </a:cubicBezTo>
                  <a:cubicBezTo>
                    <a:pt x="1091597" y="217332"/>
                    <a:pt x="1086378" y="223403"/>
                    <a:pt x="1078573" y="222624"/>
                  </a:cubicBezTo>
                  <a:cubicBezTo>
                    <a:pt x="941325" y="211804"/>
                    <a:pt x="653499" y="234221"/>
                    <a:pt x="524627" y="222624"/>
                  </a:cubicBezTo>
                  <a:cubicBezTo>
                    <a:pt x="395755" y="211027"/>
                    <a:pt x="262450" y="234485"/>
                    <a:pt x="13293" y="222624"/>
                  </a:cubicBezTo>
                  <a:cubicBezTo>
                    <a:pt x="5969" y="224370"/>
                    <a:pt x="607" y="216492"/>
                    <a:pt x="0" y="209331"/>
                  </a:cubicBezTo>
                  <a:cubicBezTo>
                    <a:pt x="5597" y="118145"/>
                    <a:pt x="-8491" y="68781"/>
                    <a:pt x="0" y="13293"/>
                  </a:cubicBezTo>
                  <a:close/>
                </a:path>
                <a:path w="1091866" h="222624" stroke="0" extrusionOk="0">
                  <a:moveTo>
                    <a:pt x="0" y="13293"/>
                  </a:moveTo>
                  <a:cubicBezTo>
                    <a:pt x="728" y="4574"/>
                    <a:pt x="5413" y="1039"/>
                    <a:pt x="13293" y="0"/>
                  </a:cubicBezTo>
                  <a:cubicBezTo>
                    <a:pt x="124297" y="-13501"/>
                    <a:pt x="348403" y="15322"/>
                    <a:pt x="556586" y="0"/>
                  </a:cubicBezTo>
                  <a:cubicBezTo>
                    <a:pt x="764769" y="-15322"/>
                    <a:pt x="865326" y="12309"/>
                    <a:pt x="1078573" y="0"/>
                  </a:cubicBezTo>
                  <a:cubicBezTo>
                    <a:pt x="1086115" y="-56"/>
                    <a:pt x="1092527" y="6464"/>
                    <a:pt x="1091866" y="13293"/>
                  </a:cubicBezTo>
                  <a:cubicBezTo>
                    <a:pt x="1082947" y="55070"/>
                    <a:pt x="1093538" y="141913"/>
                    <a:pt x="1091866" y="209331"/>
                  </a:cubicBezTo>
                  <a:cubicBezTo>
                    <a:pt x="1090150" y="216435"/>
                    <a:pt x="1085554" y="222842"/>
                    <a:pt x="1078573" y="222624"/>
                  </a:cubicBezTo>
                  <a:cubicBezTo>
                    <a:pt x="923926" y="214626"/>
                    <a:pt x="749918" y="243962"/>
                    <a:pt x="524627" y="222624"/>
                  </a:cubicBezTo>
                  <a:cubicBezTo>
                    <a:pt x="299336" y="201286"/>
                    <a:pt x="180899" y="227206"/>
                    <a:pt x="13293" y="222624"/>
                  </a:cubicBezTo>
                  <a:cubicBezTo>
                    <a:pt x="5887" y="222880"/>
                    <a:pt x="-800" y="216592"/>
                    <a:pt x="0" y="209331"/>
                  </a:cubicBezTo>
                  <a:cubicBezTo>
                    <a:pt x="5989" y="127499"/>
                    <a:pt x="6155" y="88791"/>
                    <a:pt x="0" y="13293"/>
                  </a:cubicBezTo>
                  <a:close/>
                </a:path>
              </a:pathLst>
            </a:custGeom>
            <a:solidFill>
              <a:schemeClr val="bg1"/>
            </a:solidFill>
            <a:ln>
              <a:solidFill>
                <a:schemeClr val="tx1">
                  <a:lumMod val="65000"/>
                  <a:lumOff val="35000"/>
                </a:schemeClr>
              </a:solidFill>
              <a:extLst>
                <a:ext uri="{C807C97D-BFC1-408E-A445-0C87EB9F89A2}">
                  <ask:lineSketchStyleProps xmlns:ask="http://schemas.microsoft.com/office/drawing/2018/sketchyshapes" sd="2024747198">
                    <a:prstGeom prst="roundRect">
                      <a:avLst>
                        <a:gd name="adj" fmla="val 5971"/>
                      </a:avLst>
                    </a:prstGeom>
                    <ask:type>
                      <ask:lineSketchFreehand/>
                    </ask:type>
                    <ask:seed>2024747198</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121" name="Check Icon Background">
              <a:extLst>
                <a:ext uri="{FF2B5EF4-FFF2-40B4-BE49-F238E27FC236}">
                  <a16:creationId xmlns:a16="http://schemas.microsoft.com/office/drawing/2014/main" id="{707FBBF0-7E75-4EBF-9B40-CC11F5A3801A}"/>
                </a:ext>
              </a:extLst>
            </p:cNvPr>
            <p:cNvSpPr/>
            <p:nvPr/>
          </p:nvSpPr>
          <p:spPr>
            <a:xfrm>
              <a:off x="1381355" y="1753582"/>
              <a:ext cx="243991" cy="222624"/>
            </a:xfrm>
            <a:custGeom>
              <a:avLst/>
              <a:gdLst>
                <a:gd name="connsiteX0" fmla="*/ 0 w 243991"/>
                <a:gd name="connsiteY0" fmla="*/ 12102 h 222624"/>
                <a:gd name="connsiteX1" fmla="*/ 12102 w 243991"/>
                <a:gd name="connsiteY1" fmla="*/ 0 h 222624"/>
                <a:gd name="connsiteX2" fmla="*/ 231889 w 243991"/>
                <a:gd name="connsiteY2" fmla="*/ 0 h 222624"/>
                <a:gd name="connsiteX3" fmla="*/ 243991 w 243991"/>
                <a:gd name="connsiteY3" fmla="*/ 12102 h 222624"/>
                <a:gd name="connsiteX4" fmla="*/ 243991 w 243991"/>
                <a:gd name="connsiteY4" fmla="*/ 210522 h 222624"/>
                <a:gd name="connsiteX5" fmla="*/ 231889 w 243991"/>
                <a:gd name="connsiteY5" fmla="*/ 222624 h 222624"/>
                <a:gd name="connsiteX6" fmla="*/ 12102 w 243991"/>
                <a:gd name="connsiteY6" fmla="*/ 222624 h 222624"/>
                <a:gd name="connsiteX7" fmla="*/ 0 w 243991"/>
                <a:gd name="connsiteY7" fmla="*/ 210522 h 222624"/>
                <a:gd name="connsiteX8" fmla="*/ 0 w 243991"/>
                <a:gd name="connsiteY8" fmla="*/ 12102 h 222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991" h="222624" fill="none" extrusionOk="0">
                  <a:moveTo>
                    <a:pt x="0" y="12102"/>
                  </a:moveTo>
                  <a:cubicBezTo>
                    <a:pt x="-1156" y="5166"/>
                    <a:pt x="5478" y="-575"/>
                    <a:pt x="12102" y="0"/>
                  </a:cubicBezTo>
                  <a:cubicBezTo>
                    <a:pt x="77013" y="9799"/>
                    <a:pt x="133360" y="9108"/>
                    <a:pt x="231889" y="0"/>
                  </a:cubicBezTo>
                  <a:cubicBezTo>
                    <a:pt x="238807" y="501"/>
                    <a:pt x="244574" y="6952"/>
                    <a:pt x="243991" y="12102"/>
                  </a:cubicBezTo>
                  <a:cubicBezTo>
                    <a:pt x="239128" y="87447"/>
                    <a:pt x="241500" y="152674"/>
                    <a:pt x="243991" y="210522"/>
                  </a:cubicBezTo>
                  <a:cubicBezTo>
                    <a:pt x="243082" y="217448"/>
                    <a:pt x="238656" y="221699"/>
                    <a:pt x="231889" y="222624"/>
                  </a:cubicBezTo>
                  <a:cubicBezTo>
                    <a:pt x="149784" y="217129"/>
                    <a:pt x="119692" y="222743"/>
                    <a:pt x="12102" y="222624"/>
                  </a:cubicBezTo>
                  <a:cubicBezTo>
                    <a:pt x="5037" y="223556"/>
                    <a:pt x="527" y="218093"/>
                    <a:pt x="0" y="210522"/>
                  </a:cubicBezTo>
                  <a:cubicBezTo>
                    <a:pt x="7457" y="157985"/>
                    <a:pt x="3229" y="54533"/>
                    <a:pt x="0" y="12102"/>
                  </a:cubicBezTo>
                  <a:close/>
                </a:path>
                <a:path w="243991" h="222624" stroke="0" extrusionOk="0">
                  <a:moveTo>
                    <a:pt x="0" y="12102"/>
                  </a:moveTo>
                  <a:cubicBezTo>
                    <a:pt x="239" y="4966"/>
                    <a:pt x="5125" y="567"/>
                    <a:pt x="12102" y="0"/>
                  </a:cubicBezTo>
                  <a:cubicBezTo>
                    <a:pt x="116782" y="5750"/>
                    <a:pt x="155803" y="-10314"/>
                    <a:pt x="231889" y="0"/>
                  </a:cubicBezTo>
                  <a:cubicBezTo>
                    <a:pt x="238013" y="-25"/>
                    <a:pt x="244213" y="4087"/>
                    <a:pt x="243991" y="12102"/>
                  </a:cubicBezTo>
                  <a:cubicBezTo>
                    <a:pt x="236715" y="97115"/>
                    <a:pt x="241736" y="169052"/>
                    <a:pt x="243991" y="210522"/>
                  </a:cubicBezTo>
                  <a:cubicBezTo>
                    <a:pt x="244108" y="217510"/>
                    <a:pt x="238342" y="221102"/>
                    <a:pt x="231889" y="222624"/>
                  </a:cubicBezTo>
                  <a:cubicBezTo>
                    <a:pt x="184343" y="224045"/>
                    <a:pt x="116988" y="217687"/>
                    <a:pt x="12102" y="222624"/>
                  </a:cubicBezTo>
                  <a:cubicBezTo>
                    <a:pt x="5413" y="222028"/>
                    <a:pt x="-45" y="216080"/>
                    <a:pt x="0" y="210522"/>
                  </a:cubicBezTo>
                  <a:cubicBezTo>
                    <a:pt x="2322" y="147288"/>
                    <a:pt x="8461" y="74763"/>
                    <a:pt x="0" y="12102"/>
                  </a:cubicBezTo>
                  <a:close/>
                </a:path>
              </a:pathLst>
            </a:custGeom>
            <a:solidFill>
              <a:schemeClr val="bg1">
                <a:lumMod val="95000"/>
              </a:schemeClr>
            </a:solidFill>
            <a:ln>
              <a:solidFill>
                <a:schemeClr val="tx1">
                  <a:lumMod val="65000"/>
                  <a:lumOff val="35000"/>
                </a:schemeClr>
              </a:solidFill>
              <a:extLst>
                <a:ext uri="{C807C97D-BFC1-408E-A445-0C87EB9F89A2}">
                  <ask:lineSketchStyleProps xmlns:ask="http://schemas.microsoft.com/office/drawing/2018/sketchyshapes" sd="2024747198">
                    <a:prstGeom prst="roundRect">
                      <a:avLst>
                        <a:gd name="adj" fmla="val 5436"/>
                      </a:avLst>
                    </a:prstGeom>
                    <ask:type>
                      <ask:lineSketchFreehand/>
                    </ask:type>
                    <ask:seed>2024747198</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pic>
          <p:nvPicPr>
            <p:cNvPr id="122" name="Check Icon" descr="Checkmark">
              <a:extLst>
                <a:ext uri="{FF2B5EF4-FFF2-40B4-BE49-F238E27FC236}">
                  <a16:creationId xmlns:a16="http://schemas.microsoft.com/office/drawing/2014/main" id="{2DC57C2D-C447-47B1-8FD4-178BC5C42670}"/>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1436577" y="1796314"/>
              <a:ext cx="137160" cy="137160"/>
            </a:xfrm>
            <a:prstGeom prst="rect">
              <a:avLst/>
            </a:prstGeom>
          </p:spPr>
        </p:pic>
        <p:sp>
          <p:nvSpPr>
            <p:cNvPr id="123" name="Text Placeholder">
              <a:extLst>
                <a:ext uri="{FF2B5EF4-FFF2-40B4-BE49-F238E27FC236}">
                  <a16:creationId xmlns:a16="http://schemas.microsoft.com/office/drawing/2014/main" id="{17B7E51E-7569-4BE8-8CCD-09ABF7D543A1}"/>
                </a:ext>
              </a:extLst>
            </p:cNvPr>
            <p:cNvSpPr txBox="1"/>
            <p:nvPr/>
          </p:nvSpPr>
          <p:spPr>
            <a:xfrm>
              <a:off x="532392" y="1790635"/>
              <a:ext cx="840150" cy="167786"/>
            </a:xfrm>
            <a:prstGeom prst="rect">
              <a:avLst/>
            </a:prstGeom>
            <a:noFill/>
          </p:spPr>
          <p:txBody>
            <a:bodyPr wrap="square" lIns="0" tIns="0" rIns="0" bIns="0" rtlCol="0" anchor="ctr">
              <a:spAutoFit/>
            </a:bodyPr>
            <a:lstStyle/>
            <a:p>
              <a:pPr algn="ctr"/>
              <a:r>
                <a:rPr lang="en-US" sz="500" dirty="0">
                  <a:solidFill>
                    <a:schemeClr val="tx1">
                      <a:lumMod val="75000"/>
                      <a:lumOff val="25000"/>
                      <a:alpha val="35000"/>
                    </a:schemeClr>
                  </a:solidFill>
                </a:rPr>
                <a:t>10</a:t>
              </a:r>
            </a:p>
          </p:txBody>
        </p:sp>
      </p:grpSp>
      <p:sp>
        <p:nvSpPr>
          <p:cNvPr id="124" name="Dropdown Text">
            <a:extLst>
              <a:ext uri="{FF2B5EF4-FFF2-40B4-BE49-F238E27FC236}">
                <a16:creationId xmlns:a16="http://schemas.microsoft.com/office/drawing/2014/main" id="{35DE32B7-4819-4319-943A-30B57E23C9D8}"/>
              </a:ext>
            </a:extLst>
          </p:cNvPr>
          <p:cNvSpPr txBox="1"/>
          <p:nvPr/>
        </p:nvSpPr>
        <p:spPr>
          <a:xfrm>
            <a:off x="6929916" y="3976509"/>
            <a:ext cx="527912" cy="96501"/>
          </a:xfrm>
          <a:prstGeom prst="rect">
            <a:avLst/>
          </a:prstGeom>
          <a:noFill/>
        </p:spPr>
        <p:txBody>
          <a:bodyPr wrap="square" lIns="0" tIns="0" rIns="0" bIns="0" rtlCol="0">
            <a:spAutoFit/>
          </a:bodyPr>
          <a:lstStyle/>
          <a:p>
            <a:pPr>
              <a:lnSpc>
                <a:spcPct val="110000"/>
              </a:lnSpc>
            </a:pPr>
            <a:r>
              <a:rPr lang="en-US" sz="600" dirty="0">
                <a:solidFill>
                  <a:srgbClr val="555555"/>
                </a:solidFill>
              </a:rPr>
              <a:t>Items per page:</a:t>
            </a:r>
          </a:p>
        </p:txBody>
      </p:sp>
      <p:sp>
        <p:nvSpPr>
          <p:cNvPr id="125" name="Dropdown Text">
            <a:extLst>
              <a:ext uri="{FF2B5EF4-FFF2-40B4-BE49-F238E27FC236}">
                <a16:creationId xmlns:a16="http://schemas.microsoft.com/office/drawing/2014/main" id="{9BBDFB05-C965-4138-A7D0-03ED40E6A21D}"/>
              </a:ext>
            </a:extLst>
          </p:cNvPr>
          <p:cNvSpPr txBox="1"/>
          <p:nvPr/>
        </p:nvSpPr>
        <p:spPr>
          <a:xfrm>
            <a:off x="8215958" y="3982100"/>
            <a:ext cx="432000" cy="96501"/>
          </a:xfrm>
          <a:prstGeom prst="rect">
            <a:avLst/>
          </a:prstGeom>
          <a:noFill/>
        </p:spPr>
        <p:txBody>
          <a:bodyPr wrap="square" lIns="0" tIns="0" rIns="0" bIns="0" rtlCol="0">
            <a:spAutoFit/>
          </a:bodyPr>
          <a:lstStyle/>
          <a:p>
            <a:pPr>
              <a:lnSpc>
                <a:spcPct val="110000"/>
              </a:lnSpc>
            </a:pPr>
            <a:r>
              <a:rPr lang="en-US" sz="600" dirty="0">
                <a:solidFill>
                  <a:srgbClr val="555555"/>
                </a:solidFill>
              </a:rPr>
              <a:t>1 – 5 of 5</a:t>
            </a:r>
          </a:p>
        </p:txBody>
      </p:sp>
    </p:spTree>
    <p:extLst>
      <p:ext uri="{BB962C8B-B14F-4D97-AF65-F5344CB8AC3E}">
        <p14:creationId xmlns:p14="http://schemas.microsoft.com/office/powerpoint/2010/main" val="1376957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5000"/>
            <a:lum/>
          </a:blip>
          <a:srcRect/>
          <a:stretch>
            <a:fillRect t="-41000" b="-41000"/>
          </a:stretch>
        </a:blipFill>
        <a:effectLst/>
      </p:bgPr>
    </p:bg>
    <p:spTree>
      <p:nvGrpSpPr>
        <p:cNvPr id="1" name=""/>
        <p:cNvGrpSpPr/>
        <p:nvPr/>
      </p:nvGrpSpPr>
      <p:grpSpPr>
        <a:xfrm>
          <a:off x="0" y="0"/>
          <a:ext cx="0" cy="0"/>
          <a:chOff x="0" y="0"/>
          <a:chExt cx="0" cy="0"/>
        </a:xfrm>
      </p:grpSpPr>
      <p:sp>
        <p:nvSpPr>
          <p:cNvPr id="283" name="Picture Placeholder Background">
            <a:extLst>
              <a:ext uri="{FF2B5EF4-FFF2-40B4-BE49-F238E27FC236}">
                <a16:creationId xmlns:a16="http://schemas.microsoft.com/office/drawing/2014/main" id="{4542FB1C-1C10-427A-A286-0F5624B897A7}"/>
              </a:ext>
            </a:extLst>
          </p:cNvPr>
          <p:cNvSpPr/>
          <p:nvPr/>
        </p:nvSpPr>
        <p:spPr>
          <a:xfrm>
            <a:off x="2346960" y="1327893"/>
            <a:ext cx="7033540" cy="3626196"/>
          </a:xfrm>
          <a:custGeom>
            <a:avLst/>
            <a:gdLst>
              <a:gd name="connsiteX0" fmla="*/ 0 w 7033540"/>
              <a:gd name="connsiteY0" fmla="*/ 44784 h 3626196"/>
              <a:gd name="connsiteX1" fmla="*/ 44784 w 7033540"/>
              <a:gd name="connsiteY1" fmla="*/ 0 h 3626196"/>
              <a:gd name="connsiteX2" fmla="*/ 808621 w 7033540"/>
              <a:gd name="connsiteY2" fmla="*/ 0 h 3626196"/>
              <a:gd name="connsiteX3" fmla="*/ 1433578 w 7033540"/>
              <a:gd name="connsiteY3" fmla="*/ 0 h 3626196"/>
              <a:gd name="connsiteX4" fmla="*/ 2058536 w 7033540"/>
              <a:gd name="connsiteY4" fmla="*/ 0 h 3626196"/>
              <a:gd name="connsiteX5" fmla="*/ 2683493 w 7033540"/>
              <a:gd name="connsiteY5" fmla="*/ 0 h 3626196"/>
              <a:gd name="connsiteX6" fmla="*/ 3239011 w 7033540"/>
              <a:gd name="connsiteY6" fmla="*/ 0 h 3626196"/>
              <a:gd name="connsiteX7" fmla="*/ 4002848 w 7033540"/>
              <a:gd name="connsiteY7" fmla="*/ 0 h 3626196"/>
              <a:gd name="connsiteX8" fmla="*/ 4766685 w 7033540"/>
              <a:gd name="connsiteY8" fmla="*/ 0 h 3626196"/>
              <a:gd name="connsiteX9" fmla="*/ 5599962 w 7033540"/>
              <a:gd name="connsiteY9" fmla="*/ 0 h 3626196"/>
              <a:gd name="connsiteX10" fmla="*/ 6224919 w 7033540"/>
              <a:gd name="connsiteY10" fmla="*/ 0 h 3626196"/>
              <a:gd name="connsiteX11" fmla="*/ 6988756 w 7033540"/>
              <a:gd name="connsiteY11" fmla="*/ 0 h 3626196"/>
              <a:gd name="connsiteX12" fmla="*/ 7033540 w 7033540"/>
              <a:gd name="connsiteY12" fmla="*/ 44784 h 3626196"/>
              <a:gd name="connsiteX13" fmla="*/ 7033540 w 7033540"/>
              <a:gd name="connsiteY13" fmla="*/ 669588 h 3626196"/>
              <a:gd name="connsiteX14" fmla="*/ 7033540 w 7033540"/>
              <a:gd name="connsiteY14" fmla="*/ 1259026 h 3626196"/>
              <a:gd name="connsiteX15" fmla="*/ 7033540 w 7033540"/>
              <a:gd name="connsiteY15" fmla="*/ 1848464 h 3626196"/>
              <a:gd name="connsiteX16" fmla="*/ 7033540 w 7033540"/>
              <a:gd name="connsiteY16" fmla="*/ 2331803 h 3626196"/>
              <a:gd name="connsiteX17" fmla="*/ 7033540 w 7033540"/>
              <a:gd name="connsiteY17" fmla="*/ 2850509 h 3626196"/>
              <a:gd name="connsiteX18" fmla="*/ 7033540 w 7033540"/>
              <a:gd name="connsiteY18" fmla="*/ 3581412 h 3626196"/>
              <a:gd name="connsiteX19" fmla="*/ 6988756 w 7033540"/>
              <a:gd name="connsiteY19" fmla="*/ 3626196 h 3626196"/>
              <a:gd name="connsiteX20" fmla="*/ 6502678 w 7033540"/>
              <a:gd name="connsiteY20" fmla="*/ 3626196 h 3626196"/>
              <a:gd name="connsiteX21" fmla="*/ 6016600 w 7033540"/>
              <a:gd name="connsiteY21" fmla="*/ 3626196 h 3626196"/>
              <a:gd name="connsiteX22" fmla="*/ 5530522 w 7033540"/>
              <a:gd name="connsiteY22" fmla="*/ 3626196 h 3626196"/>
              <a:gd name="connsiteX23" fmla="*/ 4975004 w 7033540"/>
              <a:gd name="connsiteY23" fmla="*/ 3626196 h 3626196"/>
              <a:gd name="connsiteX24" fmla="*/ 4419486 w 7033540"/>
              <a:gd name="connsiteY24" fmla="*/ 3626196 h 3626196"/>
              <a:gd name="connsiteX25" fmla="*/ 3794529 w 7033540"/>
              <a:gd name="connsiteY25" fmla="*/ 3626196 h 3626196"/>
              <a:gd name="connsiteX26" fmla="*/ 3030692 w 7033540"/>
              <a:gd name="connsiteY26" fmla="*/ 3626196 h 3626196"/>
              <a:gd name="connsiteX27" fmla="*/ 2197415 w 7033540"/>
              <a:gd name="connsiteY27" fmla="*/ 3626196 h 3626196"/>
              <a:gd name="connsiteX28" fmla="*/ 1433578 w 7033540"/>
              <a:gd name="connsiteY28" fmla="*/ 3626196 h 3626196"/>
              <a:gd name="connsiteX29" fmla="*/ 739181 w 7033540"/>
              <a:gd name="connsiteY29" fmla="*/ 3626196 h 3626196"/>
              <a:gd name="connsiteX30" fmla="*/ 44784 w 7033540"/>
              <a:gd name="connsiteY30" fmla="*/ 3626196 h 3626196"/>
              <a:gd name="connsiteX31" fmla="*/ 0 w 7033540"/>
              <a:gd name="connsiteY31" fmla="*/ 3581412 h 3626196"/>
              <a:gd name="connsiteX32" fmla="*/ 0 w 7033540"/>
              <a:gd name="connsiteY32" fmla="*/ 2991974 h 3626196"/>
              <a:gd name="connsiteX33" fmla="*/ 0 w 7033540"/>
              <a:gd name="connsiteY33" fmla="*/ 2367170 h 3626196"/>
              <a:gd name="connsiteX34" fmla="*/ 0 w 7033540"/>
              <a:gd name="connsiteY34" fmla="*/ 1706999 h 3626196"/>
              <a:gd name="connsiteX35" fmla="*/ 0 w 7033540"/>
              <a:gd name="connsiteY35" fmla="*/ 1082195 h 3626196"/>
              <a:gd name="connsiteX36" fmla="*/ 0 w 7033540"/>
              <a:gd name="connsiteY36" fmla="*/ 44784 h 3626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7033540" h="3626196" fill="none" extrusionOk="0">
                <a:moveTo>
                  <a:pt x="0" y="44784"/>
                </a:moveTo>
                <a:cubicBezTo>
                  <a:pt x="70" y="17145"/>
                  <a:pt x="21852" y="2510"/>
                  <a:pt x="44784" y="0"/>
                </a:cubicBezTo>
                <a:cubicBezTo>
                  <a:pt x="261598" y="-10510"/>
                  <a:pt x="627878" y="-25077"/>
                  <a:pt x="808621" y="0"/>
                </a:cubicBezTo>
                <a:cubicBezTo>
                  <a:pt x="989364" y="25077"/>
                  <a:pt x="1130095" y="21101"/>
                  <a:pt x="1433578" y="0"/>
                </a:cubicBezTo>
                <a:cubicBezTo>
                  <a:pt x="1737061" y="-21101"/>
                  <a:pt x="1796218" y="27999"/>
                  <a:pt x="2058536" y="0"/>
                </a:cubicBezTo>
                <a:cubicBezTo>
                  <a:pt x="2320854" y="-27999"/>
                  <a:pt x="2440892" y="13475"/>
                  <a:pt x="2683493" y="0"/>
                </a:cubicBezTo>
                <a:cubicBezTo>
                  <a:pt x="2926094" y="-13475"/>
                  <a:pt x="2994705" y="-22260"/>
                  <a:pt x="3239011" y="0"/>
                </a:cubicBezTo>
                <a:cubicBezTo>
                  <a:pt x="3483317" y="22260"/>
                  <a:pt x="3790030" y="-5427"/>
                  <a:pt x="4002848" y="0"/>
                </a:cubicBezTo>
                <a:cubicBezTo>
                  <a:pt x="4215666" y="5427"/>
                  <a:pt x="4553902" y="4836"/>
                  <a:pt x="4766685" y="0"/>
                </a:cubicBezTo>
                <a:cubicBezTo>
                  <a:pt x="4979468" y="-4836"/>
                  <a:pt x="5325312" y="18586"/>
                  <a:pt x="5599962" y="0"/>
                </a:cubicBezTo>
                <a:cubicBezTo>
                  <a:pt x="5874612" y="-18586"/>
                  <a:pt x="5968450" y="1226"/>
                  <a:pt x="6224919" y="0"/>
                </a:cubicBezTo>
                <a:cubicBezTo>
                  <a:pt x="6481388" y="-1226"/>
                  <a:pt x="6778422" y="23998"/>
                  <a:pt x="6988756" y="0"/>
                </a:cubicBezTo>
                <a:cubicBezTo>
                  <a:pt x="7012954" y="3135"/>
                  <a:pt x="7036013" y="20570"/>
                  <a:pt x="7033540" y="44784"/>
                </a:cubicBezTo>
                <a:cubicBezTo>
                  <a:pt x="7042298" y="301651"/>
                  <a:pt x="7017985" y="382583"/>
                  <a:pt x="7033540" y="669588"/>
                </a:cubicBezTo>
                <a:cubicBezTo>
                  <a:pt x="7049095" y="956593"/>
                  <a:pt x="7051767" y="1118375"/>
                  <a:pt x="7033540" y="1259026"/>
                </a:cubicBezTo>
                <a:cubicBezTo>
                  <a:pt x="7015313" y="1399677"/>
                  <a:pt x="7012166" y="1602070"/>
                  <a:pt x="7033540" y="1848464"/>
                </a:cubicBezTo>
                <a:cubicBezTo>
                  <a:pt x="7054914" y="2094858"/>
                  <a:pt x="7043661" y="2138786"/>
                  <a:pt x="7033540" y="2331803"/>
                </a:cubicBezTo>
                <a:cubicBezTo>
                  <a:pt x="7023419" y="2524820"/>
                  <a:pt x="7028233" y="2730768"/>
                  <a:pt x="7033540" y="2850509"/>
                </a:cubicBezTo>
                <a:cubicBezTo>
                  <a:pt x="7038847" y="2970250"/>
                  <a:pt x="7022464" y="3354445"/>
                  <a:pt x="7033540" y="3581412"/>
                </a:cubicBezTo>
                <a:cubicBezTo>
                  <a:pt x="7033583" y="3604163"/>
                  <a:pt x="7010343" y="3622436"/>
                  <a:pt x="6988756" y="3626196"/>
                </a:cubicBezTo>
                <a:cubicBezTo>
                  <a:pt x="6811891" y="3645209"/>
                  <a:pt x="6706895" y="3607223"/>
                  <a:pt x="6502678" y="3626196"/>
                </a:cubicBezTo>
                <a:cubicBezTo>
                  <a:pt x="6298461" y="3645169"/>
                  <a:pt x="6113850" y="3604375"/>
                  <a:pt x="6016600" y="3626196"/>
                </a:cubicBezTo>
                <a:cubicBezTo>
                  <a:pt x="5919350" y="3648017"/>
                  <a:pt x="5656610" y="3617213"/>
                  <a:pt x="5530522" y="3626196"/>
                </a:cubicBezTo>
                <a:cubicBezTo>
                  <a:pt x="5404434" y="3635179"/>
                  <a:pt x="5191401" y="3613398"/>
                  <a:pt x="4975004" y="3626196"/>
                </a:cubicBezTo>
                <a:cubicBezTo>
                  <a:pt x="4758607" y="3638994"/>
                  <a:pt x="4668990" y="3631572"/>
                  <a:pt x="4419486" y="3626196"/>
                </a:cubicBezTo>
                <a:cubicBezTo>
                  <a:pt x="4169982" y="3620820"/>
                  <a:pt x="4000743" y="3639893"/>
                  <a:pt x="3794529" y="3626196"/>
                </a:cubicBezTo>
                <a:cubicBezTo>
                  <a:pt x="3588315" y="3612499"/>
                  <a:pt x="3283992" y="3594087"/>
                  <a:pt x="3030692" y="3626196"/>
                </a:cubicBezTo>
                <a:cubicBezTo>
                  <a:pt x="2777392" y="3658305"/>
                  <a:pt x="2384262" y="3636591"/>
                  <a:pt x="2197415" y="3626196"/>
                </a:cubicBezTo>
                <a:cubicBezTo>
                  <a:pt x="2010568" y="3615801"/>
                  <a:pt x="1703853" y="3601974"/>
                  <a:pt x="1433578" y="3626196"/>
                </a:cubicBezTo>
                <a:cubicBezTo>
                  <a:pt x="1163303" y="3650418"/>
                  <a:pt x="1008805" y="3631969"/>
                  <a:pt x="739181" y="3626196"/>
                </a:cubicBezTo>
                <a:cubicBezTo>
                  <a:pt x="469557" y="3620423"/>
                  <a:pt x="214738" y="3632033"/>
                  <a:pt x="44784" y="3626196"/>
                </a:cubicBezTo>
                <a:cubicBezTo>
                  <a:pt x="18115" y="3623047"/>
                  <a:pt x="-106" y="3609930"/>
                  <a:pt x="0" y="3581412"/>
                </a:cubicBezTo>
                <a:cubicBezTo>
                  <a:pt x="26016" y="3401816"/>
                  <a:pt x="6355" y="3202921"/>
                  <a:pt x="0" y="2991974"/>
                </a:cubicBezTo>
                <a:cubicBezTo>
                  <a:pt x="-6355" y="2781027"/>
                  <a:pt x="-19270" y="2661520"/>
                  <a:pt x="0" y="2367170"/>
                </a:cubicBezTo>
                <a:cubicBezTo>
                  <a:pt x="19270" y="2072820"/>
                  <a:pt x="631" y="2013852"/>
                  <a:pt x="0" y="1706999"/>
                </a:cubicBezTo>
                <a:cubicBezTo>
                  <a:pt x="-631" y="1400146"/>
                  <a:pt x="-11909" y="1302299"/>
                  <a:pt x="0" y="1082195"/>
                </a:cubicBezTo>
                <a:cubicBezTo>
                  <a:pt x="11909" y="862091"/>
                  <a:pt x="387" y="421739"/>
                  <a:pt x="0" y="44784"/>
                </a:cubicBezTo>
                <a:close/>
              </a:path>
              <a:path w="7033540" h="3626196" stroke="0" extrusionOk="0">
                <a:moveTo>
                  <a:pt x="0" y="44784"/>
                </a:moveTo>
                <a:cubicBezTo>
                  <a:pt x="-406" y="14066"/>
                  <a:pt x="20665" y="-1873"/>
                  <a:pt x="44784" y="0"/>
                </a:cubicBezTo>
                <a:cubicBezTo>
                  <a:pt x="304178" y="18786"/>
                  <a:pt x="341344" y="-4618"/>
                  <a:pt x="600302" y="0"/>
                </a:cubicBezTo>
                <a:cubicBezTo>
                  <a:pt x="859260" y="4618"/>
                  <a:pt x="1081141" y="22665"/>
                  <a:pt x="1294699" y="0"/>
                </a:cubicBezTo>
                <a:cubicBezTo>
                  <a:pt x="1508257" y="-22665"/>
                  <a:pt x="1662383" y="23777"/>
                  <a:pt x="1919656" y="0"/>
                </a:cubicBezTo>
                <a:cubicBezTo>
                  <a:pt x="2176929" y="-23777"/>
                  <a:pt x="2306784" y="22977"/>
                  <a:pt x="2475174" y="0"/>
                </a:cubicBezTo>
                <a:cubicBezTo>
                  <a:pt x="2643564" y="-22977"/>
                  <a:pt x="2763938" y="-21408"/>
                  <a:pt x="2961252" y="0"/>
                </a:cubicBezTo>
                <a:cubicBezTo>
                  <a:pt x="3158566" y="21408"/>
                  <a:pt x="3452818" y="-164"/>
                  <a:pt x="3794529" y="0"/>
                </a:cubicBezTo>
                <a:cubicBezTo>
                  <a:pt x="4136240" y="164"/>
                  <a:pt x="4410946" y="-24890"/>
                  <a:pt x="4627806" y="0"/>
                </a:cubicBezTo>
                <a:cubicBezTo>
                  <a:pt x="4844666" y="24890"/>
                  <a:pt x="5053804" y="-7373"/>
                  <a:pt x="5461082" y="0"/>
                </a:cubicBezTo>
                <a:cubicBezTo>
                  <a:pt x="5868360" y="7373"/>
                  <a:pt x="5852886" y="22635"/>
                  <a:pt x="6016600" y="0"/>
                </a:cubicBezTo>
                <a:cubicBezTo>
                  <a:pt x="6180314" y="-22635"/>
                  <a:pt x="6770598" y="-17686"/>
                  <a:pt x="6988756" y="0"/>
                </a:cubicBezTo>
                <a:cubicBezTo>
                  <a:pt x="7012628" y="1850"/>
                  <a:pt x="7031024" y="23381"/>
                  <a:pt x="7033540" y="44784"/>
                </a:cubicBezTo>
                <a:cubicBezTo>
                  <a:pt x="7059312" y="186918"/>
                  <a:pt x="7031109" y="355886"/>
                  <a:pt x="7033540" y="634222"/>
                </a:cubicBezTo>
                <a:cubicBezTo>
                  <a:pt x="7035971" y="912558"/>
                  <a:pt x="7022651" y="923449"/>
                  <a:pt x="7033540" y="1188294"/>
                </a:cubicBezTo>
                <a:cubicBezTo>
                  <a:pt x="7044429" y="1453139"/>
                  <a:pt x="7034626" y="1608082"/>
                  <a:pt x="7033540" y="1777732"/>
                </a:cubicBezTo>
                <a:cubicBezTo>
                  <a:pt x="7032454" y="1947382"/>
                  <a:pt x="7014737" y="2080626"/>
                  <a:pt x="7033540" y="2296437"/>
                </a:cubicBezTo>
                <a:cubicBezTo>
                  <a:pt x="7052343" y="2512248"/>
                  <a:pt x="7034777" y="2600480"/>
                  <a:pt x="7033540" y="2885875"/>
                </a:cubicBezTo>
                <a:cubicBezTo>
                  <a:pt x="7032303" y="3171270"/>
                  <a:pt x="7029459" y="3236896"/>
                  <a:pt x="7033540" y="3581412"/>
                </a:cubicBezTo>
                <a:cubicBezTo>
                  <a:pt x="7037238" y="3605733"/>
                  <a:pt x="7010630" y="3630827"/>
                  <a:pt x="6988756" y="3626196"/>
                </a:cubicBezTo>
                <a:cubicBezTo>
                  <a:pt x="6705371" y="3631762"/>
                  <a:pt x="6497429" y="3634972"/>
                  <a:pt x="6294359" y="3626196"/>
                </a:cubicBezTo>
                <a:cubicBezTo>
                  <a:pt x="6091289" y="3617420"/>
                  <a:pt x="5661618" y="3625944"/>
                  <a:pt x="5461082" y="3626196"/>
                </a:cubicBezTo>
                <a:cubicBezTo>
                  <a:pt x="5260546" y="3626448"/>
                  <a:pt x="5107367" y="3629518"/>
                  <a:pt x="4905564" y="3626196"/>
                </a:cubicBezTo>
                <a:cubicBezTo>
                  <a:pt x="4703761" y="3622874"/>
                  <a:pt x="4511344" y="3608026"/>
                  <a:pt x="4280607" y="3626196"/>
                </a:cubicBezTo>
                <a:cubicBezTo>
                  <a:pt x="4049870" y="3644366"/>
                  <a:pt x="3790915" y="3659979"/>
                  <a:pt x="3516770" y="3626196"/>
                </a:cubicBezTo>
                <a:cubicBezTo>
                  <a:pt x="3242625" y="3592413"/>
                  <a:pt x="2969036" y="3604821"/>
                  <a:pt x="2822373" y="3626196"/>
                </a:cubicBezTo>
                <a:cubicBezTo>
                  <a:pt x="2675710" y="3647571"/>
                  <a:pt x="2283657" y="3607534"/>
                  <a:pt x="2058536" y="3626196"/>
                </a:cubicBezTo>
                <a:cubicBezTo>
                  <a:pt x="1833415" y="3644858"/>
                  <a:pt x="1601788" y="3640842"/>
                  <a:pt x="1294699" y="3626196"/>
                </a:cubicBezTo>
                <a:cubicBezTo>
                  <a:pt x="987610" y="3611550"/>
                  <a:pt x="377694" y="3657457"/>
                  <a:pt x="44784" y="3626196"/>
                </a:cubicBezTo>
                <a:cubicBezTo>
                  <a:pt x="22528" y="3625223"/>
                  <a:pt x="4936" y="3606664"/>
                  <a:pt x="0" y="3581412"/>
                </a:cubicBezTo>
                <a:cubicBezTo>
                  <a:pt x="21615" y="3441742"/>
                  <a:pt x="-19545" y="3294925"/>
                  <a:pt x="0" y="3027340"/>
                </a:cubicBezTo>
                <a:cubicBezTo>
                  <a:pt x="19545" y="2759755"/>
                  <a:pt x="-17022" y="2719371"/>
                  <a:pt x="0" y="2508635"/>
                </a:cubicBezTo>
                <a:cubicBezTo>
                  <a:pt x="17022" y="2297899"/>
                  <a:pt x="11253" y="2098688"/>
                  <a:pt x="0" y="1883831"/>
                </a:cubicBezTo>
                <a:cubicBezTo>
                  <a:pt x="-11253" y="1668974"/>
                  <a:pt x="11590" y="1486940"/>
                  <a:pt x="0" y="1365125"/>
                </a:cubicBezTo>
                <a:cubicBezTo>
                  <a:pt x="-11590" y="1243310"/>
                  <a:pt x="-22384" y="1037768"/>
                  <a:pt x="0" y="811053"/>
                </a:cubicBezTo>
                <a:cubicBezTo>
                  <a:pt x="22384" y="584338"/>
                  <a:pt x="792" y="316979"/>
                  <a:pt x="0" y="44784"/>
                </a:cubicBezTo>
                <a:close/>
              </a:path>
            </a:pathLst>
          </a:custGeom>
          <a:solidFill>
            <a:schemeClr val="bg1"/>
          </a:solidFill>
          <a:ln w="9525">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22" name="Microsoft Logo">
            <a:extLst>
              <a:ext uri="{FF2B5EF4-FFF2-40B4-BE49-F238E27FC236}">
                <a16:creationId xmlns:a16="http://schemas.microsoft.com/office/drawing/2014/main" id="{A44454A7-A5D3-4F23-BAD4-0064B6E4120F}"/>
              </a:ext>
              <a:ext uri="{C183D7F6-B498-43B3-948B-1728B52AA6E4}">
                <adec:decorative xmlns:adec="http://schemas.microsoft.com/office/drawing/2017/decorative" val="1"/>
              </a:ext>
            </a:extLst>
          </p:cNvPr>
          <p:cNvGrpSpPr/>
          <p:nvPr/>
        </p:nvGrpSpPr>
        <p:grpSpPr>
          <a:xfrm>
            <a:off x="2569146" y="1498679"/>
            <a:ext cx="805695" cy="109891"/>
            <a:chOff x="5254540" y="2544923"/>
            <a:chExt cx="442627" cy="83962"/>
          </a:xfrm>
        </p:grpSpPr>
        <p:grpSp>
          <p:nvGrpSpPr>
            <p:cNvPr id="145" name="Microsoft Logo Placeholder">
              <a:extLst>
                <a:ext uri="{FF2B5EF4-FFF2-40B4-BE49-F238E27FC236}">
                  <a16:creationId xmlns:a16="http://schemas.microsoft.com/office/drawing/2014/main" id="{DCE4D36F-3285-41E9-BAB8-1375A34BC509}"/>
                </a:ext>
              </a:extLst>
            </p:cNvPr>
            <p:cNvGrpSpPr/>
            <p:nvPr/>
          </p:nvGrpSpPr>
          <p:grpSpPr>
            <a:xfrm>
              <a:off x="5254540" y="2548929"/>
              <a:ext cx="81411" cy="79956"/>
              <a:chOff x="1950533" y="1912092"/>
              <a:chExt cx="144420" cy="141838"/>
            </a:xfrm>
          </p:grpSpPr>
          <p:sp>
            <p:nvSpPr>
              <p:cNvPr id="147" name="Square">
                <a:extLst>
                  <a:ext uri="{FF2B5EF4-FFF2-40B4-BE49-F238E27FC236}">
                    <a16:creationId xmlns:a16="http://schemas.microsoft.com/office/drawing/2014/main" id="{72ADCDC4-7AE2-4267-861B-DFF3C6B65BD5}"/>
                  </a:ext>
                </a:extLst>
              </p:cNvPr>
              <p:cNvSpPr/>
              <p:nvPr/>
            </p:nvSpPr>
            <p:spPr>
              <a:xfrm>
                <a:off x="1952625" y="1913132"/>
                <a:ext cx="141684" cy="140798"/>
              </a:xfrm>
              <a:custGeom>
                <a:avLst/>
                <a:gdLst>
                  <a:gd name="connsiteX0" fmla="*/ 0 w 141684"/>
                  <a:gd name="connsiteY0" fmla="*/ 0 h 140798"/>
                  <a:gd name="connsiteX1" fmla="*/ 141684 w 141684"/>
                  <a:gd name="connsiteY1" fmla="*/ 0 h 140798"/>
                  <a:gd name="connsiteX2" fmla="*/ 141684 w 141684"/>
                  <a:gd name="connsiteY2" fmla="*/ 140798 h 140798"/>
                  <a:gd name="connsiteX3" fmla="*/ 0 w 141684"/>
                  <a:gd name="connsiteY3" fmla="*/ 140798 h 140798"/>
                  <a:gd name="connsiteX4" fmla="*/ 0 w 141684"/>
                  <a:gd name="connsiteY4" fmla="*/ 0 h 140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84" h="140798" fill="none" extrusionOk="0">
                    <a:moveTo>
                      <a:pt x="0" y="0"/>
                    </a:moveTo>
                    <a:cubicBezTo>
                      <a:pt x="45991" y="1878"/>
                      <a:pt x="96569" y="5713"/>
                      <a:pt x="141684" y="0"/>
                    </a:cubicBezTo>
                    <a:cubicBezTo>
                      <a:pt x="138845" y="57765"/>
                      <a:pt x="145173" y="72590"/>
                      <a:pt x="141684" y="140798"/>
                    </a:cubicBezTo>
                    <a:cubicBezTo>
                      <a:pt x="80807" y="141118"/>
                      <a:pt x="31063" y="140290"/>
                      <a:pt x="0" y="140798"/>
                    </a:cubicBezTo>
                    <a:cubicBezTo>
                      <a:pt x="1379" y="91549"/>
                      <a:pt x="-187" y="55626"/>
                      <a:pt x="0" y="0"/>
                    </a:cubicBezTo>
                    <a:close/>
                  </a:path>
                  <a:path w="141684" h="140798" stroke="0" extrusionOk="0">
                    <a:moveTo>
                      <a:pt x="0" y="0"/>
                    </a:moveTo>
                    <a:cubicBezTo>
                      <a:pt x="62393" y="2102"/>
                      <a:pt x="83537" y="-1382"/>
                      <a:pt x="141684" y="0"/>
                    </a:cubicBezTo>
                    <a:cubicBezTo>
                      <a:pt x="135837" y="59974"/>
                      <a:pt x="144028" y="102945"/>
                      <a:pt x="141684" y="140798"/>
                    </a:cubicBezTo>
                    <a:cubicBezTo>
                      <a:pt x="95486" y="144697"/>
                      <a:pt x="42034" y="141879"/>
                      <a:pt x="0" y="140798"/>
                    </a:cubicBezTo>
                    <a:cubicBezTo>
                      <a:pt x="-996" y="102443"/>
                      <a:pt x="5794" y="61365"/>
                      <a:pt x="0" y="0"/>
                    </a:cubicBezTo>
                    <a:close/>
                  </a:path>
                </a:pathLst>
              </a:custGeom>
              <a:solidFill>
                <a:schemeClr val="bg1"/>
              </a:solidFill>
              <a:ln w="6350">
                <a:solidFill>
                  <a:srgbClr val="444446"/>
                </a:solidFill>
                <a:extLst>
                  <a:ext uri="{C807C97D-BFC1-408E-A445-0C87EB9F89A2}">
                    <ask:lineSketchStyleProps xmlns:ask="http://schemas.microsoft.com/office/drawing/2018/sketchyshapes" sd="1927782525">
                      <a:prstGeom prst="rect">
                        <a:avLst/>
                      </a:prstGeom>
                      <ask:type>
                        <ask:lineSketchFreehand/>
                      </ask:type>
                      <ask:seed>1927782525</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cxnSp>
            <p:nvCxnSpPr>
              <p:cNvPr id="148" name="Line 2">
                <a:extLst>
                  <a:ext uri="{FF2B5EF4-FFF2-40B4-BE49-F238E27FC236}">
                    <a16:creationId xmlns:a16="http://schemas.microsoft.com/office/drawing/2014/main" id="{9E613791-6E96-4C9E-B67A-789758BEC329}"/>
                  </a:ext>
                </a:extLst>
              </p:cNvPr>
              <p:cNvCxnSpPr/>
              <p:nvPr/>
            </p:nvCxnSpPr>
            <p:spPr>
              <a:xfrm>
                <a:off x="1950533" y="1912092"/>
                <a:ext cx="143776" cy="141838"/>
              </a:xfrm>
              <a:prstGeom prst="line">
                <a:avLst/>
              </a:prstGeom>
              <a:ln>
                <a:solidFill>
                  <a:srgbClr val="444446"/>
                </a:solidFill>
              </a:ln>
            </p:spPr>
            <p:style>
              <a:lnRef idx="1">
                <a:schemeClr val="accent1"/>
              </a:lnRef>
              <a:fillRef idx="0">
                <a:schemeClr val="accent1"/>
              </a:fillRef>
              <a:effectRef idx="0">
                <a:schemeClr val="accent1"/>
              </a:effectRef>
              <a:fontRef idx="minor">
                <a:schemeClr val="tx1"/>
              </a:fontRef>
            </p:style>
          </p:cxnSp>
          <p:cxnSp>
            <p:nvCxnSpPr>
              <p:cNvPr id="149" name="Line 1">
                <a:extLst>
                  <a:ext uri="{FF2B5EF4-FFF2-40B4-BE49-F238E27FC236}">
                    <a16:creationId xmlns:a16="http://schemas.microsoft.com/office/drawing/2014/main" id="{8F3FE105-9D41-40E2-8DD1-762CC63E7817}"/>
                  </a:ext>
                </a:extLst>
              </p:cNvPr>
              <p:cNvCxnSpPr>
                <a:cxnSpLocks/>
              </p:cNvCxnSpPr>
              <p:nvPr/>
            </p:nvCxnSpPr>
            <p:spPr>
              <a:xfrm flipV="1">
                <a:off x="1951177" y="1912092"/>
                <a:ext cx="143776" cy="141838"/>
              </a:xfrm>
              <a:prstGeom prst="line">
                <a:avLst/>
              </a:prstGeom>
              <a:ln>
                <a:solidFill>
                  <a:srgbClr val="444446"/>
                </a:solidFill>
              </a:ln>
            </p:spPr>
            <p:style>
              <a:lnRef idx="1">
                <a:schemeClr val="accent1"/>
              </a:lnRef>
              <a:fillRef idx="0">
                <a:schemeClr val="accent1"/>
              </a:fillRef>
              <a:effectRef idx="0">
                <a:schemeClr val="accent1"/>
              </a:effectRef>
              <a:fontRef idx="minor">
                <a:schemeClr val="tx1"/>
              </a:fontRef>
            </p:style>
          </p:cxnSp>
        </p:grpSp>
        <p:sp>
          <p:nvSpPr>
            <p:cNvPr id="146" name="Microsoft Text">
              <a:extLst>
                <a:ext uri="{FF2B5EF4-FFF2-40B4-BE49-F238E27FC236}">
                  <a16:creationId xmlns:a16="http://schemas.microsoft.com/office/drawing/2014/main" id="{87C90B58-D905-4137-B666-C57801532FED}"/>
                </a:ext>
              </a:extLst>
            </p:cNvPr>
            <p:cNvSpPr txBox="1"/>
            <p:nvPr/>
          </p:nvSpPr>
          <p:spPr>
            <a:xfrm>
              <a:off x="5376005" y="2544923"/>
              <a:ext cx="321162" cy="71526"/>
            </a:xfrm>
            <a:prstGeom prst="rect">
              <a:avLst/>
            </a:prstGeom>
            <a:noFill/>
          </p:spPr>
          <p:txBody>
            <a:bodyPr wrap="square" lIns="0" tIns="0" rIns="0" bIns="0" rtlCol="0">
              <a:spAutoFit/>
            </a:bodyPr>
            <a:lstStyle/>
            <a:p>
              <a:pPr>
                <a:lnSpc>
                  <a:spcPct val="110000"/>
                </a:lnSpc>
              </a:pPr>
              <a:r>
                <a:rPr lang="en-US" sz="600" dirty="0">
                  <a:solidFill>
                    <a:srgbClr val="676767"/>
                  </a:solidFill>
                  <a:latin typeface="Segoe UI Semibold" panose="020B0702040204020203" pitchFamily="34" charset="0"/>
                  <a:cs typeface="Segoe UI Semibold" panose="020B0702040204020203" pitchFamily="34" charset="0"/>
                </a:rPr>
                <a:t>Ludoteca Tan</a:t>
              </a:r>
            </a:p>
          </p:txBody>
        </p:sp>
      </p:grpSp>
      <p:grpSp>
        <p:nvGrpSpPr>
          <p:cNvPr id="24" name="Add New Profile Picture">
            <a:extLst>
              <a:ext uri="{FF2B5EF4-FFF2-40B4-BE49-F238E27FC236}">
                <a16:creationId xmlns:a16="http://schemas.microsoft.com/office/drawing/2014/main" id="{E9B18E00-DEFC-472F-974F-8781AAB3633D}"/>
              </a:ext>
              <a:ext uri="{C183D7F6-B498-43B3-948B-1728B52AA6E4}">
                <adec:decorative xmlns:adec="http://schemas.microsoft.com/office/drawing/2017/decorative" val="1"/>
              </a:ext>
            </a:extLst>
          </p:cNvPr>
          <p:cNvGrpSpPr/>
          <p:nvPr/>
        </p:nvGrpSpPr>
        <p:grpSpPr>
          <a:xfrm>
            <a:off x="8990174" y="1489882"/>
            <a:ext cx="127988" cy="127988"/>
            <a:chOff x="10123870" y="2538212"/>
            <a:chExt cx="97790" cy="97790"/>
          </a:xfrm>
        </p:grpSpPr>
        <p:sp>
          <p:nvSpPr>
            <p:cNvPr id="139" name="Circle">
              <a:extLst>
                <a:ext uri="{FF2B5EF4-FFF2-40B4-BE49-F238E27FC236}">
                  <a16:creationId xmlns:a16="http://schemas.microsoft.com/office/drawing/2014/main" id="{19932CF5-09A2-41D7-B407-BDDBFEC8EAE1}"/>
                </a:ext>
              </a:extLst>
            </p:cNvPr>
            <p:cNvSpPr/>
            <p:nvPr/>
          </p:nvSpPr>
          <p:spPr>
            <a:xfrm>
              <a:off x="10123870" y="2538212"/>
              <a:ext cx="97790" cy="97790"/>
            </a:xfrm>
            <a:custGeom>
              <a:avLst/>
              <a:gdLst>
                <a:gd name="connsiteX0" fmla="*/ 0 w 97790"/>
                <a:gd name="connsiteY0" fmla="*/ 48895 h 97790"/>
                <a:gd name="connsiteX1" fmla="*/ 48895 w 97790"/>
                <a:gd name="connsiteY1" fmla="*/ 0 h 97790"/>
                <a:gd name="connsiteX2" fmla="*/ 97790 w 97790"/>
                <a:gd name="connsiteY2" fmla="*/ 48895 h 97790"/>
                <a:gd name="connsiteX3" fmla="*/ 48895 w 97790"/>
                <a:gd name="connsiteY3" fmla="*/ 97790 h 97790"/>
                <a:gd name="connsiteX4" fmla="*/ 0 w 97790"/>
                <a:gd name="connsiteY4" fmla="*/ 48895 h 977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90" h="97790" fill="none" extrusionOk="0">
                  <a:moveTo>
                    <a:pt x="0" y="48895"/>
                  </a:moveTo>
                  <a:cubicBezTo>
                    <a:pt x="882" y="25000"/>
                    <a:pt x="17698" y="-1371"/>
                    <a:pt x="48895" y="0"/>
                  </a:cubicBezTo>
                  <a:cubicBezTo>
                    <a:pt x="78196" y="4506"/>
                    <a:pt x="95724" y="19193"/>
                    <a:pt x="97790" y="48895"/>
                  </a:cubicBezTo>
                  <a:cubicBezTo>
                    <a:pt x="98469" y="73463"/>
                    <a:pt x="77110" y="100495"/>
                    <a:pt x="48895" y="97790"/>
                  </a:cubicBezTo>
                  <a:cubicBezTo>
                    <a:pt x="21125" y="94829"/>
                    <a:pt x="407" y="73710"/>
                    <a:pt x="0" y="48895"/>
                  </a:cubicBezTo>
                  <a:close/>
                </a:path>
                <a:path w="97790" h="97790" stroke="0" extrusionOk="0">
                  <a:moveTo>
                    <a:pt x="0" y="48895"/>
                  </a:moveTo>
                  <a:cubicBezTo>
                    <a:pt x="-353" y="16685"/>
                    <a:pt x="23255" y="-4153"/>
                    <a:pt x="48895" y="0"/>
                  </a:cubicBezTo>
                  <a:cubicBezTo>
                    <a:pt x="79513" y="-1195"/>
                    <a:pt x="96488" y="20641"/>
                    <a:pt x="97790" y="48895"/>
                  </a:cubicBezTo>
                  <a:cubicBezTo>
                    <a:pt x="101877" y="72935"/>
                    <a:pt x="74757" y="95846"/>
                    <a:pt x="48895" y="97790"/>
                  </a:cubicBezTo>
                  <a:cubicBezTo>
                    <a:pt x="23962" y="101592"/>
                    <a:pt x="-20" y="79036"/>
                    <a:pt x="0" y="48895"/>
                  </a:cubicBezTo>
                  <a:close/>
                </a:path>
              </a:pathLst>
            </a:custGeom>
            <a:solidFill>
              <a:schemeClr val="bg1"/>
            </a:solidFill>
            <a:ln w="3175">
              <a:solidFill>
                <a:srgbClr val="737373"/>
              </a:solidFill>
              <a:extLst>
                <a:ext uri="{C807C97D-BFC1-408E-A445-0C87EB9F89A2}">
                  <ask:lineSketchStyleProps xmlns:ask="http://schemas.microsoft.com/office/drawing/2018/sketchyshapes" sd="4121754831">
                    <a:prstGeom prst="ellipse">
                      <a:avLst/>
                    </a:prstGeom>
                    <ask:type>
                      <ask:lineSketchCurve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140" name="Add New Profile Picture">
              <a:extLst>
                <a:ext uri="{FF2B5EF4-FFF2-40B4-BE49-F238E27FC236}">
                  <a16:creationId xmlns:a16="http://schemas.microsoft.com/office/drawing/2014/main" id="{FF7F7718-A530-44FB-AF25-6FC46AC67295}"/>
                </a:ext>
              </a:extLst>
            </p:cNvPr>
            <p:cNvGrpSpPr/>
            <p:nvPr/>
          </p:nvGrpSpPr>
          <p:grpSpPr>
            <a:xfrm>
              <a:off x="10134459" y="2547547"/>
              <a:ext cx="73210" cy="60972"/>
              <a:chOff x="9251440" y="-1407160"/>
              <a:chExt cx="919926" cy="766149"/>
            </a:xfrm>
          </p:grpSpPr>
          <p:pic>
            <p:nvPicPr>
              <p:cNvPr id="141" name="Person Icon" descr="User">
                <a:extLst>
                  <a:ext uri="{FF2B5EF4-FFF2-40B4-BE49-F238E27FC236}">
                    <a16:creationId xmlns:a16="http://schemas.microsoft.com/office/drawing/2014/main" id="{5015466A-3954-49A3-AE28-067F444FB845}"/>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17074"/>
              <a:stretch/>
            </p:blipFill>
            <p:spPr>
              <a:xfrm>
                <a:off x="9251440" y="-1407160"/>
                <a:ext cx="914400" cy="758269"/>
              </a:xfrm>
              <a:custGeom>
                <a:avLst/>
                <a:gdLst>
                  <a:gd name="connsiteX0" fmla="*/ 0 w 914400"/>
                  <a:gd name="connsiteY0" fmla="*/ 0 h 758269"/>
                  <a:gd name="connsiteX1" fmla="*/ 914400 w 914400"/>
                  <a:gd name="connsiteY1" fmla="*/ 0 h 758269"/>
                  <a:gd name="connsiteX2" fmla="*/ 914400 w 914400"/>
                  <a:gd name="connsiteY2" fmla="*/ 758269 h 758269"/>
                  <a:gd name="connsiteX3" fmla="*/ 854392 w 914400"/>
                  <a:gd name="connsiteY3" fmla="*/ 758269 h 758269"/>
                  <a:gd name="connsiteX4" fmla="*/ 876500 w 914400"/>
                  <a:gd name="connsiteY4" fmla="*/ 742484 h 758269"/>
                  <a:gd name="connsiteX5" fmla="*/ 911670 w 914400"/>
                  <a:gd name="connsiteY5" fmla="*/ 652566 h 758269"/>
                  <a:gd name="connsiteX6" fmla="*/ 791593 w 914400"/>
                  <a:gd name="connsiteY6" fmla="*/ 525403 h 758269"/>
                  <a:gd name="connsiteX7" fmla="*/ 671516 w 914400"/>
                  <a:gd name="connsiteY7" fmla="*/ 652566 h 758269"/>
                  <a:gd name="connsiteX8" fmla="*/ 706686 w 914400"/>
                  <a:gd name="connsiteY8" fmla="*/ 742484 h 758269"/>
                  <a:gd name="connsiteX9" fmla="*/ 728794 w 914400"/>
                  <a:gd name="connsiteY9" fmla="*/ 758269 h 758269"/>
                  <a:gd name="connsiteX10" fmla="*/ 0 w 914400"/>
                  <a:gd name="connsiteY10" fmla="*/ 758269 h 758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14400" h="758269">
                    <a:moveTo>
                      <a:pt x="0" y="0"/>
                    </a:moveTo>
                    <a:lnTo>
                      <a:pt x="914400" y="0"/>
                    </a:lnTo>
                    <a:lnTo>
                      <a:pt x="914400" y="758269"/>
                    </a:lnTo>
                    <a:lnTo>
                      <a:pt x="854392" y="758269"/>
                    </a:lnTo>
                    <a:lnTo>
                      <a:pt x="876500" y="742484"/>
                    </a:lnTo>
                    <a:cubicBezTo>
                      <a:pt x="898230" y="719472"/>
                      <a:pt x="911670" y="687681"/>
                      <a:pt x="911670" y="652566"/>
                    </a:cubicBezTo>
                    <a:cubicBezTo>
                      <a:pt x="911670" y="582336"/>
                      <a:pt x="857910" y="525403"/>
                      <a:pt x="791593" y="525403"/>
                    </a:cubicBezTo>
                    <a:cubicBezTo>
                      <a:pt x="725276" y="525403"/>
                      <a:pt x="671516" y="582336"/>
                      <a:pt x="671516" y="652566"/>
                    </a:cubicBezTo>
                    <a:cubicBezTo>
                      <a:pt x="671516" y="687681"/>
                      <a:pt x="684956" y="719472"/>
                      <a:pt x="706686" y="742484"/>
                    </a:cubicBezTo>
                    <a:lnTo>
                      <a:pt x="728794" y="758269"/>
                    </a:lnTo>
                    <a:lnTo>
                      <a:pt x="0" y="758269"/>
                    </a:lnTo>
                    <a:close/>
                  </a:path>
                </a:pathLst>
              </a:custGeom>
            </p:spPr>
          </p:pic>
          <p:sp>
            <p:nvSpPr>
              <p:cNvPr id="142" name="Add Button">
                <a:extLst>
                  <a:ext uri="{FF2B5EF4-FFF2-40B4-BE49-F238E27FC236}">
                    <a16:creationId xmlns:a16="http://schemas.microsoft.com/office/drawing/2014/main" id="{AF95170A-DD72-4439-954F-5DB8C02B5392}"/>
                  </a:ext>
                </a:extLst>
              </p:cNvPr>
              <p:cNvSpPr/>
              <p:nvPr/>
            </p:nvSpPr>
            <p:spPr>
              <a:xfrm>
                <a:off x="9916890" y="-895487"/>
                <a:ext cx="254476" cy="254476"/>
              </a:xfrm>
              <a:prstGeom prst="plus">
                <a:avLst>
                  <a:gd name="adj" fmla="val 40191"/>
                </a:avLst>
              </a:prstGeom>
              <a:solidFill>
                <a:srgbClr val="6868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grpSp>
      <p:sp>
        <p:nvSpPr>
          <p:cNvPr id="25" name="Line Separator">
            <a:extLst>
              <a:ext uri="{FF2B5EF4-FFF2-40B4-BE49-F238E27FC236}">
                <a16:creationId xmlns:a16="http://schemas.microsoft.com/office/drawing/2014/main" id="{E2865947-6801-40D3-AFD0-8E3EEDCFD391}"/>
              </a:ext>
              <a:ext uri="{C183D7F6-B498-43B3-948B-1728B52AA6E4}">
                <adec:decorative xmlns:adec="http://schemas.microsoft.com/office/drawing/2017/decorative" val="1"/>
              </a:ext>
            </a:extLst>
          </p:cNvPr>
          <p:cNvSpPr/>
          <p:nvPr/>
        </p:nvSpPr>
        <p:spPr>
          <a:xfrm>
            <a:off x="3379199" y="1496822"/>
            <a:ext cx="10467" cy="112335"/>
          </a:xfrm>
          <a:custGeom>
            <a:avLst/>
            <a:gdLst>
              <a:gd name="connsiteX0" fmla="*/ 0 w 10467"/>
              <a:gd name="connsiteY0" fmla="*/ 0 h 112335"/>
              <a:gd name="connsiteX1" fmla="*/ 10467 w 10467"/>
              <a:gd name="connsiteY1" fmla="*/ 0 h 112335"/>
              <a:gd name="connsiteX2" fmla="*/ 10467 w 10467"/>
              <a:gd name="connsiteY2" fmla="*/ 112335 h 112335"/>
              <a:gd name="connsiteX3" fmla="*/ 0 w 10467"/>
              <a:gd name="connsiteY3" fmla="*/ 112335 h 112335"/>
              <a:gd name="connsiteX4" fmla="*/ 0 w 10467"/>
              <a:gd name="connsiteY4" fmla="*/ 0 h 1123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67" h="112335" fill="none" extrusionOk="0">
                <a:moveTo>
                  <a:pt x="0" y="0"/>
                </a:moveTo>
                <a:cubicBezTo>
                  <a:pt x="4909" y="89"/>
                  <a:pt x="6577" y="415"/>
                  <a:pt x="10467" y="0"/>
                </a:cubicBezTo>
                <a:cubicBezTo>
                  <a:pt x="14490" y="38246"/>
                  <a:pt x="13235" y="80437"/>
                  <a:pt x="10467" y="112335"/>
                </a:cubicBezTo>
                <a:cubicBezTo>
                  <a:pt x="6832" y="111977"/>
                  <a:pt x="4962" y="112623"/>
                  <a:pt x="0" y="112335"/>
                </a:cubicBezTo>
                <a:cubicBezTo>
                  <a:pt x="774" y="58267"/>
                  <a:pt x="831" y="26325"/>
                  <a:pt x="0" y="0"/>
                </a:cubicBezTo>
                <a:close/>
              </a:path>
              <a:path w="10467" h="112335" stroke="0" extrusionOk="0">
                <a:moveTo>
                  <a:pt x="0" y="0"/>
                </a:moveTo>
                <a:cubicBezTo>
                  <a:pt x="2162" y="-159"/>
                  <a:pt x="6268" y="-339"/>
                  <a:pt x="10467" y="0"/>
                </a:cubicBezTo>
                <a:cubicBezTo>
                  <a:pt x="12551" y="52346"/>
                  <a:pt x="11094" y="66209"/>
                  <a:pt x="10467" y="112335"/>
                </a:cubicBezTo>
                <a:cubicBezTo>
                  <a:pt x="7332" y="111838"/>
                  <a:pt x="4584" y="112434"/>
                  <a:pt x="0" y="112335"/>
                </a:cubicBezTo>
                <a:cubicBezTo>
                  <a:pt x="580" y="57731"/>
                  <a:pt x="-1627" y="51440"/>
                  <a:pt x="0" y="0"/>
                </a:cubicBezTo>
                <a:close/>
              </a:path>
            </a:pathLst>
          </a:custGeom>
          <a:solidFill>
            <a:srgbClr val="404040"/>
          </a:solidFill>
          <a:ln>
            <a:solidFill>
              <a:srgbClr val="404040">
                <a:alpha val="0"/>
              </a:srgb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135" name="Dropdown Text">
            <a:extLst>
              <a:ext uri="{FF2B5EF4-FFF2-40B4-BE49-F238E27FC236}">
                <a16:creationId xmlns:a16="http://schemas.microsoft.com/office/drawing/2014/main" id="{02C0850D-2693-4A5F-AFA9-49EAC3E4A37E}"/>
              </a:ext>
            </a:extLst>
          </p:cNvPr>
          <p:cNvSpPr txBox="1"/>
          <p:nvPr/>
        </p:nvSpPr>
        <p:spPr>
          <a:xfrm>
            <a:off x="3541842" y="1504727"/>
            <a:ext cx="314971" cy="96501"/>
          </a:xfrm>
          <a:prstGeom prst="rect">
            <a:avLst/>
          </a:prstGeom>
          <a:noFill/>
        </p:spPr>
        <p:txBody>
          <a:bodyPr wrap="square" lIns="0" tIns="0" rIns="0" bIns="0" rtlCol="0">
            <a:spAutoFit/>
          </a:bodyPr>
          <a:lstStyle/>
          <a:p>
            <a:pPr algn="r">
              <a:lnSpc>
                <a:spcPct val="110000"/>
              </a:lnSpc>
            </a:pPr>
            <a:r>
              <a:rPr lang="en-US" sz="600" dirty="0">
                <a:solidFill>
                  <a:srgbClr val="555555"/>
                </a:solidFill>
              </a:rPr>
              <a:t>Catálogo</a:t>
            </a:r>
          </a:p>
        </p:txBody>
      </p:sp>
      <p:sp>
        <p:nvSpPr>
          <p:cNvPr id="131" name="Dropdown Text">
            <a:extLst>
              <a:ext uri="{FF2B5EF4-FFF2-40B4-BE49-F238E27FC236}">
                <a16:creationId xmlns:a16="http://schemas.microsoft.com/office/drawing/2014/main" id="{B3DAEB32-AF42-41E8-A220-50B883464D76}"/>
              </a:ext>
            </a:extLst>
          </p:cNvPr>
          <p:cNvSpPr txBox="1"/>
          <p:nvPr/>
        </p:nvSpPr>
        <p:spPr>
          <a:xfrm>
            <a:off x="4016914" y="1504037"/>
            <a:ext cx="363127" cy="96501"/>
          </a:xfrm>
          <a:prstGeom prst="rect">
            <a:avLst/>
          </a:prstGeom>
          <a:noFill/>
        </p:spPr>
        <p:txBody>
          <a:bodyPr wrap="square" lIns="0" tIns="0" rIns="0" bIns="0" rtlCol="0">
            <a:spAutoFit/>
          </a:bodyPr>
          <a:lstStyle/>
          <a:p>
            <a:pPr algn="r">
              <a:lnSpc>
                <a:spcPct val="110000"/>
              </a:lnSpc>
            </a:pPr>
            <a:r>
              <a:rPr lang="en-US" sz="600" dirty="0">
                <a:solidFill>
                  <a:srgbClr val="555555"/>
                </a:solidFill>
              </a:rPr>
              <a:t>Categorías</a:t>
            </a:r>
          </a:p>
        </p:txBody>
      </p:sp>
      <p:sp>
        <p:nvSpPr>
          <p:cNvPr id="127" name="Dropdown Text">
            <a:extLst>
              <a:ext uri="{FF2B5EF4-FFF2-40B4-BE49-F238E27FC236}">
                <a16:creationId xmlns:a16="http://schemas.microsoft.com/office/drawing/2014/main" id="{B47B9EF6-B3BE-4379-9665-F70DA2FD787E}"/>
              </a:ext>
            </a:extLst>
          </p:cNvPr>
          <p:cNvSpPr txBox="1"/>
          <p:nvPr/>
        </p:nvSpPr>
        <p:spPr>
          <a:xfrm>
            <a:off x="4498248" y="1503373"/>
            <a:ext cx="314971" cy="96501"/>
          </a:xfrm>
          <a:prstGeom prst="rect">
            <a:avLst/>
          </a:prstGeom>
          <a:noFill/>
        </p:spPr>
        <p:txBody>
          <a:bodyPr wrap="square" lIns="0" tIns="0" rIns="0" bIns="0" rtlCol="0">
            <a:spAutoFit/>
          </a:bodyPr>
          <a:lstStyle/>
          <a:p>
            <a:pPr algn="r">
              <a:lnSpc>
                <a:spcPct val="110000"/>
              </a:lnSpc>
            </a:pPr>
            <a:r>
              <a:rPr lang="en-US" sz="600" b="1" u="sng" dirty="0">
                <a:solidFill>
                  <a:schemeClr val="accent1"/>
                </a:solidFill>
              </a:rPr>
              <a:t>Autores</a:t>
            </a:r>
          </a:p>
        </p:txBody>
      </p:sp>
      <p:sp>
        <p:nvSpPr>
          <p:cNvPr id="32" name="Sign In Text">
            <a:extLst>
              <a:ext uri="{FF2B5EF4-FFF2-40B4-BE49-F238E27FC236}">
                <a16:creationId xmlns:a16="http://schemas.microsoft.com/office/drawing/2014/main" id="{8AFDD6EF-A1F9-409A-9A96-5D0A0BD9348E}"/>
              </a:ext>
            </a:extLst>
          </p:cNvPr>
          <p:cNvSpPr txBox="1"/>
          <p:nvPr/>
        </p:nvSpPr>
        <p:spPr>
          <a:xfrm>
            <a:off x="8746489" y="1511116"/>
            <a:ext cx="210857" cy="96501"/>
          </a:xfrm>
          <a:prstGeom prst="rect">
            <a:avLst/>
          </a:prstGeom>
          <a:noFill/>
        </p:spPr>
        <p:txBody>
          <a:bodyPr wrap="square" lIns="0" tIns="0" rIns="0" bIns="0" rtlCol="0">
            <a:spAutoFit/>
          </a:bodyPr>
          <a:lstStyle/>
          <a:p>
            <a:pPr algn="r">
              <a:lnSpc>
                <a:spcPct val="110000"/>
              </a:lnSpc>
            </a:pPr>
            <a:r>
              <a:rPr lang="en-US" sz="600" dirty="0">
                <a:solidFill>
                  <a:srgbClr val="636363"/>
                </a:solidFill>
              </a:rPr>
              <a:t>Sign In</a:t>
            </a:r>
          </a:p>
        </p:txBody>
      </p:sp>
      <p:grpSp>
        <p:nvGrpSpPr>
          <p:cNvPr id="37" name="Address Bar Header">
            <a:extLst>
              <a:ext uri="{FF2B5EF4-FFF2-40B4-BE49-F238E27FC236}">
                <a16:creationId xmlns:a16="http://schemas.microsoft.com/office/drawing/2014/main" id="{4BECB380-80DA-4009-9198-70155C61AB55}"/>
              </a:ext>
              <a:ext uri="{C183D7F6-B498-43B3-948B-1728B52AA6E4}">
                <adec:decorative xmlns:adec="http://schemas.microsoft.com/office/drawing/2017/decorative" val="1"/>
              </a:ext>
            </a:extLst>
          </p:cNvPr>
          <p:cNvGrpSpPr/>
          <p:nvPr/>
        </p:nvGrpSpPr>
        <p:grpSpPr>
          <a:xfrm>
            <a:off x="2346960" y="1118828"/>
            <a:ext cx="7034949" cy="308834"/>
            <a:chOff x="4967877" y="2266350"/>
            <a:chExt cx="5627420" cy="235966"/>
          </a:xfrm>
        </p:grpSpPr>
        <p:sp>
          <p:nvSpPr>
            <p:cNvPr id="65" name="Address Bar Header Full Background">
              <a:extLst>
                <a:ext uri="{FF2B5EF4-FFF2-40B4-BE49-F238E27FC236}">
                  <a16:creationId xmlns:a16="http://schemas.microsoft.com/office/drawing/2014/main" id="{9E6BE683-2452-40E7-9DF3-43DEE2755F8B}"/>
                </a:ext>
              </a:extLst>
            </p:cNvPr>
            <p:cNvSpPr/>
            <p:nvPr/>
          </p:nvSpPr>
          <p:spPr>
            <a:xfrm>
              <a:off x="4969003" y="2266350"/>
              <a:ext cx="5626294" cy="211612"/>
            </a:xfrm>
            <a:prstGeom prst="rect">
              <a:avLst/>
            </a:prstGeom>
            <a:solidFill>
              <a:srgbClr val="CBCB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66" name="See All Tabs Icon">
              <a:extLst>
                <a:ext uri="{FF2B5EF4-FFF2-40B4-BE49-F238E27FC236}">
                  <a16:creationId xmlns:a16="http://schemas.microsoft.com/office/drawing/2014/main" id="{01FFC974-B104-47CA-B917-3DDE15514369}"/>
                </a:ext>
              </a:extLst>
            </p:cNvPr>
            <p:cNvGrpSpPr/>
            <p:nvPr/>
          </p:nvGrpSpPr>
          <p:grpSpPr>
            <a:xfrm>
              <a:off x="5026608" y="2276890"/>
              <a:ext cx="74136" cy="73515"/>
              <a:chOff x="4561159" y="1229706"/>
              <a:chExt cx="107805" cy="106902"/>
            </a:xfrm>
          </p:grpSpPr>
          <p:pic>
            <p:nvPicPr>
              <p:cNvPr id="103" name="Website Icon 2" descr="Browser window">
                <a:extLst>
                  <a:ext uri="{FF2B5EF4-FFF2-40B4-BE49-F238E27FC236}">
                    <a16:creationId xmlns:a16="http://schemas.microsoft.com/office/drawing/2014/main" id="{CDD5AE88-01E8-4773-A0E9-CBCCEA87C22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561159" y="1229706"/>
                <a:ext cx="91821" cy="91821"/>
              </a:xfrm>
              <a:prstGeom prst="rect">
                <a:avLst/>
              </a:prstGeom>
            </p:spPr>
          </p:pic>
          <p:pic>
            <p:nvPicPr>
              <p:cNvPr id="104" name="Website Icon 1" descr="Browser window">
                <a:extLst>
                  <a:ext uri="{FF2B5EF4-FFF2-40B4-BE49-F238E27FC236}">
                    <a16:creationId xmlns:a16="http://schemas.microsoft.com/office/drawing/2014/main" id="{F28594D3-33B4-45D1-BE20-4A50E1A2260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577143" y="1244787"/>
                <a:ext cx="91821" cy="91821"/>
              </a:xfrm>
              <a:prstGeom prst="rect">
                <a:avLst/>
              </a:prstGeom>
            </p:spPr>
          </p:pic>
          <p:sp>
            <p:nvSpPr>
              <p:cNvPr id="105" name="Rectangle">
                <a:extLst>
                  <a:ext uri="{FF2B5EF4-FFF2-40B4-BE49-F238E27FC236}">
                    <a16:creationId xmlns:a16="http://schemas.microsoft.com/office/drawing/2014/main" id="{EF84B5BE-3663-4C88-91F6-BDC08AE2003E}"/>
                  </a:ext>
                </a:extLst>
              </p:cNvPr>
              <p:cNvSpPr/>
              <p:nvPr/>
            </p:nvSpPr>
            <p:spPr>
              <a:xfrm>
                <a:off x="4589484" y="1274842"/>
                <a:ext cx="64008" cy="36576"/>
              </a:xfrm>
              <a:prstGeom prst="rect">
                <a:avLst/>
              </a:prstGeom>
              <a:solidFill>
                <a:srgbClr val="CBCB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grpSp>
          <p:nvGrpSpPr>
            <p:cNvPr id="67" name="Dropdown Arrow">
              <a:extLst>
                <a:ext uri="{FF2B5EF4-FFF2-40B4-BE49-F238E27FC236}">
                  <a16:creationId xmlns:a16="http://schemas.microsoft.com/office/drawing/2014/main" id="{3745E974-99B6-4DCA-B036-ADA9E68625CF}"/>
                </a:ext>
              </a:extLst>
            </p:cNvPr>
            <p:cNvGrpSpPr/>
            <p:nvPr/>
          </p:nvGrpSpPr>
          <p:grpSpPr>
            <a:xfrm rot="18531467">
              <a:off x="5924692" y="2300805"/>
              <a:ext cx="31986" cy="31986"/>
              <a:chOff x="1411369" y="3109610"/>
              <a:chExt cx="182868" cy="191529"/>
            </a:xfrm>
          </p:grpSpPr>
          <p:cxnSp>
            <p:nvCxnSpPr>
              <p:cNvPr id="101" name="Line 2">
                <a:extLst>
                  <a:ext uri="{FF2B5EF4-FFF2-40B4-BE49-F238E27FC236}">
                    <a16:creationId xmlns:a16="http://schemas.microsoft.com/office/drawing/2014/main" id="{E51A6EC0-1062-45AC-B98B-444D4FE266CF}"/>
                  </a:ext>
                </a:extLst>
              </p:cNvPr>
              <p:cNvCxnSpPr>
                <a:cxnSpLocks/>
              </p:cNvCxnSpPr>
              <p:nvPr/>
            </p:nvCxnSpPr>
            <p:spPr>
              <a:xfrm rot="19092243">
                <a:off x="1484509" y="3191411"/>
                <a:ext cx="109728" cy="109728"/>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cxnSp>
            <p:nvCxnSpPr>
              <p:cNvPr id="102" name="Line 1">
                <a:extLst>
                  <a:ext uri="{FF2B5EF4-FFF2-40B4-BE49-F238E27FC236}">
                    <a16:creationId xmlns:a16="http://schemas.microsoft.com/office/drawing/2014/main" id="{F69772E0-39E0-409B-8F02-E33C6BBA39F6}"/>
                  </a:ext>
                </a:extLst>
              </p:cNvPr>
              <p:cNvCxnSpPr>
                <a:cxnSpLocks/>
              </p:cNvCxnSpPr>
              <p:nvPr/>
            </p:nvCxnSpPr>
            <p:spPr>
              <a:xfrm rot="19092243" flipV="1">
                <a:off x="1411369" y="3109610"/>
                <a:ext cx="109728" cy="109729"/>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grpSp>
        <p:sp>
          <p:nvSpPr>
            <p:cNvPr id="68" name="Address Bar Header Background">
              <a:extLst>
                <a:ext uri="{FF2B5EF4-FFF2-40B4-BE49-F238E27FC236}">
                  <a16:creationId xmlns:a16="http://schemas.microsoft.com/office/drawing/2014/main" id="{019A767D-5679-4F18-ADAC-F3D42416F142}"/>
                </a:ext>
              </a:extLst>
            </p:cNvPr>
            <p:cNvSpPr/>
            <p:nvPr/>
          </p:nvSpPr>
          <p:spPr>
            <a:xfrm>
              <a:off x="4967877" y="2352880"/>
              <a:ext cx="5627420" cy="146768"/>
            </a:xfrm>
            <a:custGeom>
              <a:avLst/>
              <a:gdLst>
                <a:gd name="connsiteX0" fmla="*/ 0 w 5627420"/>
                <a:gd name="connsiteY0" fmla="*/ 0 h 146768"/>
                <a:gd name="connsiteX1" fmla="*/ 512720 w 5627420"/>
                <a:gd name="connsiteY1" fmla="*/ 0 h 146768"/>
                <a:gd name="connsiteX2" fmla="*/ 1081715 w 5627420"/>
                <a:gd name="connsiteY2" fmla="*/ 0 h 146768"/>
                <a:gd name="connsiteX3" fmla="*/ 1594436 w 5627420"/>
                <a:gd name="connsiteY3" fmla="*/ 0 h 146768"/>
                <a:gd name="connsiteX4" fmla="*/ 2275979 w 5627420"/>
                <a:gd name="connsiteY4" fmla="*/ 0 h 146768"/>
                <a:gd name="connsiteX5" fmla="*/ 2901248 w 5627420"/>
                <a:gd name="connsiteY5" fmla="*/ 0 h 146768"/>
                <a:gd name="connsiteX6" fmla="*/ 3526517 w 5627420"/>
                <a:gd name="connsiteY6" fmla="*/ 0 h 146768"/>
                <a:gd name="connsiteX7" fmla="*/ 4264334 w 5627420"/>
                <a:gd name="connsiteY7" fmla="*/ 0 h 146768"/>
                <a:gd name="connsiteX8" fmla="*/ 4945877 w 5627420"/>
                <a:gd name="connsiteY8" fmla="*/ 0 h 146768"/>
                <a:gd name="connsiteX9" fmla="*/ 5627420 w 5627420"/>
                <a:gd name="connsiteY9" fmla="*/ 0 h 146768"/>
                <a:gd name="connsiteX10" fmla="*/ 5627420 w 5627420"/>
                <a:gd name="connsiteY10" fmla="*/ 146768 h 146768"/>
                <a:gd name="connsiteX11" fmla="*/ 5170974 w 5627420"/>
                <a:gd name="connsiteY11" fmla="*/ 146768 h 146768"/>
                <a:gd name="connsiteX12" fmla="*/ 4658253 w 5627420"/>
                <a:gd name="connsiteY12" fmla="*/ 146768 h 146768"/>
                <a:gd name="connsiteX13" fmla="*/ 3976710 w 5627420"/>
                <a:gd name="connsiteY13" fmla="*/ 146768 h 146768"/>
                <a:gd name="connsiteX14" fmla="*/ 3238893 w 5627420"/>
                <a:gd name="connsiteY14" fmla="*/ 146768 h 146768"/>
                <a:gd name="connsiteX15" fmla="*/ 2669898 w 5627420"/>
                <a:gd name="connsiteY15" fmla="*/ 146768 h 146768"/>
                <a:gd name="connsiteX16" fmla="*/ 1932081 w 5627420"/>
                <a:gd name="connsiteY16" fmla="*/ 146768 h 146768"/>
                <a:gd name="connsiteX17" fmla="*/ 1419360 w 5627420"/>
                <a:gd name="connsiteY17" fmla="*/ 146768 h 146768"/>
                <a:gd name="connsiteX18" fmla="*/ 962914 w 5627420"/>
                <a:gd name="connsiteY18" fmla="*/ 146768 h 146768"/>
                <a:gd name="connsiteX19" fmla="*/ 0 w 5627420"/>
                <a:gd name="connsiteY19" fmla="*/ 146768 h 146768"/>
                <a:gd name="connsiteX20" fmla="*/ 0 w 5627420"/>
                <a:gd name="connsiteY20" fmla="*/ 0 h 146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27420" h="146768" fill="none" extrusionOk="0">
                  <a:moveTo>
                    <a:pt x="0" y="0"/>
                  </a:moveTo>
                  <a:cubicBezTo>
                    <a:pt x="249004" y="-1518"/>
                    <a:pt x="369933" y="24895"/>
                    <a:pt x="512720" y="0"/>
                  </a:cubicBezTo>
                  <a:cubicBezTo>
                    <a:pt x="655507" y="-24895"/>
                    <a:pt x="917099" y="-26932"/>
                    <a:pt x="1081715" y="0"/>
                  </a:cubicBezTo>
                  <a:cubicBezTo>
                    <a:pt x="1246332" y="26932"/>
                    <a:pt x="1459231" y="14574"/>
                    <a:pt x="1594436" y="0"/>
                  </a:cubicBezTo>
                  <a:cubicBezTo>
                    <a:pt x="1729641" y="-14574"/>
                    <a:pt x="2019947" y="33269"/>
                    <a:pt x="2275979" y="0"/>
                  </a:cubicBezTo>
                  <a:cubicBezTo>
                    <a:pt x="2532011" y="-33269"/>
                    <a:pt x="2704934" y="-21465"/>
                    <a:pt x="2901248" y="0"/>
                  </a:cubicBezTo>
                  <a:cubicBezTo>
                    <a:pt x="3097562" y="21465"/>
                    <a:pt x="3311969" y="-14914"/>
                    <a:pt x="3526517" y="0"/>
                  </a:cubicBezTo>
                  <a:cubicBezTo>
                    <a:pt x="3741065" y="14914"/>
                    <a:pt x="4103870" y="22641"/>
                    <a:pt x="4264334" y="0"/>
                  </a:cubicBezTo>
                  <a:cubicBezTo>
                    <a:pt x="4424798" y="-22641"/>
                    <a:pt x="4673412" y="27773"/>
                    <a:pt x="4945877" y="0"/>
                  </a:cubicBezTo>
                  <a:cubicBezTo>
                    <a:pt x="5218342" y="-27773"/>
                    <a:pt x="5317845" y="6109"/>
                    <a:pt x="5627420" y="0"/>
                  </a:cubicBezTo>
                  <a:cubicBezTo>
                    <a:pt x="5623180" y="66055"/>
                    <a:pt x="5631525" y="98292"/>
                    <a:pt x="5627420" y="146768"/>
                  </a:cubicBezTo>
                  <a:cubicBezTo>
                    <a:pt x="5424231" y="134960"/>
                    <a:pt x="5370779" y="128768"/>
                    <a:pt x="5170974" y="146768"/>
                  </a:cubicBezTo>
                  <a:cubicBezTo>
                    <a:pt x="4971169" y="164768"/>
                    <a:pt x="4784240" y="141638"/>
                    <a:pt x="4658253" y="146768"/>
                  </a:cubicBezTo>
                  <a:cubicBezTo>
                    <a:pt x="4532266" y="151898"/>
                    <a:pt x="4188252" y="139505"/>
                    <a:pt x="3976710" y="146768"/>
                  </a:cubicBezTo>
                  <a:cubicBezTo>
                    <a:pt x="3765168" y="154031"/>
                    <a:pt x="3388640" y="132812"/>
                    <a:pt x="3238893" y="146768"/>
                  </a:cubicBezTo>
                  <a:cubicBezTo>
                    <a:pt x="3089146" y="160724"/>
                    <a:pt x="2895701" y="162165"/>
                    <a:pt x="2669898" y="146768"/>
                  </a:cubicBezTo>
                  <a:cubicBezTo>
                    <a:pt x="2444096" y="131371"/>
                    <a:pt x="2085787" y="148627"/>
                    <a:pt x="1932081" y="146768"/>
                  </a:cubicBezTo>
                  <a:cubicBezTo>
                    <a:pt x="1778375" y="144909"/>
                    <a:pt x="1647417" y="126622"/>
                    <a:pt x="1419360" y="146768"/>
                  </a:cubicBezTo>
                  <a:cubicBezTo>
                    <a:pt x="1191303" y="166914"/>
                    <a:pt x="1058203" y="136907"/>
                    <a:pt x="962914" y="146768"/>
                  </a:cubicBezTo>
                  <a:cubicBezTo>
                    <a:pt x="867625" y="156629"/>
                    <a:pt x="280791" y="185533"/>
                    <a:pt x="0" y="146768"/>
                  </a:cubicBezTo>
                  <a:cubicBezTo>
                    <a:pt x="-5920" y="97231"/>
                    <a:pt x="-6953" y="33004"/>
                    <a:pt x="0" y="0"/>
                  </a:cubicBezTo>
                  <a:close/>
                </a:path>
                <a:path w="5627420" h="146768" stroke="0" extrusionOk="0">
                  <a:moveTo>
                    <a:pt x="0" y="0"/>
                  </a:moveTo>
                  <a:cubicBezTo>
                    <a:pt x="219799" y="22732"/>
                    <a:pt x="399250" y="22392"/>
                    <a:pt x="568995" y="0"/>
                  </a:cubicBezTo>
                  <a:cubicBezTo>
                    <a:pt x="738741" y="-22392"/>
                    <a:pt x="809811" y="-12522"/>
                    <a:pt x="1025441" y="0"/>
                  </a:cubicBezTo>
                  <a:cubicBezTo>
                    <a:pt x="1241071" y="12522"/>
                    <a:pt x="1501468" y="6168"/>
                    <a:pt x="1763258" y="0"/>
                  </a:cubicBezTo>
                  <a:cubicBezTo>
                    <a:pt x="2025048" y="-6168"/>
                    <a:pt x="2147962" y="21157"/>
                    <a:pt x="2332253" y="0"/>
                  </a:cubicBezTo>
                  <a:cubicBezTo>
                    <a:pt x="2516545" y="-21157"/>
                    <a:pt x="2699162" y="-19468"/>
                    <a:pt x="2901248" y="0"/>
                  </a:cubicBezTo>
                  <a:cubicBezTo>
                    <a:pt x="3103334" y="19468"/>
                    <a:pt x="3436627" y="8008"/>
                    <a:pt x="3639065" y="0"/>
                  </a:cubicBezTo>
                  <a:cubicBezTo>
                    <a:pt x="3841503" y="-8008"/>
                    <a:pt x="3900542" y="-13209"/>
                    <a:pt x="4151785" y="0"/>
                  </a:cubicBezTo>
                  <a:cubicBezTo>
                    <a:pt x="4403028" y="13209"/>
                    <a:pt x="4555611" y="-18469"/>
                    <a:pt x="4889603" y="0"/>
                  </a:cubicBezTo>
                  <a:cubicBezTo>
                    <a:pt x="5223595" y="18469"/>
                    <a:pt x="5344184" y="25114"/>
                    <a:pt x="5627420" y="0"/>
                  </a:cubicBezTo>
                  <a:cubicBezTo>
                    <a:pt x="5621987" y="34083"/>
                    <a:pt x="5633571" y="114997"/>
                    <a:pt x="5627420" y="146768"/>
                  </a:cubicBezTo>
                  <a:cubicBezTo>
                    <a:pt x="5485846" y="154451"/>
                    <a:pt x="5129258" y="124247"/>
                    <a:pt x="5002151" y="146768"/>
                  </a:cubicBezTo>
                  <a:cubicBezTo>
                    <a:pt x="4875044" y="169289"/>
                    <a:pt x="4609723" y="139235"/>
                    <a:pt x="4433156" y="146768"/>
                  </a:cubicBezTo>
                  <a:cubicBezTo>
                    <a:pt x="4256589" y="154301"/>
                    <a:pt x="4018811" y="166889"/>
                    <a:pt x="3695339" y="146768"/>
                  </a:cubicBezTo>
                  <a:cubicBezTo>
                    <a:pt x="3371867" y="126647"/>
                    <a:pt x="3151833" y="176136"/>
                    <a:pt x="2957522" y="146768"/>
                  </a:cubicBezTo>
                  <a:cubicBezTo>
                    <a:pt x="2763211" y="117400"/>
                    <a:pt x="2585222" y="168669"/>
                    <a:pt x="2444801" y="146768"/>
                  </a:cubicBezTo>
                  <a:cubicBezTo>
                    <a:pt x="2304380" y="124867"/>
                    <a:pt x="2058163" y="173937"/>
                    <a:pt x="1819532" y="146768"/>
                  </a:cubicBezTo>
                  <a:cubicBezTo>
                    <a:pt x="1580901" y="119599"/>
                    <a:pt x="1244896" y="150463"/>
                    <a:pt x="1081715" y="146768"/>
                  </a:cubicBezTo>
                  <a:cubicBezTo>
                    <a:pt x="918534" y="143073"/>
                    <a:pt x="432362" y="152062"/>
                    <a:pt x="0" y="146768"/>
                  </a:cubicBezTo>
                  <a:cubicBezTo>
                    <a:pt x="-5267" y="109840"/>
                    <a:pt x="-6821" y="65565"/>
                    <a:pt x="0" y="0"/>
                  </a:cubicBezTo>
                  <a:close/>
                </a:path>
              </a:pathLst>
            </a:custGeom>
            <a:solidFill>
              <a:srgbClr val="F2F2F2"/>
            </a:solidFill>
            <a:ln>
              <a:solidFill>
                <a:srgbClr val="CBCBCB">
                  <a:alpha val="0"/>
                </a:srgb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69" name="Address Bar Background">
              <a:extLst>
                <a:ext uri="{FF2B5EF4-FFF2-40B4-BE49-F238E27FC236}">
                  <a16:creationId xmlns:a16="http://schemas.microsoft.com/office/drawing/2014/main" id="{57D53262-BC9A-431A-B4A4-B0F34CAAE0B4}"/>
                </a:ext>
              </a:extLst>
            </p:cNvPr>
            <p:cNvSpPr/>
            <p:nvPr/>
          </p:nvSpPr>
          <p:spPr>
            <a:xfrm>
              <a:off x="5514057" y="2383243"/>
              <a:ext cx="4593820" cy="84902"/>
            </a:xfrm>
            <a:custGeom>
              <a:avLst/>
              <a:gdLst>
                <a:gd name="connsiteX0" fmla="*/ 0 w 4593820"/>
                <a:gd name="connsiteY0" fmla="*/ 0 h 84902"/>
                <a:gd name="connsiteX1" fmla="*/ 610322 w 4593820"/>
                <a:gd name="connsiteY1" fmla="*/ 0 h 84902"/>
                <a:gd name="connsiteX2" fmla="*/ 1128767 w 4593820"/>
                <a:gd name="connsiteY2" fmla="*/ 0 h 84902"/>
                <a:gd name="connsiteX3" fmla="*/ 1693151 w 4593820"/>
                <a:gd name="connsiteY3" fmla="*/ 0 h 84902"/>
                <a:gd name="connsiteX4" fmla="*/ 2395349 w 4593820"/>
                <a:gd name="connsiteY4" fmla="*/ 0 h 84902"/>
                <a:gd name="connsiteX5" fmla="*/ 3005671 w 4593820"/>
                <a:gd name="connsiteY5" fmla="*/ 0 h 84902"/>
                <a:gd name="connsiteX6" fmla="*/ 3570054 w 4593820"/>
                <a:gd name="connsiteY6" fmla="*/ 0 h 84902"/>
                <a:gd name="connsiteX7" fmla="*/ 4593820 w 4593820"/>
                <a:gd name="connsiteY7" fmla="*/ 0 h 84902"/>
                <a:gd name="connsiteX8" fmla="*/ 4593820 w 4593820"/>
                <a:gd name="connsiteY8" fmla="*/ 84902 h 84902"/>
                <a:gd name="connsiteX9" fmla="*/ 3937560 w 4593820"/>
                <a:gd name="connsiteY9" fmla="*/ 84902 h 84902"/>
                <a:gd name="connsiteX10" fmla="*/ 3373176 w 4593820"/>
                <a:gd name="connsiteY10" fmla="*/ 84902 h 84902"/>
                <a:gd name="connsiteX11" fmla="*/ 2625040 w 4593820"/>
                <a:gd name="connsiteY11" fmla="*/ 84902 h 84902"/>
                <a:gd name="connsiteX12" fmla="*/ 2014718 w 4593820"/>
                <a:gd name="connsiteY12" fmla="*/ 84902 h 84902"/>
                <a:gd name="connsiteX13" fmla="*/ 1496273 w 4593820"/>
                <a:gd name="connsiteY13" fmla="*/ 84902 h 84902"/>
                <a:gd name="connsiteX14" fmla="*/ 794075 w 4593820"/>
                <a:gd name="connsiteY14" fmla="*/ 84902 h 84902"/>
                <a:gd name="connsiteX15" fmla="*/ 0 w 4593820"/>
                <a:gd name="connsiteY15" fmla="*/ 84902 h 84902"/>
                <a:gd name="connsiteX16" fmla="*/ 0 w 4593820"/>
                <a:gd name="connsiteY16" fmla="*/ 0 h 84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93820" h="84902" fill="none" extrusionOk="0">
                  <a:moveTo>
                    <a:pt x="0" y="0"/>
                  </a:moveTo>
                  <a:cubicBezTo>
                    <a:pt x="184146" y="-15199"/>
                    <a:pt x="392840" y="-9586"/>
                    <a:pt x="610322" y="0"/>
                  </a:cubicBezTo>
                  <a:cubicBezTo>
                    <a:pt x="827804" y="9586"/>
                    <a:pt x="877715" y="8006"/>
                    <a:pt x="1128767" y="0"/>
                  </a:cubicBezTo>
                  <a:cubicBezTo>
                    <a:pt x="1379819" y="-8006"/>
                    <a:pt x="1481566" y="-27595"/>
                    <a:pt x="1693151" y="0"/>
                  </a:cubicBezTo>
                  <a:cubicBezTo>
                    <a:pt x="1904736" y="27595"/>
                    <a:pt x="2128721" y="-18005"/>
                    <a:pt x="2395349" y="0"/>
                  </a:cubicBezTo>
                  <a:cubicBezTo>
                    <a:pt x="2661977" y="18005"/>
                    <a:pt x="2745811" y="-11627"/>
                    <a:pt x="3005671" y="0"/>
                  </a:cubicBezTo>
                  <a:cubicBezTo>
                    <a:pt x="3265531" y="11627"/>
                    <a:pt x="3296113" y="17939"/>
                    <a:pt x="3570054" y="0"/>
                  </a:cubicBezTo>
                  <a:cubicBezTo>
                    <a:pt x="3843995" y="-17939"/>
                    <a:pt x="4190444" y="-20063"/>
                    <a:pt x="4593820" y="0"/>
                  </a:cubicBezTo>
                  <a:cubicBezTo>
                    <a:pt x="4593258" y="27104"/>
                    <a:pt x="4593224" y="55244"/>
                    <a:pt x="4593820" y="84902"/>
                  </a:cubicBezTo>
                  <a:cubicBezTo>
                    <a:pt x="4343477" y="110163"/>
                    <a:pt x="4152282" y="66973"/>
                    <a:pt x="3937560" y="84902"/>
                  </a:cubicBezTo>
                  <a:cubicBezTo>
                    <a:pt x="3722838" y="102831"/>
                    <a:pt x="3526748" y="100677"/>
                    <a:pt x="3373176" y="84902"/>
                  </a:cubicBezTo>
                  <a:cubicBezTo>
                    <a:pt x="3219604" y="69127"/>
                    <a:pt x="2936887" y="83060"/>
                    <a:pt x="2625040" y="84902"/>
                  </a:cubicBezTo>
                  <a:cubicBezTo>
                    <a:pt x="2313193" y="86744"/>
                    <a:pt x="2196676" y="90569"/>
                    <a:pt x="2014718" y="84902"/>
                  </a:cubicBezTo>
                  <a:cubicBezTo>
                    <a:pt x="1832760" y="79235"/>
                    <a:pt x="1665481" y="70062"/>
                    <a:pt x="1496273" y="84902"/>
                  </a:cubicBezTo>
                  <a:cubicBezTo>
                    <a:pt x="1327065" y="99742"/>
                    <a:pt x="1136994" y="86637"/>
                    <a:pt x="794075" y="84902"/>
                  </a:cubicBezTo>
                  <a:cubicBezTo>
                    <a:pt x="451156" y="83167"/>
                    <a:pt x="348460" y="48584"/>
                    <a:pt x="0" y="84902"/>
                  </a:cubicBezTo>
                  <a:cubicBezTo>
                    <a:pt x="337" y="52542"/>
                    <a:pt x="582" y="27801"/>
                    <a:pt x="0" y="0"/>
                  </a:cubicBezTo>
                  <a:close/>
                </a:path>
                <a:path w="4593820" h="84902" stroke="0" extrusionOk="0">
                  <a:moveTo>
                    <a:pt x="0" y="0"/>
                  </a:moveTo>
                  <a:cubicBezTo>
                    <a:pt x="243663" y="28465"/>
                    <a:pt x="434584" y="-20020"/>
                    <a:pt x="610322" y="0"/>
                  </a:cubicBezTo>
                  <a:cubicBezTo>
                    <a:pt x="786060" y="20020"/>
                    <a:pt x="988612" y="-632"/>
                    <a:pt x="1128767" y="0"/>
                  </a:cubicBezTo>
                  <a:cubicBezTo>
                    <a:pt x="1268922" y="632"/>
                    <a:pt x="1523113" y="26936"/>
                    <a:pt x="1876904" y="0"/>
                  </a:cubicBezTo>
                  <a:cubicBezTo>
                    <a:pt x="2230695" y="-26936"/>
                    <a:pt x="2199136" y="-21321"/>
                    <a:pt x="2487225" y="0"/>
                  </a:cubicBezTo>
                  <a:cubicBezTo>
                    <a:pt x="2775314" y="21321"/>
                    <a:pt x="2851493" y="-14744"/>
                    <a:pt x="3097547" y="0"/>
                  </a:cubicBezTo>
                  <a:cubicBezTo>
                    <a:pt x="3343601" y="14744"/>
                    <a:pt x="3566286" y="-17111"/>
                    <a:pt x="3845684" y="0"/>
                  </a:cubicBezTo>
                  <a:cubicBezTo>
                    <a:pt x="4125082" y="17111"/>
                    <a:pt x="4414169" y="23994"/>
                    <a:pt x="4593820" y="0"/>
                  </a:cubicBezTo>
                  <a:cubicBezTo>
                    <a:pt x="4591812" y="40259"/>
                    <a:pt x="4592030" y="47653"/>
                    <a:pt x="4593820" y="84902"/>
                  </a:cubicBezTo>
                  <a:cubicBezTo>
                    <a:pt x="4347807" y="99919"/>
                    <a:pt x="4303994" y="93382"/>
                    <a:pt x="4029436" y="84902"/>
                  </a:cubicBezTo>
                  <a:cubicBezTo>
                    <a:pt x="3754878" y="76422"/>
                    <a:pt x="3660223" y="76217"/>
                    <a:pt x="3373176" y="84902"/>
                  </a:cubicBezTo>
                  <a:cubicBezTo>
                    <a:pt x="3086129" y="93587"/>
                    <a:pt x="3028669" y="102103"/>
                    <a:pt x="2716916" y="84902"/>
                  </a:cubicBezTo>
                  <a:cubicBezTo>
                    <a:pt x="2405163" y="67701"/>
                    <a:pt x="2405885" y="105789"/>
                    <a:pt x="2106595" y="84902"/>
                  </a:cubicBezTo>
                  <a:cubicBezTo>
                    <a:pt x="1807305" y="64015"/>
                    <a:pt x="1529418" y="90463"/>
                    <a:pt x="1358458" y="84902"/>
                  </a:cubicBezTo>
                  <a:cubicBezTo>
                    <a:pt x="1187498" y="79341"/>
                    <a:pt x="793412" y="68774"/>
                    <a:pt x="610322" y="84902"/>
                  </a:cubicBezTo>
                  <a:cubicBezTo>
                    <a:pt x="427232" y="101030"/>
                    <a:pt x="224841" y="113789"/>
                    <a:pt x="0" y="84902"/>
                  </a:cubicBezTo>
                  <a:cubicBezTo>
                    <a:pt x="1504" y="64811"/>
                    <a:pt x="2191" y="23288"/>
                    <a:pt x="0" y="0"/>
                  </a:cubicBezTo>
                  <a:close/>
                </a:path>
              </a:pathLst>
            </a:custGeom>
            <a:solidFill>
              <a:srgbClr val="FFFFFF"/>
            </a:solidFill>
            <a:ln w="12700">
              <a:solidFill>
                <a:srgbClr val="CBCBCB">
                  <a:alpha val="0"/>
                </a:srgb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70" name="Right Arrow">
              <a:extLst>
                <a:ext uri="{FF2B5EF4-FFF2-40B4-BE49-F238E27FC236}">
                  <a16:creationId xmlns:a16="http://schemas.microsoft.com/office/drawing/2014/main" id="{D21BA288-79BD-449B-9B17-7819D04A5874}"/>
                </a:ext>
              </a:extLst>
            </p:cNvPr>
            <p:cNvGrpSpPr/>
            <p:nvPr/>
          </p:nvGrpSpPr>
          <p:grpSpPr>
            <a:xfrm>
              <a:off x="5128197" y="2407559"/>
              <a:ext cx="55827" cy="39983"/>
              <a:chOff x="5128197" y="2407559"/>
              <a:chExt cx="55827" cy="39983"/>
            </a:xfrm>
          </p:grpSpPr>
          <p:grpSp>
            <p:nvGrpSpPr>
              <p:cNvPr id="97" name="Right Arrow">
                <a:extLst>
                  <a:ext uri="{FF2B5EF4-FFF2-40B4-BE49-F238E27FC236}">
                    <a16:creationId xmlns:a16="http://schemas.microsoft.com/office/drawing/2014/main" id="{C47A941B-7249-47CC-A544-92676852A732}"/>
                  </a:ext>
                </a:extLst>
              </p:cNvPr>
              <p:cNvGrpSpPr/>
              <p:nvPr/>
            </p:nvGrpSpPr>
            <p:grpSpPr>
              <a:xfrm rot="13370064">
                <a:off x="5144041" y="2407559"/>
                <a:ext cx="39983" cy="39983"/>
                <a:chOff x="1411369" y="3109610"/>
                <a:chExt cx="182868" cy="191529"/>
              </a:xfrm>
            </p:grpSpPr>
            <p:cxnSp>
              <p:nvCxnSpPr>
                <p:cNvPr id="99" name="Line 2">
                  <a:extLst>
                    <a:ext uri="{FF2B5EF4-FFF2-40B4-BE49-F238E27FC236}">
                      <a16:creationId xmlns:a16="http://schemas.microsoft.com/office/drawing/2014/main" id="{01376430-001A-4957-B940-D9D1568D575D}"/>
                    </a:ext>
                  </a:extLst>
                </p:cNvPr>
                <p:cNvCxnSpPr>
                  <a:cxnSpLocks/>
                </p:cNvCxnSpPr>
                <p:nvPr/>
              </p:nvCxnSpPr>
              <p:spPr>
                <a:xfrm rot="19092243">
                  <a:off x="1484509" y="3191411"/>
                  <a:ext cx="109728" cy="109728"/>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cxnSp>
              <p:nvCxnSpPr>
                <p:cNvPr id="100" name="Line 1">
                  <a:extLst>
                    <a:ext uri="{FF2B5EF4-FFF2-40B4-BE49-F238E27FC236}">
                      <a16:creationId xmlns:a16="http://schemas.microsoft.com/office/drawing/2014/main" id="{1D1B81BB-DD02-4F0D-9E47-B7AC72716ACC}"/>
                    </a:ext>
                  </a:extLst>
                </p:cNvPr>
                <p:cNvCxnSpPr>
                  <a:cxnSpLocks/>
                </p:cNvCxnSpPr>
                <p:nvPr/>
              </p:nvCxnSpPr>
              <p:spPr>
                <a:xfrm rot="19092243" flipV="1">
                  <a:off x="1411369" y="3109610"/>
                  <a:ext cx="109728" cy="109729"/>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grpSp>
          <p:cxnSp>
            <p:nvCxnSpPr>
              <p:cNvPr id="98" name="Right Arrow">
                <a:extLst>
                  <a:ext uri="{FF2B5EF4-FFF2-40B4-BE49-F238E27FC236}">
                    <a16:creationId xmlns:a16="http://schemas.microsoft.com/office/drawing/2014/main" id="{F86CC399-7345-4A34-8824-F7964D4837E4}"/>
                  </a:ext>
                </a:extLst>
              </p:cNvPr>
              <p:cNvCxnSpPr>
                <a:cxnSpLocks/>
              </p:cNvCxnSpPr>
              <p:nvPr/>
            </p:nvCxnSpPr>
            <p:spPr>
              <a:xfrm>
                <a:off x="5128197" y="2427402"/>
                <a:ext cx="47979" cy="0"/>
              </a:xfrm>
              <a:prstGeom prst="line">
                <a:avLst/>
              </a:prstGeom>
              <a:ln w="6350">
                <a:solidFill>
                  <a:srgbClr val="090909"/>
                </a:solidFill>
              </a:ln>
            </p:spPr>
            <p:style>
              <a:lnRef idx="1">
                <a:schemeClr val="accent1"/>
              </a:lnRef>
              <a:fillRef idx="0">
                <a:schemeClr val="accent1"/>
              </a:fillRef>
              <a:effectRef idx="0">
                <a:schemeClr val="accent1"/>
              </a:effectRef>
              <a:fontRef idx="minor">
                <a:schemeClr val="tx1"/>
              </a:fontRef>
            </p:style>
          </p:cxnSp>
        </p:grpSp>
        <p:grpSp>
          <p:nvGrpSpPr>
            <p:cNvPr id="71" name="Left Arrow">
              <a:extLst>
                <a:ext uri="{FF2B5EF4-FFF2-40B4-BE49-F238E27FC236}">
                  <a16:creationId xmlns:a16="http://schemas.microsoft.com/office/drawing/2014/main" id="{6532175E-4AFD-42E3-8CD2-BB1BAA1BE0E4}"/>
                </a:ext>
              </a:extLst>
            </p:cNvPr>
            <p:cNvGrpSpPr/>
            <p:nvPr/>
          </p:nvGrpSpPr>
          <p:grpSpPr>
            <a:xfrm>
              <a:off x="5004663" y="2407440"/>
              <a:ext cx="56124" cy="39983"/>
              <a:chOff x="5004663" y="2407440"/>
              <a:chExt cx="56124" cy="39983"/>
            </a:xfrm>
          </p:grpSpPr>
          <p:grpSp>
            <p:nvGrpSpPr>
              <p:cNvPr id="93" name="Left Arrow">
                <a:extLst>
                  <a:ext uri="{FF2B5EF4-FFF2-40B4-BE49-F238E27FC236}">
                    <a16:creationId xmlns:a16="http://schemas.microsoft.com/office/drawing/2014/main" id="{211C60F8-0F37-43DE-B883-E6B75167C9F0}"/>
                  </a:ext>
                </a:extLst>
              </p:cNvPr>
              <p:cNvGrpSpPr/>
              <p:nvPr/>
            </p:nvGrpSpPr>
            <p:grpSpPr>
              <a:xfrm rot="8229936" flipH="1">
                <a:off x="5004663" y="2407440"/>
                <a:ext cx="39983" cy="39983"/>
                <a:chOff x="1411369" y="3109610"/>
                <a:chExt cx="182868" cy="191529"/>
              </a:xfrm>
            </p:grpSpPr>
            <p:cxnSp>
              <p:nvCxnSpPr>
                <p:cNvPr id="95" name="Line 2">
                  <a:extLst>
                    <a:ext uri="{FF2B5EF4-FFF2-40B4-BE49-F238E27FC236}">
                      <a16:creationId xmlns:a16="http://schemas.microsoft.com/office/drawing/2014/main" id="{EEB2FBA6-BADB-4F6D-A3F5-396BC1620921}"/>
                    </a:ext>
                  </a:extLst>
                </p:cNvPr>
                <p:cNvCxnSpPr>
                  <a:cxnSpLocks/>
                </p:cNvCxnSpPr>
                <p:nvPr/>
              </p:nvCxnSpPr>
              <p:spPr>
                <a:xfrm rot="19092243">
                  <a:off x="1484509" y="3191411"/>
                  <a:ext cx="109728" cy="109728"/>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cxnSp>
              <p:nvCxnSpPr>
                <p:cNvPr id="96" name="Line 1">
                  <a:extLst>
                    <a:ext uri="{FF2B5EF4-FFF2-40B4-BE49-F238E27FC236}">
                      <a16:creationId xmlns:a16="http://schemas.microsoft.com/office/drawing/2014/main" id="{A8916512-347A-4F57-8486-288B72BFF314}"/>
                    </a:ext>
                  </a:extLst>
                </p:cNvPr>
                <p:cNvCxnSpPr>
                  <a:cxnSpLocks/>
                </p:cNvCxnSpPr>
                <p:nvPr/>
              </p:nvCxnSpPr>
              <p:spPr>
                <a:xfrm rot="19092243" flipV="1">
                  <a:off x="1411369" y="3109610"/>
                  <a:ext cx="109728" cy="109729"/>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grpSp>
          <p:cxnSp>
            <p:nvCxnSpPr>
              <p:cNvPr id="94" name="Left Arrow">
                <a:extLst>
                  <a:ext uri="{FF2B5EF4-FFF2-40B4-BE49-F238E27FC236}">
                    <a16:creationId xmlns:a16="http://schemas.microsoft.com/office/drawing/2014/main" id="{75FBB3A1-E111-4A84-8300-B9D32217F93F}"/>
                  </a:ext>
                </a:extLst>
              </p:cNvPr>
              <p:cNvCxnSpPr>
                <a:cxnSpLocks/>
              </p:cNvCxnSpPr>
              <p:nvPr/>
            </p:nvCxnSpPr>
            <p:spPr>
              <a:xfrm>
                <a:off x="5012808" y="2427402"/>
                <a:ext cx="47979" cy="0"/>
              </a:xfrm>
              <a:prstGeom prst="line">
                <a:avLst/>
              </a:prstGeom>
              <a:ln w="6350">
                <a:solidFill>
                  <a:srgbClr val="090909"/>
                </a:solidFill>
              </a:ln>
            </p:spPr>
            <p:style>
              <a:lnRef idx="1">
                <a:schemeClr val="accent1"/>
              </a:lnRef>
              <a:fillRef idx="0">
                <a:schemeClr val="accent1"/>
              </a:fillRef>
              <a:effectRef idx="0">
                <a:schemeClr val="accent1"/>
              </a:effectRef>
              <a:fontRef idx="minor">
                <a:schemeClr val="tx1"/>
              </a:fontRef>
            </p:style>
          </p:cxnSp>
        </p:grpSp>
        <p:pic>
          <p:nvPicPr>
            <p:cNvPr id="72" name="Search Address Bar Icon" descr="Magnifying glass">
              <a:extLst>
                <a:ext uri="{FF2B5EF4-FFF2-40B4-BE49-F238E27FC236}">
                  <a16:creationId xmlns:a16="http://schemas.microsoft.com/office/drawing/2014/main" id="{0E5FD816-5B1E-4D09-A02A-EA0F18F4272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flipH="1">
              <a:off x="5539664" y="2402166"/>
              <a:ext cx="48632" cy="48632"/>
            </a:xfrm>
            <a:prstGeom prst="rect">
              <a:avLst/>
            </a:prstGeom>
          </p:spPr>
        </p:pic>
        <p:sp>
          <p:nvSpPr>
            <p:cNvPr id="73" name="Search Address Bar Text">
              <a:extLst>
                <a:ext uri="{FF2B5EF4-FFF2-40B4-BE49-F238E27FC236}">
                  <a16:creationId xmlns:a16="http://schemas.microsoft.com/office/drawing/2014/main" id="{54795C5F-4F79-44C6-A5B4-93D208BE0C71}"/>
                </a:ext>
              </a:extLst>
            </p:cNvPr>
            <p:cNvSpPr txBox="1"/>
            <p:nvPr/>
          </p:nvSpPr>
          <p:spPr>
            <a:xfrm>
              <a:off x="5529550" y="2361221"/>
              <a:ext cx="1335040" cy="141095"/>
            </a:xfrm>
            <a:prstGeom prst="rect">
              <a:avLst/>
            </a:prstGeom>
            <a:noFill/>
          </p:spPr>
          <p:txBody>
            <a:bodyPr wrap="square" rtlCol="0">
              <a:spAutoFit/>
            </a:bodyPr>
            <a:lstStyle/>
            <a:p>
              <a:r>
                <a:rPr lang="en-US" sz="600" dirty="0">
                  <a:solidFill>
                    <a:srgbClr val="AEAEAE"/>
                  </a:solidFill>
                </a:rPr>
                <a:t>Search or enter web address</a:t>
              </a:r>
            </a:p>
          </p:txBody>
        </p:sp>
        <p:pic>
          <p:nvPicPr>
            <p:cNvPr id="74" name="Refresh Button" descr="Refresh">
              <a:extLst>
                <a:ext uri="{FF2B5EF4-FFF2-40B4-BE49-F238E27FC236}">
                  <a16:creationId xmlns:a16="http://schemas.microsoft.com/office/drawing/2014/main" id="{1A1BB3E3-606B-4ACB-BD88-9D8D62E0D9F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rot="17611513">
              <a:off x="5247646" y="2397778"/>
              <a:ext cx="59306" cy="59306"/>
            </a:xfrm>
            <a:prstGeom prst="rect">
              <a:avLst/>
            </a:prstGeom>
          </p:spPr>
        </p:pic>
        <p:pic>
          <p:nvPicPr>
            <p:cNvPr id="75" name="Home Button" descr="Home">
              <a:extLst>
                <a:ext uri="{FF2B5EF4-FFF2-40B4-BE49-F238E27FC236}">
                  <a16:creationId xmlns:a16="http://schemas.microsoft.com/office/drawing/2014/main" id="{18C97FBE-5DB0-49F7-8B61-0FFBDA66853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371550" y="2399299"/>
              <a:ext cx="59306" cy="59306"/>
            </a:xfrm>
            <a:prstGeom prst="rect">
              <a:avLst/>
            </a:prstGeom>
          </p:spPr>
        </p:pic>
        <p:grpSp>
          <p:nvGrpSpPr>
            <p:cNvPr id="76" name="Address Bar Settings Button">
              <a:extLst>
                <a:ext uri="{FF2B5EF4-FFF2-40B4-BE49-F238E27FC236}">
                  <a16:creationId xmlns:a16="http://schemas.microsoft.com/office/drawing/2014/main" id="{B8A4772C-A365-4654-AD13-238C3D0B98B7}"/>
                </a:ext>
              </a:extLst>
            </p:cNvPr>
            <p:cNvGrpSpPr/>
            <p:nvPr/>
          </p:nvGrpSpPr>
          <p:grpSpPr>
            <a:xfrm>
              <a:off x="10462995" y="2419434"/>
              <a:ext cx="64798" cy="15993"/>
              <a:chOff x="10790691" y="1400190"/>
              <a:chExt cx="74096" cy="18288"/>
            </a:xfrm>
          </p:grpSpPr>
          <p:sp>
            <p:nvSpPr>
              <p:cNvPr id="90" name="Circle">
                <a:extLst>
                  <a:ext uri="{FF2B5EF4-FFF2-40B4-BE49-F238E27FC236}">
                    <a16:creationId xmlns:a16="http://schemas.microsoft.com/office/drawing/2014/main" id="{5BB4F9E4-4CF9-4D4A-90C5-18C02A3D9BEF}"/>
                  </a:ext>
                </a:extLst>
              </p:cNvPr>
              <p:cNvSpPr/>
              <p:nvPr/>
            </p:nvSpPr>
            <p:spPr>
              <a:xfrm>
                <a:off x="10846499" y="1400190"/>
                <a:ext cx="18288" cy="18288"/>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91" name="Circle">
                <a:extLst>
                  <a:ext uri="{FF2B5EF4-FFF2-40B4-BE49-F238E27FC236}">
                    <a16:creationId xmlns:a16="http://schemas.microsoft.com/office/drawing/2014/main" id="{939E0F05-3CF7-4420-8459-D7EB61C4D58F}"/>
                  </a:ext>
                </a:extLst>
              </p:cNvPr>
              <p:cNvSpPr/>
              <p:nvPr/>
            </p:nvSpPr>
            <p:spPr>
              <a:xfrm>
                <a:off x="10818595" y="1400190"/>
                <a:ext cx="18288" cy="18288"/>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92" name="Circle">
                <a:extLst>
                  <a:ext uri="{FF2B5EF4-FFF2-40B4-BE49-F238E27FC236}">
                    <a16:creationId xmlns:a16="http://schemas.microsoft.com/office/drawing/2014/main" id="{8DB2D6BB-01F4-4630-B465-55F2288921BF}"/>
                  </a:ext>
                </a:extLst>
              </p:cNvPr>
              <p:cNvSpPr/>
              <p:nvPr/>
            </p:nvSpPr>
            <p:spPr>
              <a:xfrm>
                <a:off x="10790691" y="1400190"/>
                <a:ext cx="18288" cy="18288"/>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grpSp>
          <p:nvGrpSpPr>
            <p:cNvPr id="77" name="Add Button">
              <a:extLst>
                <a:ext uri="{FF2B5EF4-FFF2-40B4-BE49-F238E27FC236}">
                  <a16:creationId xmlns:a16="http://schemas.microsoft.com/office/drawing/2014/main" id="{56C0AD75-CE95-4551-934B-0B5CC78783BB}"/>
                </a:ext>
              </a:extLst>
            </p:cNvPr>
            <p:cNvGrpSpPr/>
            <p:nvPr/>
          </p:nvGrpSpPr>
          <p:grpSpPr>
            <a:xfrm>
              <a:off x="5822685" y="2296671"/>
              <a:ext cx="39983" cy="39983"/>
              <a:chOff x="5822685" y="2296671"/>
              <a:chExt cx="39983" cy="39983"/>
            </a:xfrm>
          </p:grpSpPr>
          <p:cxnSp>
            <p:nvCxnSpPr>
              <p:cNvPr id="88" name="Line 2">
                <a:extLst>
                  <a:ext uri="{FF2B5EF4-FFF2-40B4-BE49-F238E27FC236}">
                    <a16:creationId xmlns:a16="http://schemas.microsoft.com/office/drawing/2014/main" id="{621DAAD6-DB0C-439C-B01F-C7538210A6D8}"/>
                  </a:ext>
                </a:extLst>
              </p:cNvPr>
              <p:cNvCxnSpPr>
                <a:cxnSpLocks/>
              </p:cNvCxnSpPr>
              <p:nvPr/>
            </p:nvCxnSpPr>
            <p:spPr>
              <a:xfrm>
                <a:off x="5822685" y="2315861"/>
                <a:ext cx="39983" cy="0"/>
              </a:xfrm>
              <a:prstGeom prst="line">
                <a:avLst/>
              </a:prstGeom>
              <a:ln w="6350">
                <a:solidFill>
                  <a:srgbClr val="090909"/>
                </a:solidFill>
              </a:ln>
            </p:spPr>
            <p:style>
              <a:lnRef idx="1">
                <a:schemeClr val="accent1"/>
              </a:lnRef>
              <a:fillRef idx="0">
                <a:schemeClr val="accent1"/>
              </a:fillRef>
              <a:effectRef idx="0">
                <a:schemeClr val="accent1"/>
              </a:effectRef>
              <a:fontRef idx="minor">
                <a:schemeClr val="tx1"/>
              </a:fontRef>
            </p:style>
          </p:cxnSp>
          <p:cxnSp>
            <p:nvCxnSpPr>
              <p:cNvPr id="89" name="Line 1">
                <a:extLst>
                  <a:ext uri="{FF2B5EF4-FFF2-40B4-BE49-F238E27FC236}">
                    <a16:creationId xmlns:a16="http://schemas.microsoft.com/office/drawing/2014/main" id="{8C009A98-4C11-4888-8223-0340134BB502}"/>
                  </a:ext>
                </a:extLst>
              </p:cNvPr>
              <p:cNvCxnSpPr>
                <a:cxnSpLocks/>
              </p:cNvCxnSpPr>
              <p:nvPr/>
            </p:nvCxnSpPr>
            <p:spPr>
              <a:xfrm rot="16200000">
                <a:off x="5821643" y="2316663"/>
                <a:ext cx="39983" cy="0"/>
              </a:xfrm>
              <a:prstGeom prst="line">
                <a:avLst/>
              </a:prstGeom>
              <a:ln w="6350">
                <a:solidFill>
                  <a:srgbClr val="090909"/>
                </a:solidFill>
              </a:ln>
            </p:spPr>
            <p:style>
              <a:lnRef idx="1">
                <a:schemeClr val="accent1"/>
              </a:lnRef>
              <a:fillRef idx="0">
                <a:schemeClr val="accent1"/>
              </a:fillRef>
              <a:effectRef idx="0">
                <a:schemeClr val="accent1"/>
              </a:effectRef>
              <a:fontRef idx="minor">
                <a:schemeClr val="tx1"/>
              </a:fontRef>
            </p:style>
          </p:cxnSp>
        </p:grpSp>
        <p:pic>
          <p:nvPicPr>
            <p:cNvPr id="78" name="Close Button" descr="Close">
              <a:extLst>
                <a:ext uri="{FF2B5EF4-FFF2-40B4-BE49-F238E27FC236}">
                  <a16:creationId xmlns:a16="http://schemas.microsoft.com/office/drawing/2014/main" id="{189E734E-7908-4B78-9D80-7B2E006F0B84}"/>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0465079" y="2296563"/>
              <a:ext cx="44638" cy="44638"/>
            </a:xfrm>
            <a:prstGeom prst="rect">
              <a:avLst/>
            </a:prstGeom>
          </p:spPr>
        </p:pic>
        <p:sp>
          <p:nvSpPr>
            <p:cNvPr id="79" name="Maximize Button">
              <a:extLst>
                <a:ext uri="{FF2B5EF4-FFF2-40B4-BE49-F238E27FC236}">
                  <a16:creationId xmlns:a16="http://schemas.microsoft.com/office/drawing/2014/main" id="{E83BB36F-4126-43B0-9F5D-97FF80C9DB76}"/>
                </a:ext>
              </a:extLst>
            </p:cNvPr>
            <p:cNvSpPr/>
            <p:nvPr/>
          </p:nvSpPr>
          <p:spPr>
            <a:xfrm>
              <a:off x="10328833" y="2301847"/>
              <a:ext cx="31986" cy="31986"/>
            </a:xfrm>
            <a:prstGeom prst="rect">
              <a:avLst/>
            </a:prstGeom>
            <a:noFill/>
            <a:ln w="6350">
              <a:solidFill>
                <a:srgbClr val="0909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cxnSp>
          <p:nvCxnSpPr>
            <p:cNvPr id="80" name="Minimize Button">
              <a:extLst>
                <a:ext uri="{FF2B5EF4-FFF2-40B4-BE49-F238E27FC236}">
                  <a16:creationId xmlns:a16="http://schemas.microsoft.com/office/drawing/2014/main" id="{7284EE8A-1983-4132-8CC3-DC5459F0BAAA}"/>
                </a:ext>
              </a:extLst>
            </p:cNvPr>
            <p:cNvCxnSpPr>
              <a:cxnSpLocks/>
            </p:cNvCxnSpPr>
            <p:nvPr/>
          </p:nvCxnSpPr>
          <p:spPr>
            <a:xfrm>
              <a:off x="10190145" y="2316798"/>
              <a:ext cx="31986" cy="0"/>
            </a:xfrm>
            <a:prstGeom prst="line">
              <a:avLst/>
            </a:prstGeom>
            <a:ln w="6350">
              <a:solidFill>
                <a:srgbClr val="000000"/>
              </a:solidFill>
            </a:ln>
          </p:spPr>
          <p:style>
            <a:lnRef idx="1">
              <a:schemeClr val="accent1"/>
            </a:lnRef>
            <a:fillRef idx="0">
              <a:schemeClr val="accent1"/>
            </a:fillRef>
            <a:effectRef idx="0">
              <a:schemeClr val="accent1"/>
            </a:effectRef>
            <a:fontRef idx="minor">
              <a:schemeClr val="tx1"/>
            </a:fontRef>
          </p:style>
        </p:cxnSp>
        <p:sp>
          <p:nvSpPr>
            <p:cNvPr id="81" name="Webpage Small Title Background">
              <a:extLst>
                <a:ext uri="{FF2B5EF4-FFF2-40B4-BE49-F238E27FC236}">
                  <a16:creationId xmlns:a16="http://schemas.microsoft.com/office/drawing/2014/main" id="{C6BD03DA-F595-484B-BC3B-E69358BCB1C7}"/>
                </a:ext>
              </a:extLst>
            </p:cNvPr>
            <p:cNvSpPr/>
            <p:nvPr/>
          </p:nvSpPr>
          <p:spPr>
            <a:xfrm>
              <a:off x="5167332" y="2270515"/>
              <a:ext cx="622646" cy="104134"/>
            </a:xfrm>
            <a:custGeom>
              <a:avLst/>
              <a:gdLst>
                <a:gd name="connsiteX0" fmla="*/ 0 w 622646"/>
                <a:gd name="connsiteY0" fmla="*/ 0 h 104134"/>
                <a:gd name="connsiteX1" fmla="*/ 622646 w 622646"/>
                <a:gd name="connsiteY1" fmla="*/ 0 h 104134"/>
                <a:gd name="connsiteX2" fmla="*/ 622646 w 622646"/>
                <a:gd name="connsiteY2" fmla="*/ 104134 h 104134"/>
                <a:gd name="connsiteX3" fmla="*/ 0 w 622646"/>
                <a:gd name="connsiteY3" fmla="*/ 104134 h 104134"/>
                <a:gd name="connsiteX4" fmla="*/ 0 w 622646"/>
                <a:gd name="connsiteY4" fmla="*/ 0 h 104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646" h="104134" fill="none" extrusionOk="0">
                  <a:moveTo>
                    <a:pt x="0" y="0"/>
                  </a:moveTo>
                  <a:cubicBezTo>
                    <a:pt x="303527" y="-11224"/>
                    <a:pt x="347830" y="-2420"/>
                    <a:pt x="622646" y="0"/>
                  </a:cubicBezTo>
                  <a:cubicBezTo>
                    <a:pt x="617543" y="49713"/>
                    <a:pt x="627647" y="70936"/>
                    <a:pt x="622646" y="104134"/>
                  </a:cubicBezTo>
                  <a:cubicBezTo>
                    <a:pt x="427445" y="95508"/>
                    <a:pt x="185225" y="129744"/>
                    <a:pt x="0" y="104134"/>
                  </a:cubicBezTo>
                  <a:cubicBezTo>
                    <a:pt x="-1595" y="70651"/>
                    <a:pt x="3854" y="34322"/>
                    <a:pt x="0" y="0"/>
                  </a:cubicBezTo>
                  <a:close/>
                </a:path>
                <a:path w="622646" h="104134" stroke="0" extrusionOk="0">
                  <a:moveTo>
                    <a:pt x="0" y="0"/>
                  </a:moveTo>
                  <a:cubicBezTo>
                    <a:pt x="270705" y="-8460"/>
                    <a:pt x="453983" y="-12708"/>
                    <a:pt x="622646" y="0"/>
                  </a:cubicBezTo>
                  <a:cubicBezTo>
                    <a:pt x="619928" y="35983"/>
                    <a:pt x="619772" y="62275"/>
                    <a:pt x="622646" y="104134"/>
                  </a:cubicBezTo>
                  <a:cubicBezTo>
                    <a:pt x="357335" y="87148"/>
                    <a:pt x="268814" y="119323"/>
                    <a:pt x="0" y="104134"/>
                  </a:cubicBezTo>
                  <a:cubicBezTo>
                    <a:pt x="933" y="57310"/>
                    <a:pt x="-398" y="29390"/>
                    <a:pt x="0" y="0"/>
                  </a:cubicBezTo>
                  <a:close/>
                </a:path>
              </a:pathLst>
            </a:custGeom>
            <a:solidFill>
              <a:srgbClr val="F2F2F2"/>
            </a:solidFill>
            <a:ln>
              <a:solidFill>
                <a:srgbClr val="CBCBCB">
                  <a:alpha val="0"/>
                </a:srgb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pic>
          <p:nvPicPr>
            <p:cNvPr id="82" name="Webpage Close Icon" descr="Close">
              <a:extLst>
                <a:ext uri="{FF2B5EF4-FFF2-40B4-BE49-F238E27FC236}">
                  <a16:creationId xmlns:a16="http://schemas.microsoft.com/office/drawing/2014/main" id="{B3E5BC63-6802-4251-80E1-6193C6515D98}"/>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717383" y="2296983"/>
              <a:ext cx="44638" cy="44638"/>
            </a:xfrm>
            <a:prstGeom prst="rect">
              <a:avLst/>
            </a:prstGeom>
          </p:spPr>
        </p:pic>
        <p:sp>
          <p:nvSpPr>
            <p:cNvPr id="83" name="Webpage Name">
              <a:extLst>
                <a:ext uri="{FF2B5EF4-FFF2-40B4-BE49-F238E27FC236}">
                  <a16:creationId xmlns:a16="http://schemas.microsoft.com/office/drawing/2014/main" id="{8CE6A56A-9099-43E9-9D8F-F724F443FA0E}"/>
                </a:ext>
              </a:extLst>
            </p:cNvPr>
            <p:cNvSpPr txBox="1"/>
            <p:nvPr/>
          </p:nvSpPr>
          <p:spPr>
            <a:xfrm>
              <a:off x="5272180" y="2289186"/>
              <a:ext cx="138919" cy="70547"/>
            </a:xfrm>
            <a:prstGeom prst="rect">
              <a:avLst/>
            </a:prstGeom>
            <a:noFill/>
          </p:spPr>
          <p:txBody>
            <a:bodyPr wrap="square" lIns="0" tIns="0" rIns="0" bIns="0" rtlCol="0">
              <a:spAutoFit/>
            </a:bodyPr>
            <a:lstStyle/>
            <a:p>
              <a:r>
                <a:rPr lang="en-US" sz="600" dirty="0">
                  <a:solidFill>
                    <a:srgbClr val="555555"/>
                  </a:solidFill>
                </a:rPr>
                <a:t>Start</a:t>
              </a:r>
            </a:p>
          </p:txBody>
        </p:sp>
        <p:grpSp>
          <p:nvGrpSpPr>
            <p:cNvPr id="84" name="Website Icon Placeholder">
              <a:extLst>
                <a:ext uri="{FF2B5EF4-FFF2-40B4-BE49-F238E27FC236}">
                  <a16:creationId xmlns:a16="http://schemas.microsoft.com/office/drawing/2014/main" id="{7169783A-1AF3-4E36-87CD-6ABF21A42455}"/>
                </a:ext>
              </a:extLst>
            </p:cNvPr>
            <p:cNvGrpSpPr/>
            <p:nvPr/>
          </p:nvGrpSpPr>
          <p:grpSpPr>
            <a:xfrm>
              <a:off x="5204508" y="2295596"/>
              <a:ext cx="41452" cy="40711"/>
              <a:chOff x="1950533" y="1912092"/>
              <a:chExt cx="144420" cy="141838"/>
            </a:xfrm>
          </p:grpSpPr>
          <p:sp>
            <p:nvSpPr>
              <p:cNvPr id="85" name="Square">
                <a:extLst>
                  <a:ext uri="{FF2B5EF4-FFF2-40B4-BE49-F238E27FC236}">
                    <a16:creationId xmlns:a16="http://schemas.microsoft.com/office/drawing/2014/main" id="{E3E89627-5711-4D04-8C07-70CE59D00BAA}"/>
                  </a:ext>
                </a:extLst>
              </p:cNvPr>
              <p:cNvSpPr/>
              <p:nvPr/>
            </p:nvSpPr>
            <p:spPr>
              <a:xfrm>
                <a:off x="1952625" y="1913132"/>
                <a:ext cx="141684" cy="140798"/>
              </a:xfrm>
              <a:custGeom>
                <a:avLst/>
                <a:gdLst>
                  <a:gd name="connsiteX0" fmla="*/ 0 w 141684"/>
                  <a:gd name="connsiteY0" fmla="*/ 0 h 140798"/>
                  <a:gd name="connsiteX1" fmla="*/ 141684 w 141684"/>
                  <a:gd name="connsiteY1" fmla="*/ 0 h 140798"/>
                  <a:gd name="connsiteX2" fmla="*/ 141684 w 141684"/>
                  <a:gd name="connsiteY2" fmla="*/ 140798 h 140798"/>
                  <a:gd name="connsiteX3" fmla="*/ 0 w 141684"/>
                  <a:gd name="connsiteY3" fmla="*/ 140798 h 140798"/>
                  <a:gd name="connsiteX4" fmla="*/ 0 w 141684"/>
                  <a:gd name="connsiteY4" fmla="*/ 0 h 140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84" h="140798" fill="none" extrusionOk="0">
                    <a:moveTo>
                      <a:pt x="0" y="0"/>
                    </a:moveTo>
                    <a:cubicBezTo>
                      <a:pt x="45991" y="1878"/>
                      <a:pt x="96569" y="5713"/>
                      <a:pt x="141684" y="0"/>
                    </a:cubicBezTo>
                    <a:cubicBezTo>
                      <a:pt x="138845" y="57765"/>
                      <a:pt x="145173" y="72590"/>
                      <a:pt x="141684" y="140798"/>
                    </a:cubicBezTo>
                    <a:cubicBezTo>
                      <a:pt x="80807" y="141118"/>
                      <a:pt x="31063" y="140290"/>
                      <a:pt x="0" y="140798"/>
                    </a:cubicBezTo>
                    <a:cubicBezTo>
                      <a:pt x="1379" y="91549"/>
                      <a:pt x="-187" y="55626"/>
                      <a:pt x="0" y="0"/>
                    </a:cubicBezTo>
                    <a:close/>
                  </a:path>
                  <a:path w="141684" h="140798" stroke="0" extrusionOk="0">
                    <a:moveTo>
                      <a:pt x="0" y="0"/>
                    </a:moveTo>
                    <a:cubicBezTo>
                      <a:pt x="62393" y="2102"/>
                      <a:pt x="83537" y="-1382"/>
                      <a:pt x="141684" y="0"/>
                    </a:cubicBezTo>
                    <a:cubicBezTo>
                      <a:pt x="135837" y="59974"/>
                      <a:pt x="144028" y="102945"/>
                      <a:pt x="141684" y="140798"/>
                    </a:cubicBezTo>
                    <a:cubicBezTo>
                      <a:pt x="95486" y="144697"/>
                      <a:pt x="42034" y="141879"/>
                      <a:pt x="0" y="140798"/>
                    </a:cubicBezTo>
                    <a:cubicBezTo>
                      <a:pt x="-996" y="102443"/>
                      <a:pt x="5794" y="61365"/>
                      <a:pt x="0" y="0"/>
                    </a:cubicBezTo>
                    <a:close/>
                  </a:path>
                </a:pathLst>
              </a:custGeom>
              <a:solidFill>
                <a:srgbClr val="F2F2F2"/>
              </a:solidFill>
              <a:ln w="3175">
                <a:solidFill>
                  <a:srgbClr val="444446"/>
                </a:solidFill>
                <a:extLst>
                  <a:ext uri="{C807C97D-BFC1-408E-A445-0C87EB9F89A2}">
                    <ask:lineSketchStyleProps xmlns:ask="http://schemas.microsoft.com/office/drawing/2018/sketchyshapes" sd="1927782525">
                      <a:prstGeom prst="rect">
                        <a:avLst/>
                      </a:prstGeom>
                      <ask:type>
                        <ask:lineSketchFreehand/>
                      </ask:type>
                      <ask:seed>1927782525</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cxnSp>
            <p:nvCxnSpPr>
              <p:cNvPr id="86" name="Line 2">
                <a:extLst>
                  <a:ext uri="{FF2B5EF4-FFF2-40B4-BE49-F238E27FC236}">
                    <a16:creationId xmlns:a16="http://schemas.microsoft.com/office/drawing/2014/main" id="{1A34705F-6FC3-40A2-B7F3-05F0F652D070}"/>
                  </a:ext>
                </a:extLst>
              </p:cNvPr>
              <p:cNvCxnSpPr/>
              <p:nvPr/>
            </p:nvCxnSpPr>
            <p:spPr>
              <a:xfrm>
                <a:off x="1950533" y="1912092"/>
                <a:ext cx="143776" cy="141838"/>
              </a:xfrm>
              <a:prstGeom prst="line">
                <a:avLst/>
              </a:prstGeom>
              <a:ln w="3175">
                <a:solidFill>
                  <a:srgbClr val="444446"/>
                </a:solidFill>
              </a:ln>
            </p:spPr>
            <p:style>
              <a:lnRef idx="1">
                <a:schemeClr val="accent1"/>
              </a:lnRef>
              <a:fillRef idx="0">
                <a:schemeClr val="accent1"/>
              </a:fillRef>
              <a:effectRef idx="0">
                <a:schemeClr val="accent1"/>
              </a:effectRef>
              <a:fontRef idx="minor">
                <a:schemeClr val="tx1"/>
              </a:fontRef>
            </p:style>
          </p:cxnSp>
          <p:cxnSp>
            <p:nvCxnSpPr>
              <p:cNvPr id="87" name="Line 1">
                <a:extLst>
                  <a:ext uri="{FF2B5EF4-FFF2-40B4-BE49-F238E27FC236}">
                    <a16:creationId xmlns:a16="http://schemas.microsoft.com/office/drawing/2014/main" id="{192426E2-F262-4B22-A115-FB17EC8CAA42}"/>
                  </a:ext>
                </a:extLst>
              </p:cNvPr>
              <p:cNvCxnSpPr>
                <a:cxnSpLocks/>
              </p:cNvCxnSpPr>
              <p:nvPr/>
            </p:nvCxnSpPr>
            <p:spPr>
              <a:xfrm flipV="1">
                <a:off x="1951177" y="1912092"/>
                <a:ext cx="143776" cy="141838"/>
              </a:xfrm>
              <a:prstGeom prst="line">
                <a:avLst/>
              </a:prstGeom>
              <a:ln w="3175">
                <a:solidFill>
                  <a:srgbClr val="444446"/>
                </a:solidFill>
              </a:ln>
            </p:spPr>
            <p:style>
              <a:lnRef idx="1">
                <a:schemeClr val="accent1"/>
              </a:lnRef>
              <a:fillRef idx="0">
                <a:schemeClr val="accent1"/>
              </a:fillRef>
              <a:effectRef idx="0">
                <a:schemeClr val="accent1"/>
              </a:effectRef>
              <a:fontRef idx="minor">
                <a:schemeClr val="tx1"/>
              </a:fontRef>
            </p:style>
          </p:cxnSp>
        </p:grpSp>
      </p:grpSp>
      <p:grpSp>
        <p:nvGrpSpPr>
          <p:cNvPr id="39" name="Scroll Bar">
            <a:extLst>
              <a:ext uri="{FF2B5EF4-FFF2-40B4-BE49-F238E27FC236}">
                <a16:creationId xmlns:a16="http://schemas.microsoft.com/office/drawing/2014/main" id="{59E63D07-8FCB-4D95-BE29-A71FE1B10461}"/>
              </a:ext>
              <a:ext uri="{C183D7F6-B498-43B3-948B-1728B52AA6E4}">
                <adec:decorative xmlns:adec="http://schemas.microsoft.com/office/drawing/2017/decorative" val="1"/>
              </a:ext>
            </a:extLst>
          </p:cNvPr>
          <p:cNvGrpSpPr/>
          <p:nvPr/>
        </p:nvGrpSpPr>
        <p:grpSpPr>
          <a:xfrm>
            <a:off x="9134541" y="1846815"/>
            <a:ext cx="69706" cy="2268000"/>
            <a:chOff x="10502264" y="2493396"/>
            <a:chExt cx="53259" cy="3757867"/>
          </a:xfrm>
        </p:grpSpPr>
        <p:sp>
          <p:nvSpPr>
            <p:cNvPr id="44" name="Scroll Bar Area">
              <a:extLst>
                <a:ext uri="{FF2B5EF4-FFF2-40B4-BE49-F238E27FC236}">
                  <a16:creationId xmlns:a16="http://schemas.microsoft.com/office/drawing/2014/main" id="{A5BA7489-53D0-49C4-9007-6339043A0700}"/>
                </a:ext>
              </a:extLst>
            </p:cNvPr>
            <p:cNvSpPr/>
            <p:nvPr/>
          </p:nvSpPr>
          <p:spPr>
            <a:xfrm>
              <a:off x="10502264" y="2493396"/>
              <a:ext cx="52133" cy="3757867"/>
            </a:xfrm>
            <a:custGeom>
              <a:avLst/>
              <a:gdLst>
                <a:gd name="connsiteX0" fmla="*/ 0 w 52133"/>
                <a:gd name="connsiteY0" fmla="*/ 0 h 3757867"/>
                <a:gd name="connsiteX1" fmla="*/ 52133 w 52133"/>
                <a:gd name="connsiteY1" fmla="*/ 0 h 3757867"/>
                <a:gd name="connsiteX2" fmla="*/ 52133 w 52133"/>
                <a:gd name="connsiteY2" fmla="*/ 663890 h 3757867"/>
                <a:gd name="connsiteX3" fmla="*/ 52133 w 52133"/>
                <a:gd name="connsiteY3" fmla="*/ 1177465 h 3757867"/>
                <a:gd name="connsiteX4" fmla="*/ 52133 w 52133"/>
                <a:gd name="connsiteY4" fmla="*/ 1728619 h 3757867"/>
                <a:gd name="connsiteX5" fmla="*/ 52133 w 52133"/>
                <a:gd name="connsiteY5" fmla="*/ 2430087 h 3757867"/>
                <a:gd name="connsiteX6" fmla="*/ 52133 w 52133"/>
                <a:gd name="connsiteY6" fmla="*/ 3056398 h 3757867"/>
                <a:gd name="connsiteX7" fmla="*/ 52133 w 52133"/>
                <a:gd name="connsiteY7" fmla="*/ 3757867 h 3757867"/>
                <a:gd name="connsiteX8" fmla="*/ 0 w 52133"/>
                <a:gd name="connsiteY8" fmla="*/ 3757867 h 3757867"/>
                <a:gd name="connsiteX9" fmla="*/ 0 w 52133"/>
                <a:gd name="connsiteY9" fmla="*/ 3244292 h 3757867"/>
                <a:gd name="connsiteX10" fmla="*/ 0 w 52133"/>
                <a:gd name="connsiteY10" fmla="*/ 2542823 h 3757867"/>
                <a:gd name="connsiteX11" fmla="*/ 0 w 52133"/>
                <a:gd name="connsiteY11" fmla="*/ 1878934 h 3757867"/>
                <a:gd name="connsiteX12" fmla="*/ 0 w 52133"/>
                <a:gd name="connsiteY12" fmla="*/ 1365358 h 3757867"/>
                <a:gd name="connsiteX13" fmla="*/ 0 w 52133"/>
                <a:gd name="connsiteY13" fmla="*/ 776626 h 3757867"/>
                <a:gd name="connsiteX14" fmla="*/ 0 w 52133"/>
                <a:gd name="connsiteY14" fmla="*/ 0 h 3757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2133" h="3757867" fill="none" extrusionOk="0">
                  <a:moveTo>
                    <a:pt x="0" y="0"/>
                  </a:moveTo>
                  <a:cubicBezTo>
                    <a:pt x="15372" y="-917"/>
                    <a:pt x="27543" y="166"/>
                    <a:pt x="52133" y="0"/>
                  </a:cubicBezTo>
                  <a:cubicBezTo>
                    <a:pt x="70609" y="317402"/>
                    <a:pt x="70474" y="506721"/>
                    <a:pt x="52133" y="663890"/>
                  </a:cubicBezTo>
                  <a:cubicBezTo>
                    <a:pt x="33793" y="821059"/>
                    <a:pt x="43239" y="978111"/>
                    <a:pt x="52133" y="1177465"/>
                  </a:cubicBezTo>
                  <a:cubicBezTo>
                    <a:pt x="61027" y="1376820"/>
                    <a:pt x="58789" y="1612221"/>
                    <a:pt x="52133" y="1728619"/>
                  </a:cubicBezTo>
                  <a:cubicBezTo>
                    <a:pt x="45477" y="1845017"/>
                    <a:pt x="34569" y="2206769"/>
                    <a:pt x="52133" y="2430087"/>
                  </a:cubicBezTo>
                  <a:cubicBezTo>
                    <a:pt x="69697" y="2653405"/>
                    <a:pt x="60432" y="2890557"/>
                    <a:pt x="52133" y="3056398"/>
                  </a:cubicBezTo>
                  <a:cubicBezTo>
                    <a:pt x="43834" y="3222239"/>
                    <a:pt x="85356" y="3461122"/>
                    <a:pt x="52133" y="3757867"/>
                  </a:cubicBezTo>
                  <a:cubicBezTo>
                    <a:pt x="26436" y="3757303"/>
                    <a:pt x="23000" y="3759501"/>
                    <a:pt x="0" y="3757867"/>
                  </a:cubicBezTo>
                  <a:cubicBezTo>
                    <a:pt x="9218" y="3607307"/>
                    <a:pt x="24510" y="3359381"/>
                    <a:pt x="0" y="3244292"/>
                  </a:cubicBezTo>
                  <a:cubicBezTo>
                    <a:pt x="-24510" y="3129203"/>
                    <a:pt x="-28228" y="2774839"/>
                    <a:pt x="0" y="2542823"/>
                  </a:cubicBezTo>
                  <a:cubicBezTo>
                    <a:pt x="28228" y="2310807"/>
                    <a:pt x="2008" y="2193040"/>
                    <a:pt x="0" y="1878934"/>
                  </a:cubicBezTo>
                  <a:cubicBezTo>
                    <a:pt x="-2008" y="1564828"/>
                    <a:pt x="-5095" y="1619517"/>
                    <a:pt x="0" y="1365358"/>
                  </a:cubicBezTo>
                  <a:cubicBezTo>
                    <a:pt x="5095" y="1111199"/>
                    <a:pt x="17219" y="1041579"/>
                    <a:pt x="0" y="776626"/>
                  </a:cubicBezTo>
                  <a:cubicBezTo>
                    <a:pt x="-17219" y="511673"/>
                    <a:pt x="-27132" y="308248"/>
                    <a:pt x="0" y="0"/>
                  </a:cubicBezTo>
                  <a:close/>
                </a:path>
                <a:path w="52133" h="3757867" stroke="0" extrusionOk="0">
                  <a:moveTo>
                    <a:pt x="0" y="0"/>
                  </a:moveTo>
                  <a:cubicBezTo>
                    <a:pt x="21915" y="-657"/>
                    <a:pt x="39437" y="2072"/>
                    <a:pt x="52133" y="0"/>
                  </a:cubicBezTo>
                  <a:cubicBezTo>
                    <a:pt x="76900" y="243369"/>
                    <a:pt x="72699" y="381867"/>
                    <a:pt x="52133" y="513575"/>
                  </a:cubicBezTo>
                  <a:cubicBezTo>
                    <a:pt x="31567" y="645283"/>
                    <a:pt x="30661" y="981540"/>
                    <a:pt x="52133" y="1215044"/>
                  </a:cubicBezTo>
                  <a:cubicBezTo>
                    <a:pt x="73605" y="1448548"/>
                    <a:pt x="31276" y="1689708"/>
                    <a:pt x="52133" y="1841355"/>
                  </a:cubicBezTo>
                  <a:cubicBezTo>
                    <a:pt x="72990" y="1993002"/>
                    <a:pt x="76796" y="2154769"/>
                    <a:pt x="52133" y="2392509"/>
                  </a:cubicBezTo>
                  <a:cubicBezTo>
                    <a:pt x="27470" y="2630249"/>
                    <a:pt x="31890" y="2698274"/>
                    <a:pt x="52133" y="2943662"/>
                  </a:cubicBezTo>
                  <a:cubicBezTo>
                    <a:pt x="72376" y="3189050"/>
                    <a:pt x="46300" y="3551294"/>
                    <a:pt x="52133" y="3757867"/>
                  </a:cubicBezTo>
                  <a:cubicBezTo>
                    <a:pt x="29010" y="3759904"/>
                    <a:pt x="13548" y="3757558"/>
                    <a:pt x="0" y="3757867"/>
                  </a:cubicBezTo>
                  <a:cubicBezTo>
                    <a:pt x="-9942" y="3621751"/>
                    <a:pt x="-14842" y="3384448"/>
                    <a:pt x="0" y="3244292"/>
                  </a:cubicBezTo>
                  <a:cubicBezTo>
                    <a:pt x="14842" y="3104136"/>
                    <a:pt x="-1457" y="2885807"/>
                    <a:pt x="0" y="2655559"/>
                  </a:cubicBezTo>
                  <a:cubicBezTo>
                    <a:pt x="1457" y="2425311"/>
                    <a:pt x="22671" y="2282539"/>
                    <a:pt x="0" y="2066827"/>
                  </a:cubicBezTo>
                  <a:cubicBezTo>
                    <a:pt x="-22671" y="1851115"/>
                    <a:pt x="-11701" y="1707769"/>
                    <a:pt x="0" y="1402937"/>
                  </a:cubicBezTo>
                  <a:cubicBezTo>
                    <a:pt x="11701" y="1098105"/>
                    <a:pt x="-17168" y="1027286"/>
                    <a:pt x="0" y="814205"/>
                  </a:cubicBezTo>
                  <a:cubicBezTo>
                    <a:pt x="17168" y="601124"/>
                    <a:pt x="-18960" y="213816"/>
                    <a:pt x="0" y="0"/>
                  </a:cubicBezTo>
                  <a:close/>
                </a:path>
              </a:pathLst>
            </a:custGeom>
            <a:solidFill>
              <a:srgbClr val="E4E4E4"/>
            </a:solidFill>
            <a:ln w="3175">
              <a:no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45" name="Scroll Bar">
              <a:extLst>
                <a:ext uri="{FF2B5EF4-FFF2-40B4-BE49-F238E27FC236}">
                  <a16:creationId xmlns:a16="http://schemas.microsoft.com/office/drawing/2014/main" id="{0DDF885B-0D70-47A8-B7DC-67960A63C5D5}"/>
                </a:ext>
              </a:extLst>
            </p:cNvPr>
            <p:cNvSpPr/>
            <p:nvPr/>
          </p:nvSpPr>
          <p:spPr>
            <a:xfrm>
              <a:off x="10503390" y="2557074"/>
              <a:ext cx="52133" cy="747379"/>
            </a:xfrm>
            <a:custGeom>
              <a:avLst/>
              <a:gdLst>
                <a:gd name="connsiteX0" fmla="*/ 0 w 52133"/>
                <a:gd name="connsiteY0" fmla="*/ 0 h 747379"/>
                <a:gd name="connsiteX1" fmla="*/ 52133 w 52133"/>
                <a:gd name="connsiteY1" fmla="*/ 0 h 747379"/>
                <a:gd name="connsiteX2" fmla="*/ 52133 w 52133"/>
                <a:gd name="connsiteY2" fmla="*/ 358742 h 747379"/>
                <a:gd name="connsiteX3" fmla="*/ 52133 w 52133"/>
                <a:gd name="connsiteY3" fmla="*/ 747379 h 747379"/>
                <a:gd name="connsiteX4" fmla="*/ 0 w 52133"/>
                <a:gd name="connsiteY4" fmla="*/ 747379 h 747379"/>
                <a:gd name="connsiteX5" fmla="*/ 0 w 52133"/>
                <a:gd name="connsiteY5" fmla="*/ 381163 h 747379"/>
                <a:gd name="connsiteX6" fmla="*/ 0 w 52133"/>
                <a:gd name="connsiteY6" fmla="*/ 0 h 747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133" h="747379" fill="none" extrusionOk="0">
                  <a:moveTo>
                    <a:pt x="0" y="0"/>
                  </a:moveTo>
                  <a:cubicBezTo>
                    <a:pt x="15514" y="-9"/>
                    <a:pt x="39696" y="1574"/>
                    <a:pt x="52133" y="0"/>
                  </a:cubicBezTo>
                  <a:cubicBezTo>
                    <a:pt x="43868" y="94976"/>
                    <a:pt x="35619" y="202427"/>
                    <a:pt x="52133" y="358742"/>
                  </a:cubicBezTo>
                  <a:cubicBezTo>
                    <a:pt x="68647" y="515057"/>
                    <a:pt x="40261" y="627803"/>
                    <a:pt x="52133" y="747379"/>
                  </a:cubicBezTo>
                  <a:cubicBezTo>
                    <a:pt x="40366" y="749383"/>
                    <a:pt x="13905" y="749142"/>
                    <a:pt x="0" y="747379"/>
                  </a:cubicBezTo>
                  <a:cubicBezTo>
                    <a:pt x="-3795" y="651179"/>
                    <a:pt x="-8281" y="541977"/>
                    <a:pt x="0" y="381163"/>
                  </a:cubicBezTo>
                  <a:cubicBezTo>
                    <a:pt x="8281" y="220349"/>
                    <a:pt x="2958" y="134261"/>
                    <a:pt x="0" y="0"/>
                  </a:cubicBezTo>
                  <a:close/>
                </a:path>
                <a:path w="52133" h="747379" stroke="0" extrusionOk="0">
                  <a:moveTo>
                    <a:pt x="0" y="0"/>
                  </a:moveTo>
                  <a:cubicBezTo>
                    <a:pt x="21915" y="-657"/>
                    <a:pt x="39437" y="2072"/>
                    <a:pt x="52133" y="0"/>
                  </a:cubicBezTo>
                  <a:cubicBezTo>
                    <a:pt x="44811" y="79153"/>
                    <a:pt x="39733" y="222964"/>
                    <a:pt x="52133" y="351268"/>
                  </a:cubicBezTo>
                  <a:cubicBezTo>
                    <a:pt x="64533" y="479572"/>
                    <a:pt x="53646" y="558458"/>
                    <a:pt x="52133" y="747379"/>
                  </a:cubicBezTo>
                  <a:cubicBezTo>
                    <a:pt x="32839" y="746562"/>
                    <a:pt x="18810" y="747174"/>
                    <a:pt x="0" y="747379"/>
                  </a:cubicBezTo>
                  <a:cubicBezTo>
                    <a:pt x="11735" y="603052"/>
                    <a:pt x="-1673" y="530707"/>
                    <a:pt x="0" y="381163"/>
                  </a:cubicBezTo>
                  <a:cubicBezTo>
                    <a:pt x="1673" y="231619"/>
                    <a:pt x="-18569" y="91634"/>
                    <a:pt x="0" y="0"/>
                  </a:cubicBezTo>
                  <a:close/>
                </a:path>
              </a:pathLst>
            </a:custGeom>
            <a:solidFill>
              <a:srgbClr val="C1C1C1"/>
            </a:solidFill>
            <a:ln>
              <a:solidFill>
                <a:srgbClr val="C1C1C1">
                  <a:alpha val="0"/>
                </a:srgb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46" name="Up Arrow">
              <a:extLst>
                <a:ext uri="{FF2B5EF4-FFF2-40B4-BE49-F238E27FC236}">
                  <a16:creationId xmlns:a16="http://schemas.microsoft.com/office/drawing/2014/main" id="{E2B59EC9-D4FF-4964-A7A0-5F71E225D196}"/>
                </a:ext>
              </a:extLst>
            </p:cNvPr>
            <p:cNvSpPr/>
            <p:nvPr/>
          </p:nvSpPr>
          <p:spPr>
            <a:xfrm>
              <a:off x="10518055" y="2519137"/>
              <a:ext cx="23990" cy="15993"/>
            </a:xfrm>
            <a:prstGeom prst="triangle">
              <a:avLst/>
            </a:prstGeom>
            <a:solidFill>
              <a:srgbClr val="BCBC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47" name="Down Arrow">
              <a:extLst>
                <a:ext uri="{FF2B5EF4-FFF2-40B4-BE49-F238E27FC236}">
                  <a16:creationId xmlns:a16="http://schemas.microsoft.com/office/drawing/2014/main" id="{493F2AA5-3EEB-4037-9127-4286E242990C}"/>
                </a:ext>
              </a:extLst>
            </p:cNvPr>
            <p:cNvSpPr/>
            <p:nvPr/>
          </p:nvSpPr>
          <p:spPr>
            <a:xfrm flipH="1" flipV="1">
              <a:off x="10515680" y="6210432"/>
              <a:ext cx="23990" cy="15993"/>
            </a:xfrm>
            <a:prstGeom prst="triangle">
              <a:avLst/>
            </a:prstGeom>
            <a:solidFill>
              <a:srgbClr val="BCBC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sp>
        <p:nvSpPr>
          <p:cNvPr id="211" name="Button">
            <a:extLst>
              <a:ext uri="{FF2B5EF4-FFF2-40B4-BE49-F238E27FC236}">
                <a16:creationId xmlns:a16="http://schemas.microsoft.com/office/drawing/2014/main" id="{9C7BCA01-11B8-448A-85EC-F146C6E57BC4}"/>
              </a:ext>
            </a:extLst>
          </p:cNvPr>
          <p:cNvSpPr/>
          <p:nvPr/>
        </p:nvSpPr>
        <p:spPr>
          <a:xfrm>
            <a:off x="8357433" y="4400748"/>
            <a:ext cx="720000" cy="240894"/>
          </a:xfrm>
          <a:custGeom>
            <a:avLst/>
            <a:gdLst>
              <a:gd name="connsiteX0" fmla="*/ 0 w 720000"/>
              <a:gd name="connsiteY0" fmla="*/ 15135 h 240894"/>
              <a:gd name="connsiteX1" fmla="*/ 15135 w 720000"/>
              <a:gd name="connsiteY1" fmla="*/ 0 h 240894"/>
              <a:gd name="connsiteX2" fmla="*/ 704865 w 720000"/>
              <a:gd name="connsiteY2" fmla="*/ 0 h 240894"/>
              <a:gd name="connsiteX3" fmla="*/ 720000 w 720000"/>
              <a:gd name="connsiteY3" fmla="*/ 15135 h 240894"/>
              <a:gd name="connsiteX4" fmla="*/ 720000 w 720000"/>
              <a:gd name="connsiteY4" fmla="*/ 225759 h 240894"/>
              <a:gd name="connsiteX5" fmla="*/ 704865 w 720000"/>
              <a:gd name="connsiteY5" fmla="*/ 240894 h 240894"/>
              <a:gd name="connsiteX6" fmla="*/ 15135 w 720000"/>
              <a:gd name="connsiteY6" fmla="*/ 240894 h 240894"/>
              <a:gd name="connsiteX7" fmla="*/ 0 w 720000"/>
              <a:gd name="connsiteY7" fmla="*/ 225759 h 240894"/>
              <a:gd name="connsiteX8" fmla="*/ 0 w 720000"/>
              <a:gd name="connsiteY8" fmla="*/ 15135 h 240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00" h="240894" fill="none" extrusionOk="0">
                <a:moveTo>
                  <a:pt x="0" y="15135"/>
                </a:moveTo>
                <a:cubicBezTo>
                  <a:pt x="338" y="7707"/>
                  <a:pt x="8414" y="-519"/>
                  <a:pt x="15135" y="0"/>
                </a:cubicBezTo>
                <a:cubicBezTo>
                  <a:pt x="318136" y="-17999"/>
                  <a:pt x="473383" y="20322"/>
                  <a:pt x="704865" y="0"/>
                </a:cubicBezTo>
                <a:cubicBezTo>
                  <a:pt x="713670" y="-560"/>
                  <a:pt x="720444" y="5172"/>
                  <a:pt x="720000" y="15135"/>
                </a:cubicBezTo>
                <a:cubicBezTo>
                  <a:pt x="716009" y="116797"/>
                  <a:pt x="723941" y="172289"/>
                  <a:pt x="720000" y="225759"/>
                </a:cubicBezTo>
                <a:cubicBezTo>
                  <a:pt x="720179" y="234261"/>
                  <a:pt x="711947" y="240144"/>
                  <a:pt x="704865" y="240894"/>
                </a:cubicBezTo>
                <a:cubicBezTo>
                  <a:pt x="520126" y="215086"/>
                  <a:pt x="286545" y="255164"/>
                  <a:pt x="15135" y="240894"/>
                </a:cubicBezTo>
                <a:cubicBezTo>
                  <a:pt x="7505" y="241256"/>
                  <a:pt x="-341" y="233713"/>
                  <a:pt x="0" y="225759"/>
                </a:cubicBezTo>
                <a:cubicBezTo>
                  <a:pt x="5324" y="178574"/>
                  <a:pt x="-6053" y="90137"/>
                  <a:pt x="0" y="15135"/>
                </a:cubicBezTo>
                <a:close/>
              </a:path>
              <a:path w="720000" h="240894" stroke="0" extrusionOk="0">
                <a:moveTo>
                  <a:pt x="0" y="15135"/>
                </a:moveTo>
                <a:cubicBezTo>
                  <a:pt x="177" y="6901"/>
                  <a:pt x="7796" y="452"/>
                  <a:pt x="15135" y="0"/>
                </a:cubicBezTo>
                <a:cubicBezTo>
                  <a:pt x="314274" y="15463"/>
                  <a:pt x="420096" y="10358"/>
                  <a:pt x="704865" y="0"/>
                </a:cubicBezTo>
                <a:cubicBezTo>
                  <a:pt x="711819" y="-803"/>
                  <a:pt x="721585" y="6765"/>
                  <a:pt x="720000" y="15135"/>
                </a:cubicBezTo>
                <a:cubicBezTo>
                  <a:pt x="726031" y="101285"/>
                  <a:pt x="730386" y="140970"/>
                  <a:pt x="720000" y="225759"/>
                </a:cubicBezTo>
                <a:cubicBezTo>
                  <a:pt x="720438" y="234452"/>
                  <a:pt x="712540" y="240114"/>
                  <a:pt x="704865" y="240894"/>
                </a:cubicBezTo>
                <a:cubicBezTo>
                  <a:pt x="466035" y="235754"/>
                  <a:pt x="285052" y="256139"/>
                  <a:pt x="15135" y="240894"/>
                </a:cubicBezTo>
                <a:cubicBezTo>
                  <a:pt x="6360" y="240797"/>
                  <a:pt x="-919" y="235604"/>
                  <a:pt x="0" y="225759"/>
                </a:cubicBezTo>
                <a:cubicBezTo>
                  <a:pt x="-7291" y="180255"/>
                  <a:pt x="-476" y="68319"/>
                  <a:pt x="0" y="15135"/>
                </a:cubicBezTo>
                <a:close/>
              </a:path>
            </a:pathLst>
          </a:custGeom>
          <a:solidFill>
            <a:schemeClr val="tx1">
              <a:lumMod val="75000"/>
              <a:lumOff val="25000"/>
            </a:schemeClr>
          </a:solidFill>
          <a:ln>
            <a:solidFill>
              <a:srgbClr val="404040">
                <a:alpha val="0"/>
              </a:srgbClr>
            </a:solidFill>
            <a:extLst>
              <a:ext uri="{C807C97D-BFC1-408E-A445-0C87EB9F89A2}">
                <ask:lineSketchStyleProps xmlns:ask="http://schemas.microsoft.com/office/drawing/2018/sketchyshapes" sd="3520093239">
                  <a:prstGeom prst="roundRect">
                    <a:avLst>
                      <a:gd name="adj" fmla="val 6283"/>
                    </a:avLst>
                  </a:prstGeom>
                  <ask:type>
                    <ask:lineSketchFreehand/>
                  </ask:type>
                  <ask:seed>3520093239</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600" spc="20" dirty="0">
                <a:solidFill>
                  <a:schemeClr val="bg1"/>
                </a:solidFill>
              </a:rPr>
              <a:t>Nuevo autor</a:t>
            </a:r>
          </a:p>
        </p:txBody>
      </p:sp>
      <p:sp>
        <p:nvSpPr>
          <p:cNvPr id="137" name="Third Header Background">
            <a:extLst>
              <a:ext uri="{FF2B5EF4-FFF2-40B4-BE49-F238E27FC236}">
                <a16:creationId xmlns:a16="http://schemas.microsoft.com/office/drawing/2014/main" id="{7D97D3D4-82FA-4B50-90C9-576C827015CE}"/>
              </a:ext>
            </a:extLst>
          </p:cNvPr>
          <p:cNvSpPr/>
          <p:nvPr/>
        </p:nvSpPr>
        <p:spPr>
          <a:xfrm>
            <a:off x="2547380" y="1822848"/>
            <a:ext cx="6516000" cy="180000"/>
          </a:xfrm>
          <a:custGeom>
            <a:avLst/>
            <a:gdLst>
              <a:gd name="connsiteX0" fmla="*/ 0 w 6516000"/>
              <a:gd name="connsiteY0" fmla="*/ 0 h 180000"/>
              <a:gd name="connsiteX1" fmla="*/ 651600 w 6516000"/>
              <a:gd name="connsiteY1" fmla="*/ 0 h 180000"/>
              <a:gd name="connsiteX2" fmla="*/ 1303200 w 6516000"/>
              <a:gd name="connsiteY2" fmla="*/ 0 h 180000"/>
              <a:gd name="connsiteX3" fmla="*/ 1954800 w 6516000"/>
              <a:gd name="connsiteY3" fmla="*/ 0 h 180000"/>
              <a:gd name="connsiteX4" fmla="*/ 2736720 w 6516000"/>
              <a:gd name="connsiteY4" fmla="*/ 0 h 180000"/>
              <a:gd name="connsiteX5" fmla="*/ 3453480 w 6516000"/>
              <a:gd name="connsiteY5" fmla="*/ 0 h 180000"/>
              <a:gd name="connsiteX6" fmla="*/ 3909600 w 6516000"/>
              <a:gd name="connsiteY6" fmla="*/ 0 h 180000"/>
              <a:gd name="connsiteX7" fmla="*/ 4496040 w 6516000"/>
              <a:gd name="connsiteY7" fmla="*/ 0 h 180000"/>
              <a:gd name="connsiteX8" fmla="*/ 5277960 w 6516000"/>
              <a:gd name="connsiteY8" fmla="*/ 0 h 180000"/>
              <a:gd name="connsiteX9" fmla="*/ 5929560 w 6516000"/>
              <a:gd name="connsiteY9" fmla="*/ 0 h 180000"/>
              <a:gd name="connsiteX10" fmla="*/ 6516000 w 6516000"/>
              <a:gd name="connsiteY10" fmla="*/ 0 h 180000"/>
              <a:gd name="connsiteX11" fmla="*/ 6516000 w 6516000"/>
              <a:gd name="connsiteY11" fmla="*/ 180000 h 180000"/>
              <a:gd name="connsiteX12" fmla="*/ 5994720 w 6516000"/>
              <a:gd name="connsiteY12" fmla="*/ 180000 h 180000"/>
              <a:gd name="connsiteX13" fmla="*/ 5212800 w 6516000"/>
              <a:gd name="connsiteY13" fmla="*/ 180000 h 180000"/>
              <a:gd name="connsiteX14" fmla="*/ 4691520 w 6516000"/>
              <a:gd name="connsiteY14" fmla="*/ 180000 h 180000"/>
              <a:gd name="connsiteX15" fmla="*/ 4235400 w 6516000"/>
              <a:gd name="connsiteY15" fmla="*/ 180000 h 180000"/>
              <a:gd name="connsiteX16" fmla="*/ 3779280 w 6516000"/>
              <a:gd name="connsiteY16" fmla="*/ 180000 h 180000"/>
              <a:gd name="connsiteX17" fmla="*/ 3062520 w 6516000"/>
              <a:gd name="connsiteY17" fmla="*/ 180000 h 180000"/>
              <a:gd name="connsiteX18" fmla="*/ 2606400 w 6516000"/>
              <a:gd name="connsiteY18" fmla="*/ 180000 h 180000"/>
              <a:gd name="connsiteX19" fmla="*/ 1954800 w 6516000"/>
              <a:gd name="connsiteY19" fmla="*/ 180000 h 180000"/>
              <a:gd name="connsiteX20" fmla="*/ 1433520 w 6516000"/>
              <a:gd name="connsiteY20" fmla="*/ 180000 h 180000"/>
              <a:gd name="connsiteX21" fmla="*/ 781920 w 6516000"/>
              <a:gd name="connsiteY21" fmla="*/ 180000 h 180000"/>
              <a:gd name="connsiteX22" fmla="*/ 0 w 6516000"/>
              <a:gd name="connsiteY22" fmla="*/ 180000 h 180000"/>
              <a:gd name="connsiteX23" fmla="*/ 0 w 6516000"/>
              <a:gd name="connsiteY23" fmla="*/ 0 h 1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516000" h="180000" fill="none" extrusionOk="0">
                <a:moveTo>
                  <a:pt x="0" y="0"/>
                </a:moveTo>
                <a:cubicBezTo>
                  <a:pt x="255363" y="16504"/>
                  <a:pt x="331940" y="-14784"/>
                  <a:pt x="651600" y="0"/>
                </a:cubicBezTo>
                <a:cubicBezTo>
                  <a:pt x="971260" y="14784"/>
                  <a:pt x="996563" y="-26016"/>
                  <a:pt x="1303200" y="0"/>
                </a:cubicBezTo>
                <a:cubicBezTo>
                  <a:pt x="1609837" y="26016"/>
                  <a:pt x="1820708" y="-12861"/>
                  <a:pt x="1954800" y="0"/>
                </a:cubicBezTo>
                <a:cubicBezTo>
                  <a:pt x="2088892" y="12861"/>
                  <a:pt x="2561756" y="-24503"/>
                  <a:pt x="2736720" y="0"/>
                </a:cubicBezTo>
                <a:cubicBezTo>
                  <a:pt x="2911684" y="24503"/>
                  <a:pt x="3195528" y="15616"/>
                  <a:pt x="3453480" y="0"/>
                </a:cubicBezTo>
                <a:cubicBezTo>
                  <a:pt x="3711432" y="-15616"/>
                  <a:pt x="3690859" y="13099"/>
                  <a:pt x="3909600" y="0"/>
                </a:cubicBezTo>
                <a:cubicBezTo>
                  <a:pt x="4128341" y="-13099"/>
                  <a:pt x="4298615" y="26380"/>
                  <a:pt x="4496040" y="0"/>
                </a:cubicBezTo>
                <a:cubicBezTo>
                  <a:pt x="4693465" y="-26380"/>
                  <a:pt x="4960226" y="-34506"/>
                  <a:pt x="5277960" y="0"/>
                </a:cubicBezTo>
                <a:cubicBezTo>
                  <a:pt x="5595694" y="34506"/>
                  <a:pt x="5661711" y="8368"/>
                  <a:pt x="5929560" y="0"/>
                </a:cubicBezTo>
                <a:cubicBezTo>
                  <a:pt x="6197409" y="-8368"/>
                  <a:pt x="6290598" y="18553"/>
                  <a:pt x="6516000" y="0"/>
                </a:cubicBezTo>
                <a:cubicBezTo>
                  <a:pt x="6518280" y="89510"/>
                  <a:pt x="6521455" y="119649"/>
                  <a:pt x="6516000" y="180000"/>
                </a:cubicBezTo>
                <a:cubicBezTo>
                  <a:pt x="6374550" y="192496"/>
                  <a:pt x="6158253" y="191681"/>
                  <a:pt x="5994720" y="180000"/>
                </a:cubicBezTo>
                <a:cubicBezTo>
                  <a:pt x="5831187" y="168319"/>
                  <a:pt x="5533054" y="176840"/>
                  <a:pt x="5212800" y="180000"/>
                </a:cubicBezTo>
                <a:cubicBezTo>
                  <a:pt x="4892546" y="183160"/>
                  <a:pt x="4831345" y="190355"/>
                  <a:pt x="4691520" y="180000"/>
                </a:cubicBezTo>
                <a:cubicBezTo>
                  <a:pt x="4551695" y="169645"/>
                  <a:pt x="4335431" y="161205"/>
                  <a:pt x="4235400" y="180000"/>
                </a:cubicBezTo>
                <a:cubicBezTo>
                  <a:pt x="4135369" y="198795"/>
                  <a:pt x="3922876" y="182414"/>
                  <a:pt x="3779280" y="180000"/>
                </a:cubicBezTo>
                <a:cubicBezTo>
                  <a:pt x="3635684" y="177586"/>
                  <a:pt x="3404072" y="199086"/>
                  <a:pt x="3062520" y="180000"/>
                </a:cubicBezTo>
                <a:cubicBezTo>
                  <a:pt x="2720968" y="160914"/>
                  <a:pt x="2802023" y="169866"/>
                  <a:pt x="2606400" y="180000"/>
                </a:cubicBezTo>
                <a:cubicBezTo>
                  <a:pt x="2410777" y="190134"/>
                  <a:pt x="2174807" y="191701"/>
                  <a:pt x="1954800" y="180000"/>
                </a:cubicBezTo>
                <a:cubicBezTo>
                  <a:pt x="1734793" y="168299"/>
                  <a:pt x="1582676" y="204939"/>
                  <a:pt x="1433520" y="180000"/>
                </a:cubicBezTo>
                <a:cubicBezTo>
                  <a:pt x="1284364" y="155061"/>
                  <a:pt x="1021466" y="163512"/>
                  <a:pt x="781920" y="180000"/>
                </a:cubicBezTo>
                <a:cubicBezTo>
                  <a:pt x="542374" y="196488"/>
                  <a:pt x="236343" y="169299"/>
                  <a:pt x="0" y="180000"/>
                </a:cubicBezTo>
                <a:cubicBezTo>
                  <a:pt x="-2797" y="130862"/>
                  <a:pt x="-8138" y="52479"/>
                  <a:pt x="0" y="0"/>
                </a:cubicBezTo>
                <a:close/>
              </a:path>
              <a:path w="6516000" h="180000" stroke="0" extrusionOk="0">
                <a:moveTo>
                  <a:pt x="0" y="0"/>
                </a:moveTo>
                <a:cubicBezTo>
                  <a:pt x="149097" y="14117"/>
                  <a:pt x="407498" y="8285"/>
                  <a:pt x="586440" y="0"/>
                </a:cubicBezTo>
                <a:cubicBezTo>
                  <a:pt x="765382" y="-8285"/>
                  <a:pt x="923776" y="10499"/>
                  <a:pt x="1042560" y="0"/>
                </a:cubicBezTo>
                <a:cubicBezTo>
                  <a:pt x="1161344" y="-10499"/>
                  <a:pt x="1533995" y="-18931"/>
                  <a:pt x="1824480" y="0"/>
                </a:cubicBezTo>
                <a:cubicBezTo>
                  <a:pt x="2114965" y="18931"/>
                  <a:pt x="2187421" y="-12717"/>
                  <a:pt x="2410920" y="0"/>
                </a:cubicBezTo>
                <a:cubicBezTo>
                  <a:pt x="2634419" y="12717"/>
                  <a:pt x="2790595" y="6667"/>
                  <a:pt x="2997360" y="0"/>
                </a:cubicBezTo>
                <a:cubicBezTo>
                  <a:pt x="3204125" y="-6667"/>
                  <a:pt x="3408630" y="7615"/>
                  <a:pt x="3779280" y="0"/>
                </a:cubicBezTo>
                <a:cubicBezTo>
                  <a:pt x="4149930" y="-7615"/>
                  <a:pt x="4097911" y="-12069"/>
                  <a:pt x="4300560" y="0"/>
                </a:cubicBezTo>
                <a:cubicBezTo>
                  <a:pt x="4503209" y="12069"/>
                  <a:pt x="4907775" y="19743"/>
                  <a:pt x="5082480" y="0"/>
                </a:cubicBezTo>
                <a:cubicBezTo>
                  <a:pt x="5257185" y="-19743"/>
                  <a:pt x="5511169" y="-4451"/>
                  <a:pt x="5864400" y="0"/>
                </a:cubicBezTo>
                <a:cubicBezTo>
                  <a:pt x="6217631" y="4451"/>
                  <a:pt x="6205637" y="32521"/>
                  <a:pt x="6516000" y="0"/>
                </a:cubicBezTo>
                <a:cubicBezTo>
                  <a:pt x="6508851" y="62242"/>
                  <a:pt x="6521469" y="115041"/>
                  <a:pt x="6516000" y="180000"/>
                </a:cubicBezTo>
                <a:cubicBezTo>
                  <a:pt x="6321152" y="167512"/>
                  <a:pt x="6100354" y="186944"/>
                  <a:pt x="5799240" y="180000"/>
                </a:cubicBezTo>
                <a:cubicBezTo>
                  <a:pt x="5498126" y="173056"/>
                  <a:pt x="5346283" y="159076"/>
                  <a:pt x="5017320" y="180000"/>
                </a:cubicBezTo>
                <a:cubicBezTo>
                  <a:pt x="4688357" y="200924"/>
                  <a:pt x="4541705" y="150463"/>
                  <a:pt x="4235400" y="180000"/>
                </a:cubicBezTo>
                <a:cubicBezTo>
                  <a:pt x="3929095" y="209537"/>
                  <a:pt x="3914730" y="204253"/>
                  <a:pt x="3714120" y="180000"/>
                </a:cubicBezTo>
                <a:cubicBezTo>
                  <a:pt x="3513510" y="155747"/>
                  <a:pt x="3339553" y="161937"/>
                  <a:pt x="3062520" y="180000"/>
                </a:cubicBezTo>
                <a:cubicBezTo>
                  <a:pt x="2785487" y="198063"/>
                  <a:pt x="2481120" y="156040"/>
                  <a:pt x="2280600" y="180000"/>
                </a:cubicBezTo>
                <a:cubicBezTo>
                  <a:pt x="2080080" y="203960"/>
                  <a:pt x="1919195" y="187650"/>
                  <a:pt x="1629000" y="180000"/>
                </a:cubicBezTo>
                <a:cubicBezTo>
                  <a:pt x="1338805" y="172350"/>
                  <a:pt x="1288908" y="162971"/>
                  <a:pt x="1172880" y="180000"/>
                </a:cubicBezTo>
                <a:cubicBezTo>
                  <a:pt x="1056852" y="197029"/>
                  <a:pt x="824956" y="190337"/>
                  <a:pt x="651600" y="180000"/>
                </a:cubicBezTo>
                <a:cubicBezTo>
                  <a:pt x="478244" y="169663"/>
                  <a:pt x="146839" y="202732"/>
                  <a:pt x="0" y="180000"/>
                </a:cubicBezTo>
                <a:cubicBezTo>
                  <a:pt x="-6733" y="117490"/>
                  <a:pt x="2689" y="68482"/>
                  <a:pt x="0" y="0"/>
                </a:cubicBezTo>
                <a:close/>
              </a:path>
            </a:pathLst>
          </a:custGeom>
          <a:solidFill>
            <a:srgbClr val="F2F2F2"/>
          </a:solidFill>
          <a:ln>
            <a:solidFill>
              <a:srgbClr val="F2F2F2">
                <a:alpha val="0"/>
              </a:srgb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138" name="Dropdown Text">
            <a:extLst>
              <a:ext uri="{FF2B5EF4-FFF2-40B4-BE49-F238E27FC236}">
                <a16:creationId xmlns:a16="http://schemas.microsoft.com/office/drawing/2014/main" id="{B40118F9-0C39-474A-A38F-731422BEF236}"/>
              </a:ext>
            </a:extLst>
          </p:cNvPr>
          <p:cNvSpPr txBox="1"/>
          <p:nvPr/>
        </p:nvSpPr>
        <p:spPr>
          <a:xfrm>
            <a:off x="2673167" y="1873671"/>
            <a:ext cx="500191" cy="96501"/>
          </a:xfrm>
          <a:prstGeom prst="rect">
            <a:avLst/>
          </a:prstGeom>
          <a:noFill/>
        </p:spPr>
        <p:txBody>
          <a:bodyPr wrap="square" lIns="0" tIns="0" rIns="0" bIns="0" rtlCol="0">
            <a:spAutoFit/>
          </a:bodyPr>
          <a:lstStyle/>
          <a:p>
            <a:pPr>
              <a:lnSpc>
                <a:spcPct val="110000"/>
              </a:lnSpc>
            </a:pPr>
            <a:r>
              <a:rPr lang="en-US" sz="600" dirty="0">
                <a:solidFill>
                  <a:srgbClr val="555555"/>
                </a:solidFill>
              </a:rPr>
              <a:t>Identificador</a:t>
            </a:r>
          </a:p>
        </p:txBody>
      </p:sp>
      <p:sp>
        <p:nvSpPr>
          <p:cNvPr id="143" name="Dropdown Text">
            <a:extLst>
              <a:ext uri="{FF2B5EF4-FFF2-40B4-BE49-F238E27FC236}">
                <a16:creationId xmlns:a16="http://schemas.microsoft.com/office/drawing/2014/main" id="{5E064328-7CD4-4DC8-A7CE-51389C6B9B7F}"/>
              </a:ext>
            </a:extLst>
          </p:cNvPr>
          <p:cNvSpPr txBox="1"/>
          <p:nvPr/>
        </p:nvSpPr>
        <p:spPr>
          <a:xfrm>
            <a:off x="3410632" y="187367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Nombre del autor</a:t>
            </a:r>
          </a:p>
        </p:txBody>
      </p:sp>
      <p:sp>
        <p:nvSpPr>
          <p:cNvPr id="144" name="Selected Item Background">
            <a:extLst>
              <a:ext uri="{FF2B5EF4-FFF2-40B4-BE49-F238E27FC236}">
                <a16:creationId xmlns:a16="http://schemas.microsoft.com/office/drawing/2014/main" id="{A0D51DAE-1EA4-4840-ABD8-4B46115B344A}"/>
              </a:ext>
            </a:extLst>
          </p:cNvPr>
          <p:cNvSpPr/>
          <p:nvPr/>
        </p:nvSpPr>
        <p:spPr>
          <a:xfrm>
            <a:off x="2576644" y="2243869"/>
            <a:ext cx="6516000" cy="252000"/>
          </a:xfrm>
          <a:custGeom>
            <a:avLst/>
            <a:gdLst>
              <a:gd name="connsiteX0" fmla="*/ 0 w 6516000"/>
              <a:gd name="connsiteY0" fmla="*/ 0 h 252000"/>
              <a:gd name="connsiteX1" fmla="*/ 521280 w 6516000"/>
              <a:gd name="connsiteY1" fmla="*/ 0 h 252000"/>
              <a:gd name="connsiteX2" fmla="*/ 1042560 w 6516000"/>
              <a:gd name="connsiteY2" fmla="*/ 0 h 252000"/>
              <a:gd name="connsiteX3" fmla="*/ 1759320 w 6516000"/>
              <a:gd name="connsiteY3" fmla="*/ 0 h 252000"/>
              <a:gd name="connsiteX4" fmla="*/ 2280600 w 6516000"/>
              <a:gd name="connsiteY4" fmla="*/ 0 h 252000"/>
              <a:gd name="connsiteX5" fmla="*/ 3062520 w 6516000"/>
              <a:gd name="connsiteY5" fmla="*/ 0 h 252000"/>
              <a:gd name="connsiteX6" fmla="*/ 3714120 w 6516000"/>
              <a:gd name="connsiteY6" fmla="*/ 0 h 252000"/>
              <a:gd name="connsiteX7" fmla="*/ 4170240 w 6516000"/>
              <a:gd name="connsiteY7" fmla="*/ 0 h 252000"/>
              <a:gd name="connsiteX8" fmla="*/ 4952160 w 6516000"/>
              <a:gd name="connsiteY8" fmla="*/ 0 h 252000"/>
              <a:gd name="connsiteX9" fmla="*/ 5603760 w 6516000"/>
              <a:gd name="connsiteY9" fmla="*/ 0 h 252000"/>
              <a:gd name="connsiteX10" fmla="*/ 6516000 w 6516000"/>
              <a:gd name="connsiteY10" fmla="*/ 0 h 252000"/>
              <a:gd name="connsiteX11" fmla="*/ 6516000 w 6516000"/>
              <a:gd name="connsiteY11" fmla="*/ 252000 h 252000"/>
              <a:gd name="connsiteX12" fmla="*/ 5734080 w 6516000"/>
              <a:gd name="connsiteY12" fmla="*/ 252000 h 252000"/>
              <a:gd name="connsiteX13" fmla="*/ 4952160 w 6516000"/>
              <a:gd name="connsiteY13" fmla="*/ 252000 h 252000"/>
              <a:gd name="connsiteX14" fmla="*/ 4300560 w 6516000"/>
              <a:gd name="connsiteY14" fmla="*/ 252000 h 252000"/>
              <a:gd name="connsiteX15" fmla="*/ 3583800 w 6516000"/>
              <a:gd name="connsiteY15" fmla="*/ 252000 h 252000"/>
              <a:gd name="connsiteX16" fmla="*/ 2801880 w 6516000"/>
              <a:gd name="connsiteY16" fmla="*/ 252000 h 252000"/>
              <a:gd name="connsiteX17" fmla="*/ 2085120 w 6516000"/>
              <a:gd name="connsiteY17" fmla="*/ 252000 h 252000"/>
              <a:gd name="connsiteX18" fmla="*/ 1563840 w 6516000"/>
              <a:gd name="connsiteY18" fmla="*/ 252000 h 252000"/>
              <a:gd name="connsiteX19" fmla="*/ 912240 w 6516000"/>
              <a:gd name="connsiteY19" fmla="*/ 252000 h 252000"/>
              <a:gd name="connsiteX20" fmla="*/ 0 w 6516000"/>
              <a:gd name="connsiteY20" fmla="*/ 252000 h 252000"/>
              <a:gd name="connsiteX21" fmla="*/ 0 w 6516000"/>
              <a:gd name="connsiteY21" fmla="*/ 0 h 25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516000" h="252000" fill="none" extrusionOk="0">
                <a:moveTo>
                  <a:pt x="0" y="0"/>
                </a:moveTo>
                <a:cubicBezTo>
                  <a:pt x="187249" y="1410"/>
                  <a:pt x="311888" y="8577"/>
                  <a:pt x="521280" y="0"/>
                </a:cubicBezTo>
                <a:cubicBezTo>
                  <a:pt x="730672" y="-8577"/>
                  <a:pt x="801496" y="17519"/>
                  <a:pt x="1042560" y="0"/>
                </a:cubicBezTo>
                <a:cubicBezTo>
                  <a:pt x="1283624" y="-17519"/>
                  <a:pt x="1608541" y="26961"/>
                  <a:pt x="1759320" y="0"/>
                </a:cubicBezTo>
                <a:cubicBezTo>
                  <a:pt x="1910099" y="-26961"/>
                  <a:pt x="2130556" y="18734"/>
                  <a:pt x="2280600" y="0"/>
                </a:cubicBezTo>
                <a:cubicBezTo>
                  <a:pt x="2430644" y="-18734"/>
                  <a:pt x="2823974" y="-21183"/>
                  <a:pt x="3062520" y="0"/>
                </a:cubicBezTo>
                <a:cubicBezTo>
                  <a:pt x="3301066" y="21183"/>
                  <a:pt x="3451573" y="-14664"/>
                  <a:pt x="3714120" y="0"/>
                </a:cubicBezTo>
                <a:cubicBezTo>
                  <a:pt x="3976667" y="14664"/>
                  <a:pt x="4062371" y="-12449"/>
                  <a:pt x="4170240" y="0"/>
                </a:cubicBezTo>
                <a:cubicBezTo>
                  <a:pt x="4278109" y="12449"/>
                  <a:pt x="4687772" y="22663"/>
                  <a:pt x="4952160" y="0"/>
                </a:cubicBezTo>
                <a:cubicBezTo>
                  <a:pt x="5216548" y="-22663"/>
                  <a:pt x="5406541" y="-26608"/>
                  <a:pt x="5603760" y="0"/>
                </a:cubicBezTo>
                <a:cubicBezTo>
                  <a:pt x="5800979" y="26608"/>
                  <a:pt x="6202329" y="22461"/>
                  <a:pt x="6516000" y="0"/>
                </a:cubicBezTo>
                <a:cubicBezTo>
                  <a:pt x="6511340" y="52244"/>
                  <a:pt x="6522686" y="190060"/>
                  <a:pt x="6516000" y="252000"/>
                </a:cubicBezTo>
                <a:cubicBezTo>
                  <a:pt x="6138945" y="240503"/>
                  <a:pt x="5976134" y="235062"/>
                  <a:pt x="5734080" y="252000"/>
                </a:cubicBezTo>
                <a:cubicBezTo>
                  <a:pt x="5492026" y="268938"/>
                  <a:pt x="5331897" y="222294"/>
                  <a:pt x="4952160" y="252000"/>
                </a:cubicBezTo>
                <a:cubicBezTo>
                  <a:pt x="4572423" y="281706"/>
                  <a:pt x="4485734" y="220053"/>
                  <a:pt x="4300560" y="252000"/>
                </a:cubicBezTo>
                <a:cubicBezTo>
                  <a:pt x="4115386" y="283947"/>
                  <a:pt x="3936479" y="235539"/>
                  <a:pt x="3583800" y="252000"/>
                </a:cubicBezTo>
                <a:cubicBezTo>
                  <a:pt x="3231121" y="268461"/>
                  <a:pt x="2975327" y="220097"/>
                  <a:pt x="2801880" y="252000"/>
                </a:cubicBezTo>
                <a:cubicBezTo>
                  <a:pt x="2628433" y="283903"/>
                  <a:pt x="2255040" y="228195"/>
                  <a:pt x="2085120" y="252000"/>
                </a:cubicBezTo>
                <a:cubicBezTo>
                  <a:pt x="1915200" y="275805"/>
                  <a:pt x="1752241" y="244928"/>
                  <a:pt x="1563840" y="252000"/>
                </a:cubicBezTo>
                <a:cubicBezTo>
                  <a:pt x="1375439" y="259072"/>
                  <a:pt x="1197389" y="248123"/>
                  <a:pt x="912240" y="252000"/>
                </a:cubicBezTo>
                <a:cubicBezTo>
                  <a:pt x="627091" y="255877"/>
                  <a:pt x="305734" y="225589"/>
                  <a:pt x="0" y="252000"/>
                </a:cubicBezTo>
                <a:cubicBezTo>
                  <a:pt x="9211" y="136856"/>
                  <a:pt x="7287" y="50418"/>
                  <a:pt x="0" y="0"/>
                </a:cubicBezTo>
                <a:close/>
              </a:path>
              <a:path w="6516000" h="252000" stroke="0" extrusionOk="0">
                <a:moveTo>
                  <a:pt x="0" y="0"/>
                </a:moveTo>
                <a:cubicBezTo>
                  <a:pt x="206769" y="-19444"/>
                  <a:pt x="285668" y="2603"/>
                  <a:pt x="456120" y="0"/>
                </a:cubicBezTo>
                <a:cubicBezTo>
                  <a:pt x="626572" y="-2603"/>
                  <a:pt x="719122" y="-9000"/>
                  <a:pt x="912240" y="0"/>
                </a:cubicBezTo>
                <a:cubicBezTo>
                  <a:pt x="1105358" y="9000"/>
                  <a:pt x="1271716" y="858"/>
                  <a:pt x="1368360" y="0"/>
                </a:cubicBezTo>
                <a:cubicBezTo>
                  <a:pt x="1465004" y="-858"/>
                  <a:pt x="1757058" y="27698"/>
                  <a:pt x="1954800" y="0"/>
                </a:cubicBezTo>
                <a:cubicBezTo>
                  <a:pt x="2152542" y="-27698"/>
                  <a:pt x="2307277" y="5980"/>
                  <a:pt x="2541240" y="0"/>
                </a:cubicBezTo>
                <a:cubicBezTo>
                  <a:pt x="2775203" y="-5980"/>
                  <a:pt x="2900029" y="8242"/>
                  <a:pt x="3062520" y="0"/>
                </a:cubicBezTo>
                <a:cubicBezTo>
                  <a:pt x="3225011" y="-8242"/>
                  <a:pt x="3402426" y="-22944"/>
                  <a:pt x="3583800" y="0"/>
                </a:cubicBezTo>
                <a:cubicBezTo>
                  <a:pt x="3765174" y="22944"/>
                  <a:pt x="3996184" y="-21382"/>
                  <a:pt x="4235400" y="0"/>
                </a:cubicBezTo>
                <a:cubicBezTo>
                  <a:pt x="4474616" y="21382"/>
                  <a:pt x="4773464" y="1835"/>
                  <a:pt x="5017320" y="0"/>
                </a:cubicBezTo>
                <a:cubicBezTo>
                  <a:pt x="5261176" y="-1835"/>
                  <a:pt x="5316712" y="-6013"/>
                  <a:pt x="5473440" y="0"/>
                </a:cubicBezTo>
                <a:cubicBezTo>
                  <a:pt x="5630168" y="6013"/>
                  <a:pt x="6239929" y="-38200"/>
                  <a:pt x="6516000" y="0"/>
                </a:cubicBezTo>
                <a:cubicBezTo>
                  <a:pt x="6512783" y="80995"/>
                  <a:pt x="6510737" y="169277"/>
                  <a:pt x="6516000" y="252000"/>
                </a:cubicBezTo>
                <a:cubicBezTo>
                  <a:pt x="6410810" y="277781"/>
                  <a:pt x="6229447" y="271398"/>
                  <a:pt x="5994720" y="252000"/>
                </a:cubicBezTo>
                <a:cubicBezTo>
                  <a:pt x="5759993" y="232602"/>
                  <a:pt x="5595299" y="225466"/>
                  <a:pt x="5343120" y="252000"/>
                </a:cubicBezTo>
                <a:cubicBezTo>
                  <a:pt x="5090941" y="278534"/>
                  <a:pt x="4885865" y="273774"/>
                  <a:pt x="4756680" y="252000"/>
                </a:cubicBezTo>
                <a:cubicBezTo>
                  <a:pt x="4627495" y="230226"/>
                  <a:pt x="4291213" y="271380"/>
                  <a:pt x="3974760" y="252000"/>
                </a:cubicBezTo>
                <a:cubicBezTo>
                  <a:pt x="3658307" y="232620"/>
                  <a:pt x="3683288" y="276194"/>
                  <a:pt x="3453480" y="252000"/>
                </a:cubicBezTo>
                <a:cubicBezTo>
                  <a:pt x="3223672" y="227806"/>
                  <a:pt x="3037595" y="277501"/>
                  <a:pt x="2801880" y="252000"/>
                </a:cubicBezTo>
                <a:cubicBezTo>
                  <a:pt x="2566165" y="226499"/>
                  <a:pt x="2479622" y="263063"/>
                  <a:pt x="2215440" y="252000"/>
                </a:cubicBezTo>
                <a:cubicBezTo>
                  <a:pt x="1951258" y="240937"/>
                  <a:pt x="1767037" y="275870"/>
                  <a:pt x="1563840" y="252000"/>
                </a:cubicBezTo>
                <a:cubicBezTo>
                  <a:pt x="1360643" y="228130"/>
                  <a:pt x="1199623" y="267512"/>
                  <a:pt x="912240" y="252000"/>
                </a:cubicBezTo>
                <a:cubicBezTo>
                  <a:pt x="624857" y="236488"/>
                  <a:pt x="223380" y="233984"/>
                  <a:pt x="0" y="252000"/>
                </a:cubicBezTo>
                <a:cubicBezTo>
                  <a:pt x="265" y="169480"/>
                  <a:pt x="-7371" y="116075"/>
                  <a:pt x="0" y="0"/>
                </a:cubicBezTo>
                <a:close/>
              </a:path>
            </a:pathLst>
          </a:custGeom>
          <a:solidFill>
            <a:srgbClr val="F2F2F2">
              <a:alpha val="80000"/>
            </a:srgbClr>
          </a:solidFill>
          <a:ln>
            <a:solidFill>
              <a:srgbClr val="F2F2F2">
                <a:alpha val="0"/>
              </a:srgbClr>
            </a:solidFill>
            <a:extLst>
              <a:ext uri="{C807C97D-BFC1-408E-A445-0C87EB9F89A2}">
                <ask:lineSketchStyleProps xmlns:ask="http://schemas.microsoft.com/office/drawing/2018/sketchyshapes" sd="1724718772">
                  <a:prstGeom prst="rect">
                    <a:avLst/>
                  </a:prstGeom>
                  <ask:type>
                    <ask:lineSketchFreehand/>
                  </ask:type>
                  <ask:seed>1724718772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0" name="Group 149">
            <a:extLst>
              <a:ext uri="{FF2B5EF4-FFF2-40B4-BE49-F238E27FC236}">
                <a16:creationId xmlns:a16="http://schemas.microsoft.com/office/drawing/2014/main" id="{3890CB59-BA2B-4A22-A1A7-E1390C397858}"/>
              </a:ext>
            </a:extLst>
          </p:cNvPr>
          <p:cNvGrpSpPr/>
          <p:nvPr/>
        </p:nvGrpSpPr>
        <p:grpSpPr>
          <a:xfrm>
            <a:off x="2706502" y="2078460"/>
            <a:ext cx="1936933" cy="96501"/>
            <a:chOff x="2673167" y="1873671"/>
            <a:chExt cx="1936933" cy="96501"/>
          </a:xfrm>
        </p:grpSpPr>
        <p:sp>
          <p:nvSpPr>
            <p:cNvPr id="151" name="Dropdown Text">
              <a:extLst>
                <a:ext uri="{FF2B5EF4-FFF2-40B4-BE49-F238E27FC236}">
                  <a16:creationId xmlns:a16="http://schemas.microsoft.com/office/drawing/2014/main" id="{D240209B-5876-4B1C-B229-AE887A44E51E}"/>
                </a:ext>
              </a:extLst>
            </p:cNvPr>
            <p:cNvSpPr txBox="1"/>
            <p:nvPr/>
          </p:nvSpPr>
          <p:spPr>
            <a:xfrm>
              <a:off x="2673167" y="1873671"/>
              <a:ext cx="500191" cy="96501"/>
            </a:xfrm>
            <a:prstGeom prst="rect">
              <a:avLst/>
            </a:prstGeom>
            <a:noFill/>
          </p:spPr>
          <p:txBody>
            <a:bodyPr wrap="square" lIns="0" tIns="0" rIns="0" bIns="0" rtlCol="0">
              <a:spAutoFit/>
            </a:bodyPr>
            <a:lstStyle/>
            <a:p>
              <a:pPr>
                <a:lnSpc>
                  <a:spcPct val="110000"/>
                </a:lnSpc>
              </a:pPr>
              <a:r>
                <a:rPr lang="en-US" sz="600" dirty="0">
                  <a:solidFill>
                    <a:srgbClr val="555555"/>
                  </a:solidFill>
                </a:rPr>
                <a:t>1</a:t>
              </a:r>
            </a:p>
          </p:txBody>
        </p:sp>
        <p:sp>
          <p:nvSpPr>
            <p:cNvPr id="152" name="Dropdown Text">
              <a:extLst>
                <a:ext uri="{FF2B5EF4-FFF2-40B4-BE49-F238E27FC236}">
                  <a16:creationId xmlns:a16="http://schemas.microsoft.com/office/drawing/2014/main" id="{43B91523-B084-424C-9990-5172FAECE8D9}"/>
                </a:ext>
              </a:extLst>
            </p:cNvPr>
            <p:cNvSpPr txBox="1"/>
            <p:nvPr/>
          </p:nvSpPr>
          <p:spPr>
            <a:xfrm>
              <a:off x="3410632" y="187367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Nombre autor 1</a:t>
              </a:r>
            </a:p>
          </p:txBody>
        </p:sp>
      </p:grpSp>
      <p:grpSp>
        <p:nvGrpSpPr>
          <p:cNvPr id="153" name="Group 152">
            <a:extLst>
              <a:ext uri="{FF2B5EF4-FFF2-40B4-BE49-F238E27FC236}">
                <a16:creationId xmlns:a16="http://schemas.microsoft.com/office/drawing/2014/main" id="{754C26CC-48D0-433D-8F16-67E1B99D08E7}"/>
              </a:ext>
            </a:extLst>
          </p:cNvPr>
          <p:cNvGrpSpPr/>
          <p:nvPr/>
        </p:nvGrpSpPr>
        <p:grpSpPr>
          <a:xfrm>
            <a:off x="2706502" y="2324812"/>
            <a:ext cx="1936933" cy="96501"/>
            <a:chOff x="2673167" y="1873671"/>
            <a:chExt cx="1936933" cy="96501"/>
          </a:xfrm>
        </p:grpSpPr>
        <p:sp>
          <p:nvSpPr>
            <p:cNvPr id="154" name="Dropdown Text">
              <a:extLst>
                <a:ext uri="{FF2B5EF4-FFF2-40B4-BE49-F238E27FC236}">
                  <a16:creationId xmlns:a16="http://schemas.microsoft.com/office/drawing/2014/main" id="{37875EA0-3D79-4E11-833A-280DC25F474C}"/>
                </a:ext>
              </a:extLst>
            </p:cNvPr>
            <p:cNvSpPr txBox="1"/>
            <p:nvPr/>
          </p:nvSpPr>
          <p:spPr>
            <a:xfrm>
              <a:off x="2673167" y="1873671"/>
              <a:ext cx="500191" cy="96501"/>
            </a:xfrm>
            <a:prstGeom prst="rect">
              <a:avLst/>
            </a:prstGeom>
            <a:noFill/>
          </p:spPr>
          <p:txBody>
            <a:bodyPr wrap="square" lIns="0" tIns="0" rIns="0" bIns="0" rtlCol="0">
              <a:spAutoFit/>
            </a:bodyPr>
            <a:lstStyle/>
            <a:p>
              <a:pPr>
                <a:lnSpc>
                  <a:spcPct val="110000"/>
                </a:lnSpc>
              </a:pPr>
              <a:r>
                <a:rPr lang="en-US" sz="600" dirty="0">
                  <a:solidFill>
                    <a:srgbClr val="555555"/>
                  </a:solidFill>
                </a:rPr>
                <a:t>2</a:t>
              </a:r>
            </a:p>
          </p:txBody>
        </p:sp>
        <p:sp>
          <p:nvSpPr>
            <p:cNvPr id="155" name="Dropdown Text">
              <a:extLst>
                <a:ext uri="{FF2B5EF4-FFF2-40B4-BE49-F238E27FC236}">
                  <a16:creationId xmlns:a16="http://schemas.microsoft.com/office/drawing/2014/main" id="{D81B16DD-6A75-46A7-BA1D-70F7CAED3F15}"/>
                </a:ext>
              </a:extLst>
            </p:cNvPr>
            <p:cNvSpPr txBox="1"/>
            <p:nvPr/>
          </p:nvSpPr>
          <p:spPr>
            <a:xfrm>
              <a:off x="3410632" y="187367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Nombre autor 2</a:t>
              </a:r>
            </a:p>
          </p:txBody>
        </p:sp>
      </p:grpSp>
      <p:grpSp>
        <p:nvGrpSpPr>
          <p:cNvPr id="159" name="Group 158">
            <a:extLst>
              <a:ext uri="{FF2B5EF4-FFF2-40B4-BE49-F238E27FC236}">
                <a16:creationId xmlns:a16="http://schemas.microsoft.com/office/drawing/2014/main" id="{AE6F717B-6CD8-4E0F-950F-2B0E9BE5516F}"/>
              </a:ext>
            </a:extLst>
          </p:cNvPr>
          <p:cNvGrpSpPr/>
          <p:nvPr/>
        </p:nvGrpSpPr>
        <p:grpSpPr>
          <a:xfrm>
            <a:off x="2706502" y="2571164"/>
            <a:ext cx="1936933" cy="96501"/>
            <a:chOff x="2673167" y="1873671"/>
            <a:chExt cx="1936933" cy="96501"/>
          </a:xfrm>
        </p:grpSpPr>
        <p:sp>
          <p:nvSpPr>
            <p:cNvPr id="160" name="Dropdown Text">
              <a:extLst>
                <a:ext uri="{FF2B5EF4-FFF2-40B4-BE49-F238E27FC236}">
                  <a16:creationId xmlns:a16="http://schemas.microsoft.com/office/drawing/2014/main" id="{171F160C-4ED9-4758-9391-C2607E5300E7}"/>
                </a:ext>
              </a:extLst>
            </p:cNvPr>
            <p:cNvSpPr txBox="1"/>
            <p:nvPr/>
          </p:nvSpPr>
          <p:spPr>
            <a:xfrm>
              <a:off x="2673167" y="1873671"/>
              <a:ext cx="500191" cy="96501"/>
            </a:xfrm>
            <a:prstGeom prst="rect">
              <a:avLst/>
            </a:prstGeom>
            <a:noFill/>
          </p:spPr>
          <p:txBody>
            <a:bodyPr wrap="square" lIns="0" tIns="0" rIns="0" bIns="0" rtlCol="0">
              <a:spAutoFit/>
            </a:bodyPr>
            <a:lstStyle/>
            <a:p>
              <a:pPr>
                <a:lnSpc>
                  <a:spcPct val="110000"/>
                </a:lnSpc>
              </a:pPr>
              <a:r>
                <a:rPr lang="en-US" sz="600" dirty="0">
                  <a:solidFill>
                    <a:srgbClr val="555555"/>
                  </a:solidFill>
                </a:rPr>
                <a:t>3</a:t>
              </a:r>
            </a:p>
          </p:txBody>
        </p:sp>
        <p:sp>
          <p:nvSpPr>
            <p:cNvPr id="161" name="Dropdown Text">
              <a:extLst>
                <a:ext uri="{FF2B5EF4-FFF2-40B4-BE49-F238E27FC236}">
                  <a16:creationId xmlns:a16="http://schemas.microsoft.com/office/drawing/2014/main" id="{61464C06-0455-4998-B961-9415FB58834F}"/>
                </a:ext>
              </a:extLst>
            </p:cNvPr>
            <p:cNvSpPr txBox="1"/>
            <p:nvPr/>
          </p:nvSpPr>
          <p:spPr>
            <a:xfrm>
              <a:off x="3410632" y="187367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Nombre autor 3</a:t>
              </a:r>
            </a:p>
          </p:txBody>
        </p:sp>
      </p:grpSp>
      <p:grpSp>
        <p:nvGrpSpPr>
          <p:cNvPr id="165" name="Group 164">
            <a:extLst>
              <a:ext uri="{FF2B5EF4-FFF2-40B4-BE49-F238E27FC236}">
                <a16:creationId xmlns:a16="http://schemas.microsoft.com/office/drawing/2014/main" id="{0D940CBB-AA9A-4FA3-A252-503227D676F6}"/>
              </a:ext>
            </a:extLst>
          </p:cNvPr>
          <p:cNvGrpSpPr/>
          <p:nvPr/>
        </p:nvGrpSpPr>
        <p:grpSpPr>
          <a:xfrm>
            <a:off x="2706502" y="3063869"/>
            <a:ext cx="1936933" cy="96501"/>
            <a:chOff x="2673167" y="1873671"/>
            <a:chExt cx="1936933" cy="96501"/>
          </a:xfrm>
        </p:grpSpPr>
        <p:sp>
          <p:nvSpPr>
            <p:cNvPr id="166" name="Dropdown Text">
              <a:extLst>
                <a:ext uri="{FF2B5EF4-FFF2-40B4-BE49-F238E27FC236}">
                  <a16:creationId xmlns:a16="http://schemas.microsoft.com/office/drawing/2014/main" id="{2115C8E2-F313-4DFC-8681-40A043D36370}"/>
                </a:ext>
              </a:extLst>
            </p:cNvPr>
            <p:cNvSpPr txBox="1"/>
            <p:nvPr/>
          </p:nvSpPr>
          <p:spPr>
            <a:xfrm>
              <a:off x="2673167" y="1873671"/>
              <a:ext cx="500191" cy="96501"/>
            </a:xfrm>
            <a:prstGeom prst="rect">
              <a:avLst/>
            </a:prstGeom>
            <a:noFill/>
          </p:spPr>
          <p:txBody>
            <a:bodyPr wrap="square" lIns="0" tIns="0" rIns="0" bIns="0" rtlCol="0">
              <a:spAutoFit/>
            </a:bodyPr>
            <a:lstStyle/>
            <a:p>
              <a:pPr>
                <a:lnSpc>
                  <a:spcPct val="110000"/>
                </a:lnSpc>
              </a:pPr>
              <a:r>
                <a:rPr lang="en-US" sz="600" dirty="0">
                  <a:solidFill>
                    <a:srgbClr val="555555"/>
                  </a:solidFill>
                </a:rPr>
                <a:t>5</a:t>
              </a:r>
            </a:p>
          </p:txBody>
        </p:sp>
        <p:sp>
          <p:nvSpPr>
            <p:cNvPr id="167" name="Dropdown Text">
              <a:extLst>
                <a:ext uri="{FF2B5EF4-FFF2-40B4-BE49-F238E27FC236}">
                  <a16:creationId xmlns:a16="http://schemas.microsoft.com/office/drawing/2014/main" id="{5E146FF7-79D0-4DB3-ADA0-F86D26EA4275}"/>
                </a:ext>
              </a:extLst>
            </p:cNvPr>
            <p:cNvSpPr txBox="1"/>
            <p:nvPr/>
          </p:nvSpPr>
          <p:spPr>
            <a:xfrm>
              <a:off x="3410632" y="187367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Nombre autor 5</a:t>
              </a:r>
            </a:p>
          </p:txBody>
        </p:sp>
      </p:grpSp>
      <p:sp>
        <p:nvSpPr>
          <p:cNvPr id="168" name="Selected Item Background">
            <a:extLst>
              <a:ext uri="{FF2B5EF4-FFF2-40B4-BE49-F238E27FC236}">
                <a16:creationId xmlns:a16="http://schemas.microsoft.com/office/drawing/2014/main" id="{BB86D1CD-3099-45C5-8534-D4C4D53036D1}"/>
              </a:ext>
            </a:extLst>
          </p:cNvPr>
          <p:cNvSpPr/>
          <p:nvPr/>
        </p:nvSpPr>
        <p:spPr>
          <a:xfrm>
            <a:off x="2576644" y="2746789"/>
            <a:ext cx="6516000" cy="252000"/>
          </a:xfrm>
          <a:custGeom>
            <a:avLst/>
            <a:gdLst>
              <a:gd name="connsiteX0" fmla="*/ 0 w 6516000"/>
              <a:gd name="connsiteY0" fmla="*/ 0 h 252000"/>
              <a:gd name="connsiteX1" fmla="*/ 521280 w 6516000"/>
              <a:gd name="connsiteY1" fmla="*/ 0 h 252000"/>
              <a:gd name="connsiteX2" fmla="*/ 1042560 w 6516000"/>
              <a:gd name="connsiteY2" fmla="*/ 0 h 252000"/>
              <a:gd name="connsiteX3" fmla="*/ 1759320 w 6516000"/>
              <a:gd name="connsiteY3" fmla="*/ 0 h 252000"/>
              <a:gd name="connsiteX4" fmla="*/ 2280600 w 6516000"/>
              <a:gd name="connsiteY4" fmla="*/ 0 h 252000"/>
              <a:gd name="connsiteX5" fmla="*/ 3062520 w 6516000"/>
              <a:gd name="connsiteY5" fmla="*/ 0 h 252000"/>
              <a:gd name="connsiteX6" fmla="*/ 3714120 w 6516000"/>
              <a:gd name="connsiteY6" fmla="*/ 0 h 252000"/>
              <a:gd name="connsiteX7" fmla="*/ 4170240 w 6516000"/>
              <a:gd name="connsiteY7" fmla="*/ 0 h 252000"/>
              <a:gd name="connsiteX8" fmla="*/ 4952160 w 6516000"/>
              <a:gd name="connsiteY8" fmla="*/ 0 h 252000"/>
              <a:gd name="connsiteX9" fmla="*/ 5603760 w 6516000"/>
              <a:gd name="connsiteY9" fmla="*/ 0 h 252000"/>
              <a:gd name="connsiteX10" fmla="*/ 6516000 w 6516000"/>
              <a:gd name="connsiteY10" fmla="*/ 0 h 252000"/>
              <a:gd name="connsiteX11" fmla="*/ 6516000 w 6516000"/>
              <a:gd name="connsiteY11" fmla="*/ 252000 h 252000"/>
              <a:gd name="connsiteX12" fmla="*/ 5734080 w 6516000"/>
              <a:gd name="connsiteY12" fmla="*/ 252000 h 252000"/>
              <a:gd name="connsiteX13" fmla="*/ 4952160 w 6516000"/>
              <a:gd name="connsiteY13" fmla="*/ 252000 h 252000"/>
              <a:gd name="connsiteX14" fmla="*/ 4300560 w 6516000"/>
              <a:gd name="connsiteY14" fmla="*/ 252000 h 252000"/>
              <a:gd name="connsiteX15" fmla="*/ 3583800 w 6516000"/>
              <a:gd name="connsiteY15" fmla="*/ 252000 h 252000"/>
              <a:gd name="connsiteX16" fmla="*/ 2801880 w 6516000"/>
              <a:gd name="connsiteY16" fmla="*/ 252000 h 252000"/>
              <a:gd name="connsiteX17" fmla="*/ 2085120 w 6516000"/>
              <a:gd name="connsiteY17" fmla="*/ 252000 h 252000"/>
              <a:gd name="connsiteX18" fmla="*/ 1563840 w 6516000"/>
              <a:gd name="connsiteY18" fmla="*/ 252000 h 252000"/>
              <a:gd name="connsiteX19" fmla="*/ 912240 w 6516000"/>
              <a:gd name="connsiteY19" fmla="*/ 252000 h 252000"/>
              <a:gd name="connsiteX20" fmla="*/ 0 w 6516000"/>
              <a:gd name="connsiteY20" fmla="*/ 252000 h 252000"/>
              <a:gd name="connsiteX21" fmla="*/ 0 w 6516000"/>
              <a:gd name="connsiteY21" fmla="*/ 0 h 25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516000" h="252000" fill="none" extrusionOk="0">
                <a:moveTo>
                  <a:pt x="0" y="0"/>
                </a:moveTo>
                <a:cubicBezTo>
                  <a:pt x="187249" y="1410"/>
                  <a:pt x="311888" y="8577"/>
                  <a:pt x="521280" y="0"/>
                </a:cubicBezTo>
                <a:cubicBezTo>
                  <a:pt x="730672" y="-8577"/>
                  <a:pt x="801496" y="17519"/>
                  <a:pt x="1042560" y="0"/>
                </a:cubicBezTo>
                <a:cubicBezTo>
                  <a:pt x="1283624" y="-17519"/>
                  <a:pt x="1608541" y="26961"/>
                  <a:pt x="1759320" y="0"/>
                </a:cubicBezTo>
                <a:cubicBezTo>
                  <a:pt x="1910099" y="-26961"/>
                  <a:pt x="2130556" y="18734"/>
                  <a:pt x="2280600" y="0"/>
                </a:cubicBezTo>
                <a:cubicBezTo>
                  <a:pt x="2430644" y="-18734"/>
                  <a:pt x="2823974" y="-21183"/>
                  <a:pt x="3062520" y="0"/>
                </a:cubicBezTo>
                <a:cubicBezTo>
                  <a:pt x="3301066" y="21183"/>
                  <a:pt x="3451573" y="-14664"/>
                  <a:pt x="3714120" y="0"/>
                </a:cubicBezTo>
                <a:cubicBezTo>
                  <a:pt x="3976667" y="14664"/>
                  <a:pt x="4062371" y="-12449"/>
                  <a:pt x="4170240" y="0"/>
                </a:cubicBezTo>
                <a:cubicBezTo>
                  <a:pt x="4278109" y="12449"/>
                  <a:pt x="4687772" y="22663"/>
                  <a:pt x="4952160" y="0"/>
                </a:cubicBezTo>
                <a:cubicBezTo>
                  <a:pt x="5216548" y="-22663"/>
                  <a:pt x="5406541" y="-26608"/>
                  <a:pt x="5603760" y="0"/>
                </a:cubicBezTo>
                <a:cubicBezTo>
                  <a:pt x="5800979" y="26608"/>
                  <a:pt x="6202329" y="22461"/>
                  <a:pt x="6516000" y="0"/>
                </a:cubicBezTo>
                <a:cubicBezTo>
                  <a:pt x="6511340" y="52244"/>
                  <a:pt x="6522686" y="190060"/>
                  <a:pt x="6516000" y="252000"/>
                </a:cubicBezTo>
                <a:cubicBezTo>
                  <a:pt x="6138945" y="240503"/>
                  <a:pt x="5976134" y="235062"/>
                  <a:pt x="5734080" y="252000"/>
                </a:cubicBezTo>
                <a:cubicBezTo>
                  <a:pt x="5492026" y="268938"/>
                  <a:pt x="5331897" y="222294"/>
                  <a:pt x="4952160" y="252000"/>
                </a:cubicBezTo>
                <a:cubicBezTo>
                  <a:pt x="4572423" y="281706"/>
                  <a:pt x="4485734" y="220053"/>
                  <a:pt x="4300560" y="252000"/>
                </a:cubicBezTo>
                <a:cubicBezTo>
                  <a:pt x="4115386" y="283947"/>
                  <a:pt x="3936479" y="235539"/>
                  <a:pt x="3583800" y="252000"/>
                </a:cubicBezTo>
                <a:cubicBezTo>
                  <a:pt x="3231121" y="268461"/>
                  <a:pt x="2975327" y="220097"/>
                  <a:pt x="2801880" y="252000"/>
                </a:cubicBezTo>
                <a:cubicBezTo>
                  <a:pt x="2628433" y="283903"/>
                  <a:pt x="2255040" y="228195"/>
                  <a:pt x="2085120" y="252000"/>
                </a:cubicBezTo>
                <a:cubicBezTo>
                  <a:pt x="1915200" y="275805"/>
                  <a:pt x="1752241" y="244928"/>
                  <a:pt x="1563840" y="252000"/>
                </a:cubicBezTo>
                <a:cubicBezTo>
                  <a:pt x="1375439" y="259072"/>
                  <a:pt x="1197389" y="248123"/>
                  <a:pt x="912240" y="252000"/>
                </a:cubicBezTo>
                <a:cubicBezTo>
                  <a:pt x="627091" y="255877"/>
                  <a:pt x="305734" y="225589"/>
                  <a:pt x="0" y="252000"/>
                </a:cubicBezTo>
                <a:cubicBezTo>
                  <a:pt x="9211" y="136856"/>
                  <a:pt x="7287" y="50418"/>
                  <a:pt x="0" y="0"/>
                </a:cubicBezTo>
                <a:close/>
              </a:path>
              <a:path w="6516000" h="252000" stroke="0" extrusionOk="0">
                <a:moveTo>
                  <a:pt x="0" y="0"/>
                </a:moveTo>
                <a:cubicBezTo>
                  <a:pt x="206769" y="-19444"/>
                  <a:pt x="285668" y="2603"/>
                  <a:pt x="456120" y="0"/>
                </a:cubicBezTo>
                <a:cubicBezTo>
                  <a:pt x="626572" y="-2603"/>
                  <a:pt x="719122" y="-9000"/>
                  <a:pt x="912240" y="0"/>
                </a:cubicBezTo>
                <a:cubicBezTo>
                  <a:pt x="1105358" y="9000"/>
                  <a:pt x="1271716" y="858"/>
                  <a:pt x="1368360" y="0"/>
                </a:cubicBezTo>
                <a:cubicBezTo>
                  <a:pt x="1465004" y="-858"/>
                  <a:pt x="1757058" y="27698"/>
                  <a:pt x="1954800" y="0"/>
                </a:cubicBezTo>
                <a:cubicBezTo>
                  <a:pt x="2152542" y="-27698"/>
                  <a:pt x="2307277" y="5980"/>
                  <a:pt x="2541240" y="0"/>
                </a:cubicBezTo>
                <a:cubicBezTo>
                  <a:pt x="2775203" y="-5980"/>
                  <a:pt x="2900029" y="8242"/>
                  <a:pt x="3062520" y="0"/>
                </a:cubicBezTo>
                <a:cubicBezTo>
                  <a:pt x="3225011" y="-8242"/>
                  <a:pt x="3402426" y="-22944"/>
                  <a:pt x="3583800" y="0"/>
                </a:cubicBezTo>
                <a:cubicBezTo>
                  <a:pt x="3765174" y="22944"/>
                  <a:pt x="3996184" y="-21382"/>
                  <a:pt x="4235400" y="0"/>
                </a:cubicBezTo>
                <a:cubicBezTo>
                  <a:pt x="4474616" y="21382"/>
                  <a:pt x="4773464" y="1835"/>
                  <a:pt x="5017320" y="0"/>
                </a:cubicBezTo>
                <a:cubicBezTo>
                  <a:pt x="5261176" y="-1835"/>
                  <a:pt x="5316712" y="-6013"/>
                  <a:pt x="5473440" y="0"/>
                </a:cubicBezTo>
                <a:cubicBezTo>
                  <a:pt x="5630168" y="6013"/>
                  <a:pt x="6239929" y="-38200"/>
                  <a:pt x="6516000" y="0"/>
                </a:cubicBezTo>
                <a:cubicBezTo>
                  <a:pt x="6512783" y="80995"/>
                  <a:pt x="6510737" y="169277"/>
                  <a:pt x="6516000" y="252000"/>
                </a:cubicBezTo>
                <a:cubicBezTo>
                  <a:pt x="6410810" y="277781"/>
                  <a:pt x="6229447" y="271398"/>
                  <a:pt x="5994720" y="252000"/>
                </a:cubicBezTo>
                <a:cubicBezTo>
                  <a:pt x="5759993" y="232602"/>
                  <a:pt x="5595299" y="225466"/>
                  <a:pt x="5343120" y="252000"/>
                </a:cubicBezTo>
                <a:cubicBezTo>
                  <a:pt x="5090941" y="278534"/>
                  <a:pt x="4885865" y="273774"/>
                  <a:pt x="4756680" y="252000"/>
                </a:cubicBezTo>
                <a:cubicBezTo>
                  <a:pt x="4627495" y="230226"/>
                  <a:pt x="4291213" y="271380"/>
                  <a:pt x="3974760" y="252000"/>
                </a:cubicBezTo>
                <a:cubicBezTo>
                  <a:pt x="3658307" y="232620"/>
                  <a:pt x="3683288" y="276194"/>
                  <a:pt x="3453480" y="252000"/>
                </a:cubicBezTo>
                <a:cubicBezTo>
                  <a:pt x="3223672" y="227806"/>
                  <a:pt x="3037595" y="277501"/>
                  <a:pt x="2801880" y="252000"/>
                </a:cubicBezTo>
                <a:cubicBezTo>
                  <a:pt x="2566165" y="226499"/>
                  <a:pt x="2479622" y="263063"/>
                  <a:pt x="2215440" y="252000"/>
                </a:cubicBezTo>
                <a:cubicBezTo>
                  <a:pt x="1951258" y="240937"/>
                  <a:pt x="1767037" y="275870"/>
                  <a:pt x="1563840" y="252000"/>
                </a:cubicBezTo>
                <a:cubicBezTo>
                  <a:pt x="1360643" y="228130"/>
                  <a:pt x="1199623" y="267512"/>
                  <a:pt x="912240" y="252000"/>
                </a:cubicBezTo>
                <a:cubicBezTo>
                  <a:pt x="624857" y="236488"/>
                  <a:pt x="223380" y="233984"/>
                  <a:pt x="0" y="252000"/>
                </a:cubicBezTo>
                <a:cubicBezTo>
                  <a:pt x="265" y="169480"/>
                  <a:pt x="-7371" y="116075"/>
                  <a:pt x="0" y="0"/>
                </a:cubicBezTo>
                <a:close/>
              </a:path>
            </a:pathLst>
          </a:custGeom>
          <a:solidFill>
            <a:srgbClr val="F2F2F2">
              <a:alpha val="80000"/>
            </a:srgbClr>
          </a:solidFill>
          <a:ln>
            <a:solidFill>
              <a:srgbClr val="F2F2F2">
                <a:alpha val="0"/>
              </a:srgbClr>
            </a:solidFill>
            <a:extLst>
              <a:ext uri="{C807C97D-BFC1-408E-A445-0C87EB9F89A2}">
                <ask:lineSketchStyleProps xmlns:ask="http://schemas.microsoft.com/office/drawing/2018/sketchyshapes" sd="1724718772">
                  <a:prstGeom prst="rect">
                    <a:avLst/>
                  </a:prstGeom>
                  <ask:type>
                    <ask:lineSketchFreehand/>
                  </ask:type>
                  <ask:seed>1724718772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9" name="Group 168">
            <a:extLst>
              <a:ext uri="{FF2B5EF4-FFF2-40B4-BE49-F238E27FC236}">
                <a16:creationId xmlns:a16="http://schemas.microsoft.com/office/drawing/2014/main" id="{2CD866E7-98AE-4494-8DAA-369EDCB2D890}"/>
              </a:ext>
            </a:extLst>
          </p:cNvPr>
          <p:cNvGrpSpPr/>
          <p:nvPr/>
        </p:nvGrpSpPr>
        <p:grpSpPr>
          <a:xfrm>
            <a:off x="2706502" y="2817516"/>
            <a:ext cx="1936933" cy="96501"/>
            <a:chOff x="2673167" y="1873671"/>
            <a:chExt cx="1936933" cy="96501"/>
          </a:xfrm>
        </p:grpSpPr>
        <p:sp>
          <p:nvSpPr>
            <p:cNvPr id="170" name="Dropdown Text">
              <a:extLst>
                <a:ext uri="{FF2B5EF4-FFF2-40B4-BE49-F238E27FC236}">
                  <a16:creationId xmlns:a16="http://schemas.microsoft.com/office/drawing/2014/main" id="{EB385E5D-473B-4F53-9066-E0F2407EFA69}"/>
                </a:ext>
              </a:extLst>
            </p:cNvPr>
            <p:cNvSpPr txBox="1"/>
            <p:nvPr/>
          </p:nvSpPr>
          <p:spPr>
            <a:xfrm>
              <a:off x="2673167" y="1873671"/>
              <a:ext cx="500191" cy="96501"/>
            </a:xfrm>
            <a:prstGeom prst="rect">
              <a:avLst/>
            </a:prstGeom>
            <a:noFill/>
          </p:spPr>
          <p:txBody>
            <a:bodyPr wrap="square" lIns="0" tIns="0" rIns="0" bIns="0" rtlCol="0">
              <a:spAutoFit/>
            </a:bodyPr>
            <a:lstStyle/>
            <a:p>
              <a:pPr>
                <a:lnSpc>
                  <a:spcPct val="110000"/>
                </a:lnSpc>
              </a:pPr>
              <a:r>
                <a:rPr lang="en-US" sz="600" dirty="0">
                  <a:solidFill>
                    <a:srgbClr val="555555"/>
                  </a:solidFill>
                </a:rPr>
                <a:t>4</a:t>
              </a:r>
            </a:p>
          </p:txBody>
        </p:sp>
        <p:sp>
          <p:nvSpPr>
            <p:cNvPr id="171" name="Dropdown Text">
              <a:extLst>
                <a:ext uri="{FF2B5EF4-FFF2-40B4-BE49-F238E27FC236}">
                  <a16:creationId xmlns:a16="http://schemas.microsoft.com/office/drawing/2014/main" id="{DA2CDC89-B921-44F7-883C-28D852EC6991}"/>
                </a:ext>
              </a:extLst>
            </p:cNvPr>
            <p:cNvSpPr txBox="1"/>
            <p:nvPr/>
          </p:nvSpPr>
          <p:spPr>
            <a:xfrm>
              <a:off x="3410632" y="187367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Nombre autor 4</a:t>
              </a:r>
            </a:p>
          </p:txBody>
        </p:sp>
      </p:grpSp>
      <p:grpSp>
        <p:nvGrpSpPr>
          <p:cNvPr id="172" name="Group 171">
            <a:extLst>
              <a:ext uri="{FF2B5EF4-FFF2-40B4-BE49-F238E27FC236}">
                <a16:creationId xmlns:a16="http://schemas.microsoft.com/office/drawing/2014/main" id="{C869CDC9-C2A9-46D4-9829-6D71DA43C562}"/>
              </a:ext>
            </a:extLst>
          </p:cNvPr>
          <p:cNvGrpSpPr/>
          <p:nvPr/>
        </p:nvGrpSpPr>
        <p:grpSpPr>
          <a:xfrm>
            <a:off x="8628992" y="2072710"/>
            <a:ext cx="327822" cy="108000"/>
            <a:chOff x="6414343" y="2996714"/>
            <a:chExt cx="327822" cy="108000"/>
          </a:xfrm>
        </p:grpSpPr>
        <p:pic>
          <p:nvPicPr>
            <p:cNvPr id="173" name="Graphic 172" descr="Pencil">
              <a:extLst>
                <a:ext uri="{FF2B5EF4-FFF2-40B4-BE49-F238E27FC236}">
                  <a16:creationId xmlns:a16="http://schemas.microsoft.com/office/drawing/2014/main" id="{F568076F-C98F-4A97-AA65-48117422C05B}"/>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414343" y="2996714"/>
              <a:ext cx="108000" cy="108000"/>
            </a:xfrm>
            <a:prstGeom prst="rect">
              <a:avLst/>
            </a:prstGeom>
          </p:spPr>
        </p:pic>
        <p:pic>
          <p:nvPicPr>
            <p:cNvPr id="174" name="Graphic 173" descr="Close">
              <a:extLst>
                <a:ext uri="{FF2B5EF4-FFF2-40B4-BE49-F238E27FC236}">
                  <a16:creationId xmlns:a16="http://schemas.microsoft.com/office/drawing/2014/main" id="{290775DD-3A83-4DF7-809D-30E4AD40FDAE}"/>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634165" y="2996714"/>
              <a:ext cx="108000" cy="108000"/>
            </a:xfrm>
            <a:prstGeom prst="rect">
              <a:avLst/>
            </a:prstGeom>
          </p:spPr>
        </p:pic>
      </p:grpSp>
      <p:grpSp>
        <p:nvGrpSpPr>
          <p:cNvPr id="175" name="Group 174">
            <a:extLst>
              <a:ext uri="{FF2B5EF4-FFF2-40B4-BE49-F238E27FC236}">
                <a16:creationId xmlns:a16="http://schemas.microsoft.com/office/drawing/2014/main" id="{E3EDABB0-6C77-485D-A268-9C498CC54CB6}"/>
              </a:ext>
            </a:extLst>
          </p:cNvPr>
          <p:cNvGrpSpPr/>
          <p:nvPr/>
        </p:nvGrpSpPr>
        <p:grpSpPr>
          <a:xfrm>
            <a:off x="8628992" y="2321499"/>
            <a:ext cx="327822" cy="108000"/>
            <a:chOff x="6414343" y="2996714"/>
            <a:chExt cx="327822" cy="108000"/>
          </a:xfrm>
        </p:grpSpPr>
        <p:pic>
          <p:nvPicPr>
            <p:cNvPr id="176" name="Graphic 175" descr="Pencil">
              <a:extLst>
                <a:ext uri="{FF2B5EF4-FFF2-40B4-BE49-F238E27FC236}">
                  <a16:creationId xmlns:a16="http://schemas.microsoft.com/office/drawing/2014/main" id="{318846B6-CF02-43F2-99F1-A3AAA8B854EB}"/>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414343" y="2996714"/>
              <a:ext cx="108000" cy="108000"/>
            </a:xfrm>
            <a:prstGeom prst="rect">
              <a:avLst/>
            </a:prstGeom>
          </p:spPr>
        </p:pic>
        <p:pic>
          <p:nvPicPr>
            <p:cNvPr id="177" name="Graphic 176" descr="Close">
              <a:extLst>
                <a:ext uri="{FF2B5EF4-FFF2-40B4-BE49-F238E27FC236}">
                  <a16:creationId xmlns:a16="http://schemas.microsoft.com/office/drawing/2014/main" id="{25FAE025-BA09-4628-99BA-6DF4C36ECD7F}"/>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634165" y="2996714"/>
              <a:ext cx="108000" cy="108000"/>
            </a:xfrm>
            <a:prstGeom prst="rect">
              <a:avLst/>
            </a:prstGeom>
          </p:spPr>
        </p:pic>
      </p:grpSp>
      <p:grpSp>
        <p:nvGrpSpPr>
          <p:cNvPr id="178" name="Group 177">
            <a:extLst>
              <a:ext uri="{FF2B5EF4-FFF2-40B4-BE49-F238E27FC236}">
                <a16:creationId xmlns:a16="http://schemas.microsoft.com/office/drawing/2014/main" id="{47CFC464-E667-4F28-922A-00305684F16E}"/>
              </a:ext>
            </a:extLst>
          </p:cNvPr>
          <p:cNvGrpSpPr/>
          <p:nvPr/>
        </p:nvGrpSpPr>
        <p:grpSpPr>
          <a:xfrm>
            <a:off x="8628992" y="2570289"/>
            <a:ext cx="327822" cy="108000"/>
            <a:chOff x="6414343" y="2996714"/>
            <a:chExt cx="327822" cy="108000"/>
          </a:xfrm>
        </p:grpSpPr>
        <p:pic>
          <p:nvPicPr>
            <p:cNvPr id="179" name="Graphic 178" descr="Pencil">
              <a:extLst>
                <a:ext uri="{FF2B5EF4-FFF2-40B4-BE49-F238E27FC236}">
                  <a16:creationId xmlns:a16="http://schemas.microsoft.com/office/drawing/2014/main" id="{FA96078A-1689-4E81-8B68-BB893C8E89A0}"/>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414343" y="2996714"/>
              <a:ext cx="108000" cy="108000"/>
            </a:xfrm>
            <a:prstGeom prst="rect">
              <a:avLst/>
            </a:prstGeom>
          </p:spPr>
        </p:pic>
        <p:pic>
          <p:nvPicPr>
            <p:cNvPr id="180" name="Graphic 179" descr="Close">
              <a:extLst>
                <a:ext uri="{FF2B5EF4-FFF2-40B4-BE49-F238E27FC236}">
                  <a16:creationId xmlns:a16="http://schemas.microsoft.com/office/drawing/2014/main" id="{52DE6A8D-9E65-4E7D-8956-DC669BDCF1D7}"/>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634165" y="2996714"/>
              <a:ext cx="108000" cy="108000"/>
            </a:xfrm>
            <a:prstGeom prst="rect">
              <a:avLst/>
            </a:prstGeom>
          </p:spPr>
        </p:pic>
      </p:grpSp>
      <p:grpSp>
        <p:nvGrpSpPr>
          <p:cNvPr id="181" name="Group 180">
            <a:extLst>
              <a:ext uri="{FF2B5EF4-FFF2-40B4-BE49-F238E27FC236}">
                <a16:creationId xmlns:a16="http://schemas.microsoft.com/office/drawing/2014/main" id="{24DCB7EE-4EF4-4F84-BD0B-B0424D04F37D}"/>
              </a:ext>
            </a:extLst>
          </p:cNvPr>
          <p:cNvGrpSpPr/>
          <p:nvPr/>
        </p:nvGrpSpPr>
        <p:grpSpPr>
          <a:xfrm>
            <a:off x="8628992" y="2819078"/>
            <a:ext cx="327822" cy="108000"/>
            <a:chOff x="6414343" y="2996714"/>
            <a:chExt cx="327822" cy="108000"/>
          </a:xfrm>
        </p:grpSpPr>
        <p:pic>
          <p:nvPicPr>
            <p:cNvPr id="182" name="Graphic 181" descr="Pencil">
              <a:extLst>
                <a:ext uri="{FF2B5EF4-FFF2-40B4-BE49-F238E27FC236}">
                  <a16:creationId xmlns:a16="http://schemas.microsoft.com/office/drawing/2014/main" id="{2119D984-5C1C-47D3-8BFE-B8C8A8A07F64}"/>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414343" y="2996714"/>
              <a:ext cx="108000" cy="108000"/>
            </a:xfrm>
            <a:prstGeom prst="rect">
              <a:avLst/>
            </a:prstGeom>
          </p:spPr>
        </p:pic>
        <p:pic>
          <p:nvPicPr>
            <p:cNvPr id="183" name="Graphic 182" descr="Close">
              <a:extLst>
                <a:ext uri="{FF2B5EF4-FFF2-40B4-BE49-F238E27FC236}">
                  <a16:creationId xmlns:a16="http://schemas.microsoft.com/office/drawing/2014/main" id="{54221571-A4FC-4F6A-BE19-466B27C6C529}"/>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634165" y="2996714"/>
              <a:ext cx="108000" cy="108000"/>
            </a:xfrm>
            <a:prstGeom prst="rect">
              <a:avLst/>
            </a:prstGeom>
          </p:spPr>
        </p:pic>
      </p:grpSp>
      <p:grpSp>
        <p:nvGrpSpPr>
          <p:cNvPr id="184" name="Group 183">
            <a:extLst>
              <a:ext uri="{FF2B5EF4-FFF2-40B4-BE49-F238E27FC236}">
                <a16:creationId xmlns:a16="http://schemas.microsoft.com/office/drawing/2014/main" id="{72EFDE32-749E-4629-9273-AEB307F83F78}"/>
              </a:ext>
            </a:extLst>
          </p:cNvPr>
          <p:cNvGrpSpPr/>
          <p:nvPr/>
        </p:nvGrpSpPr>
        <p:grpSpPr>
          <a:xfrm>
            <a:off x="8628992" y="3067868"/>
            <a:ext cx="327822" cy="108000"/>
            <a:chOff x="6414343" y="2996714"/>
            <a:chExt cx="327822" cy="108000"/>
          </a:xfrm>
        </p:grpSpPr>
        <p:pic>
          <p:nvPicPr>
            <p:cNvPr id="185" name="Graphic 184" descr="Pencil">
              <a:extLst>
                <a:ext uri="{FF2B5EF4-FFF2-40B4-BE49-F238E27FC236}">
                  <a16:creationId xmlns:a16="http://schemas.microsoft.com/office/drawing/2014/main" id="{50DA20BC-E86B-4E8F-A578-1B9A44AC6A33}"/>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414343" y="2996714"/>
              <a:ext cx="108000" cy="108000"/>
            </a:xfrm>
            <a:prstGeom prst="rect">
              <a:avLst/>
            </a:prstGeom>
          </p:spPr>
        </p:pic>
        <p:pic>
          <p:nvPicPr>
            <p:cNvPr id="186" name="Graphic 185" descr="Close">
              <a:extLst>
                <a:ext uri="{FF2B5EF4-FFF2-40B4-BE49-F238E27FC236}">
                  <a16:creationId xmlns:a16="http://schemas.microsoft.com/office/drawing/2014/main" id="{2200A573-26FC-4DD5-AA22-69EF9825D4DB}"/>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634165" y="2996714"/>
              <a:ext cx="108000" cy="108000"/>
            </a:xfrm>
            <a:prstGeom prst="rect">
              <a:avLst/>
            </a:prstGeom>
          </p:spPr>
        </p:pic>
      </p:grpSp>
      <p:sp>
        <p:nvSpPr>
          <p:cNvPr id="106" name="Dropdown Text">
            <a:extLst>
              <a:ext uri="{FF2B5EF4-FFF2-40B4-BE49-F238E27FC236}">
                <a16:creationId xmlns:a16="http://schemas.microsoft.com/office/drawing/2014/main" id="{9256A1F4-89BD-4D37-AE29-5EA76B3FE472}"/>
              </a:ext>
            </a:extLst>
          </p:cNvPr>
          <p:cNvSpPr txBox="1"/>
          <p:nvPr/>
        </p:nvSpPr>
        <p:spPr>
          <a:xfrm>
            <a:off x="5205646" y="187367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Nacionalidad del autor</a:t>
            </a:r>
          </a:p>
        </p:txBody>
      </p:sp>
      <p:sp>
        <p:nvSpPr>
          <p:cNvPr id="107" name="Dropdown Text">
            <a:extLst>
              <a:ext uri="{FF2B5EF4-FFF2-40B4-BE49-F238E27FC236}">
                <a16:creationId xmlns:a16="http://schemas.microsoft.com/office/drawing/2014/main" id="{542F21E1-6383-42C5-9097-CC32B37AF04F}"/>
              </a:ext>
            </a:extLst>
          </p:cNvPr>
          <p:cNvSpPr txBox="1"/>
          <p:nvPr/>
        </p:nvSpPr>
        <p:spPr>
          <a:xfrm>
            <a:off x="5215975" y="2059556"/>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Nacionalidad 1</a:t>
            </a:r>
          </a:p>
        </p:txBody>
      </p:sp>
      <p:sp>
        <p:nvSpPr>
          <p:cNvPr id="108" name="Dropdown Text">
            <a:extLst>
              <a:ext uri="{FF2B5EF4-FFF2-40B4-BE49-F238E27FC236}">
                <a16:creationId xmlns:a16="http://schemas.microsoft.com/office/drawing/2014/main" id="{AD709EE8-6BAF-4BA1-A871-36DAA1E2F1B9}"/>
              </a:ext>
            </a:extLst>
          </p:cNvPr>
          <p:cNvSpPr txBox="1"/>
          <p:nvPr/>
        </p:nvSpPr>
        <p:spPr>
          <a:xfrm>
            <a:off x="5215975" y="2320137"/>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Nacionalidad 2</a:t>
            </a:r>
          </a:p>
        </p:txBody>
      </p:sp>
      <p:sp>
        <p:nvSpPr>
          <p:cNvPr id="109" name="Dropdown Text">
            <a:extLst>
              <a:ext uri="{FF2B5EF4-FFF2-40B4-BE49-F238E27FC236}">
                <a16:creationId xmlns:a16="http://schemas.microsoft.com/office/drawing/2014/main" id="{E917B201-2CA1-4B94-A4F2-9E263E00A8F7}"/>
              </a:ext>
            </a:extLst>
          </p:cNvPr>
          <p:cNvSpPr txBox="1"/>
          <p:nvPr/>
        </p:nvSpPr>
        <p:spPr>
          <a:xfrm>
            <a:off x="5215975" y="2575006"/>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Nacionalidad 3</a:t>
            </a:r>
          </a:p>
        </p:txBody>
      </p:sp>
      <p:sp>
        <p:nvSpPr>
          <p:cNvPr id="110" name="Dropdown Text">
            <a:extLst>
              <a:ext uri="{FF2B5EF4-FFF2-40B4-BE49-F238E27FC236}">
                <a16:creationId xmlns:a16="http://schemas.microsoft.com/office/drawing/2014/main" id="{378390BE-E531-42AF-B33B-8516BB475558}"/>
              </a:ext>
            </a:extLst>
          </p:cNvPr>
          <p:cNvSpPr txBox="1"/>
          <p:nvPr/>
        </p:nvSpPr>
        <p:spPr>
          <a:xfrm>
            <a:off x="5205646" y="2817515"/>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Nacionalidad 4</a:t>
            </a:r>
          </a:p>
        </p:txBody>
      </p:sp>
      <p:sp>
        <p:nvSpPr>
          <p:cNvPr id="111" name="Dropdown Text">
            <a:extLst>
              <a:ext uri="{FF2B5EF4-FFF2-40B4-BE49-F238E27FC236}">
                <a16:creationId xmlns:a16="http://schemas.microsoft.com/office/drawing/2014/main" id="{0B97AFA8-D66E-4889-A7C9-1AA9CC70E126}"/>
              </a:ext>
            </a:extLst>
          </p:cNvPr>
          <p:cNvSpPr txBox="1"/>
          <p:nvPr/>
        </p:nvSpPr>
        <p:spPr>
          <a:xfrm>
            <a:off x="5215975" y="3066022"/>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Nacionalidad 5</a:t>
            </a:r>
          </a:p>
        </p:txBody>
      </p:sp>
      <p:sp>
        <p:nvSpPr>
          <p:cNvPr id="113" name="Third Header Background">
            <a:extLst>
              <a:ext uri="{FF2B5EF4-FFF2-40B4-BE49-F238E27FC236}">
                <a16:creationId xmlns:a16="http://schemas.microsoft.com/office/drawing/2014/main" id="{9C6FBBED-CF56-4334-81CD-126B5ADF8E3F}"/>
              </a:ext>
            </a:extLst>
          </p:cNvPr>
          <p:cNvSpPr/>
          <p:nvPr/>
        </p:nvSpPr>
        <p:spPr>
          <a:xfrm>
            <a:off x="2427856" y="1738417"/>
            <a:ext cx="6823945" cy="2985984"/>
          </a:xfrm>
          <a:custGeom>
            <a:avLst/>
            <a:gdLst>
              <a:gd name="connsiteX0" fmla="*/ 0 w 6823945"/>
              <a:gd name="connsiteY0" fmla="*/ 0 h 2985984"/>
              <a:gd name="connsiteX1" fmla="*/ 477676 w 6823945"/>
              <a:gd name="connsiteY1" fmla="*/ 0 h 2985984"/>
              <a:gd name="connsiteX2" fmla="*/ 1228310 w 6823945"/>
              <a:gd name="connsiteY2" fmla="*/ 0 h 2985984"/>
              <a:gd name="connsiteX3" fmla="*/ 1842465 w 6823945"/>
              <a:gd name="connsiteY3" fmla="*/ 0 h 2985984"/>
              <a:gd name="connsiteX4" fmla="*/ 2524860 w 6823945"/>
              <a:gd name="connsiteY4" fmla="*/ 0 h 2985984"/>
              <a:gd name="connsiteX5" fmla="*/ 3343733 w 6823945"/>
              <a:gd name="connsiteY5" fmla="*/ 0 h 2985984"/>
              <a:gd name="connsiteX6" fmla="*/ 3889649 w 6823945"/>
              <a:gd name="connsiteY6" fmla="*/ 0 h 2985984"/>
              <a:gd name="connsiteX7" fmla="*/ 4640283 w 6823945"/>
              <a:gd name="connsiteY7" fmla="*/ 0 h 2985984"/>
              <a:gd name="connsiteX8" fmla="*/ 5186198 w 6823945"/>
              <a:gd name="connsiteY8" fmla="*/ 0 h 2985984"/>
              <a:gd name="connsiteX9" fmla="*/ 5868593 w 6823945"/>
              <a:gd name="connsiteY9" fmla="*/ 0 h 2985984"/>
              <a:gd name="connsiteX10" fmla="*/ 6823945 w 6823945"/>
              <a:gd name="connsiteY10" fmla="*/ 0 h 2985984"/>
              <a:gd name="connsiteX11" fmla="*/ 6823945 w 6823945"/>
              <a:gd name="connsiteY11" fmla="*/ 507617 h 2985984"/>
              <a:gd name="connsiteX12" fmla="*/ 6823945 w 6823945"/>
              <a:gd name="connsiteY12" fmla="*/ 1164534 h 2985984"/>
              <a:gd name="connsiteX13" fmla="*/ 6823945 w 6823945"/>
              <a:gd name="connsiteY13" fmla="*/ 1761731 h 2985984"/>
              <a:gd name="connsiteX14" fmla="*/ 6823945 w 6823945"/>
              <a:gd name="connsiteY14" fmla="*/ 2418647 h 2985984"/>
              <a:gd name="connsiteX15" fmla="*/ 6823945 w 6823945"/>
              <a:gd name="connsiteY15" fmla="*/ 2985984 h 2985984"/>
              <a:gd name="connsiteX16" fmla="*/ 6209790 w 6823945"/>
              <a:gd name="connsiteY16" fmla="*/ 2985984 h 2985984"/>
              <a:gd name="connsiteX17" fmla="*/ 5595635 w 6823945"/>
              <a:gd name="connsiteY17" fmla="*/ 2985984 h 2985984"/>
              <a:gd name="connsiteX18" fmla="*/ 4845001 w 6823945"/>
              <a:gd name="connsiteY18" fmla="*/ 2985984 h 2985984"/>
              <a:gd name="connsiteX19" fmla="*/ 4162606 w 6823945"/>
              <a:gd name="connsiteY19" fmla="*/ 2985984 h 2985984"/>
              <a:gd name="connsiteX20" fmla="*/ 3343733 w 6823945"/>
              <a:gd name="connsiteY20" fmla="*/ 2985984 h 2985984"/>
              <a:gd name="connsiteX21" fmla="*/ 2524860 w 6823945"/>
              <a:gd name="connsiteY21" fmla="*/ 2985984 h 2985984"/>
              <a:gd name="connsiteX22" fmla="*/ 1774226 w 6823945"/>
              <a:gd name="connsiteY22" fmla="*/ 2985984 h 2985984"/>
              <a:gd name="connsiteX23" fmla="*/ 1023592 w 6823945"/>
              <a:gd name="connsiteY23" fmla="*/ 2985984 h 2985984"/>
              <a:gd name="connsiteX24" fmla="*/ 0 w 6823945"/>
              <a:gd name="connsiteY24" fmla="*/ 2985984 h 2985984"/>
              <a:gd name="connsiteX25" fmla="*/ 0 w 6823945"/>
              <a:gd name="connsiteY25" fmla="*/ 2448507 h 2985984"/>
              <a:gd name="connsiteX26" fmla="*/ 0 w 6823945"/>
              <a:gd name="connsiteY26" fmla="*/ 1851310 h 2985984"/>
              <a:gd name="connsiteX27" fmla="*/ 0 w 6823945"/>
              <a:gd name="connsiteY27" fmla="*/ 1254113 h 2985984"/>
              <a:gd name="connsiteX28" fmla="*/ 0 w 6823945"/>
              <a:gd name="connsiteY28" fmla="*/ 746496 h 2985984"/>
              <a:gd name="connsiteX29" fmla="*/ 0 w 6823945"/>
              <a:gd name="connsiteY29" fmla="*/ 0 h 2985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823945" h="2985984" fill="none" extrusionOk="0">
                <a:moveTo>
                  <a:pt x="0" y="0"/>
                </a:moveTo>
                <a:cubicBezTo>
                  <a:pt x="160216" y="-9842"/>
                  <a:pt x="263773" y="11724"/>
                  <a:pt x="477676" y="0"/>
                </a:cubicBezTo>
                <a:cubicBezTo>
                  <a:pt x="691579" y="-11724"/>
                  <a:pt x="1005713" y="31814"/>
                  <a:pt x="1228310" y="0"/>
                </a:cubicBezTo>
                <a:cubicBezTo>
                  <a:pt x="1450907" y="-31814"/>
                  <a:pt x="1643791" y="28769"/>
                  <a:pt x="1842465" y="0"/>
                </a:cubicBezTo>
                <a:cubicBezTo>
                  <a:pt x="2041140" y="-28769"/>
                  <a:pt x="2364833" y="11852"/>
                  <a:pt x="2524860" y="0"/>
                </a:cubicBezTo>
                <a:cubicBezTo>
                  <a:pt x="2684888" y="-11852"/>
                  <a:pt x="3023997" y="-2893"/>
                  <a:pt x="3343733" y="0"/>
                </a:cubicBezTo>
                <a:cubicBezTo>
                  <a:pt x="3663469" y="2893"/>
                  <a:pt x="3758701" y="12407"/>
                  <a:pt x="3889649" y="0"/>
                </a:cubicBezTo>
                <a:cubicBezTo>
                  <a:pt x="4020597" y="-12407"/>
                  <a:pt x="4439121" y="29954"/>
                  <a:pt x="4640283" y="0"/>
                </a:cubicBezTo>
                <a:cubicBezTo>
                  <a:pt x="4841445" y="-29954"/>
                  <a:pt x="5040932" y="-16136"/>
                  <a:pt x="5186198" y="0"/>
                </a:cubicBezTo>
                <a:cubicBezTo>
                  <a:pt x="5331464" y="16136"/>
                  <a:pt x="5674626" y="-15836"/>
                  <a:pt x="5868593" y="0"/>
                </a:cubicBezTo>
                <a:cubicBezTo>
                  <a:pt x="6062561" y="15836"/>
                  <a:pt x="6377485" y="-12474"/>
                  <a:pt x="6823945" y="0"/>
                </a:cubicBezTo>
                <a:cubicBezTo>
                  <a:pt x="6814266" y="199814"/>
                  <a:pt x="6816226" y="361340"/>
                  <a:pt x="6823945" y="507617"/>
                </a:cubicBezTo>
                <a:cubicBezTo>
                  <a:pt x="6831664" y="653894"/>
                  <a:pt x="6811468" y="885753"/>
                  <a:pt x="6823945" y="1164534"/>
                </a:cubicBezTo>
                <a:cubicBezTo>
                  <a:pt x="6836422" y="1443315"/>
                  <a:pt x="6830396" y="1501209"/>
                  <a:pt x="6823945" y="1761731"/>
                </a:cubicBezTo>
                <a:cubicBezTo>
                  <a:pt x="6817494" y="2022253"/>
                  <a:pt x="6833207" y="2148722"/>
                  <a:pt x="6823945" y="2418647"/>
                </a:cubicBezTo>
                <a:cubicBezTo>
                  <a:pt x="6814683" y="2688572"/>
                  <a:pt x="6847947" y="2717567"/>
                  <a:pt x="6823945" y="2985984"/>
                </a:cubicBezTo>
                <a:cubicBezTo>
                  <a:pt x="6585661" y="3006516"/>
                  <a:pt x="6456181" y="2969385"/>
                  <a:pt x="6209790" y="2985984"/>
                </a:cubicBezTo>
                <a:cubicBezTo>
                  <a:pt x="5963400" y="3002583"/>
                  <a:pt x="5783767" y="2967875"/>
                  <a:pt x="5595635" y="2985984"/>
                </a:cubicBezTo>
                <a:cubicBezTo>
                  <a:pt x="5407504" y="3004093"/>
                  <a:pt x="5122510" y="2978417"/>
                  <a:pt x="4845001" y="2985984"/>
                </a:cubicBezTo>
                <a:cubicBezTo>
                  <a:pt x="4567492" y="2993551"/>
                  <a:pt x="4361865" y="3015091"/>
                  <a:pt x="4162606" y="2985984"/>
                </a:cubicBezTo>
                <a:cubicBezTo>
                  <a:pt x="3963348" y="2956877"/>
                  <a:pt x="3644049" y="2962965"/>
                  <a:pt x="3343733" y="2985984"/>
                </a:cubicBezTo>
                <a:cubicBezTo>
                  <a:pt x="3043417" y="3009003"/>
                  <a:pt x="2729504" y="2983870"/>
                  <a:pt x="2524860" y="2985984"/>
                </a:cubicBezTo>
                <a:cubicBezTo>
                  <a:pt x="2320216" y="2988098"/>
                  <a:pt x="1962719" y="2972716"/>
                  <a:pt x="1774226" y="2985984"/>
                </a:cubicBezTo>
                <a:cubicBezTo>
                  <a:pt x="1585733" y="2999252"/>
                  <a:pt x="1299122" y="2973660"/>
                  <a:pt x="1023592" y="2985984"/>
                </a:cubicBezTo>
                <a:cubicBezTo>
                  <a:pt x="748062" y="2998308"/>
                  <a:pt x="287699" y="2952473"/>
                  <a:pt x="0" y="2985984"/>
                </a:cubicBezTo>
                <a:cubicBezTo>
                  <a:pt x="-17457" y="2824647"/>
                  <a:pt x="9139" y="2577479"/>
                  <a:pt x="0" y="2448507"/>
                </a:cubicBezTo>
                <a:cubicBezTo>
                  <a:pt x="-9139" y="2319535"/>
                  <a:pt x="22905" y="2005011"/>
                  <a:pt x="0" y="1851310"/>
                </a:cubicBezTo>
                <a:cubicBezTo>
                  <a:pt x="-22905" y="1697609"/>
                  <a:pt x="17641" y="1432741"/>
                  <a:pt x="0" y="1254113"/>
                </a:cubicBezTo>
                <a:cubicBezTo>
                  <a:pt x="-17641" y="1075485"/>
                  <a:pt x="-24752" y="949978"/>
                  <a:pt x="0" y="746496"/>
                </a:cubicBezTo>
                <a:cubicBezTo>
                  <a:pt x="24752" y="543014"/>
                  <a:pt x="-30998" y="293535"/>
                  <a:pt x="0" y="0"/>
                </a:cubicBezTo>
                <a:close/>
              </a:path>
              <a:path w="6823945" h="2985984" stroke="0" extrusionOk="0">
                <a:moveTo>
                  <a:pt x="0" y="0"/>
                </a:moveTo>
                <a:cubicBezTo>
                  <a:pt x="147406" y="14655"/>
                  <a:pt x="407297" y="-2457"/>
                  <a:pt x="614155" y="0"/>
                </a:cubicBezTo>
                <a:cubicBezTo>
                  <a:pt x="821013" y="2457"/>
                  <a:pt x="882859" y="3684"/>
                  <a:pt x="1091831" y="0"/>
                </a:cubicBezTo>
                <a:cubicBezTo>
                  <a:pt x="1300803" y="-3684"/>
                  <a:pt x="1734932" y="31648"/>
                  <a:pt x="1910705" y="0"/>
                </a:cubicBezTo>
                <a:cubicBezTo>
                  <a:pt x="2086478" y="-31648"/>
                  <a:pt x="2244264" y="-27192"/>
                  <a:pt x="2524860" y="0"/>
                </a:cubicBezTo>
                <a:cubicBezTo>
                  <a:pt x="2805457" y="27192"/>
                  <a:pt x="2925565" y="-15371"/>
                  <a:pt x="3139015" y="0"/>
                </a:cubicBezTo>
                <a:cubicBezTo>
                  <a:pt x="3352465" y="15371"/>
                  <a:pt x="3589636" y="-38615"/>
                  <a:pt x="3957888" y="0"/>
                </a:cubicBezTo>
                <a:cubicBezTo>
                  <a:pt x="4326140" y="38615"/>
                  <a:pt x="4356620" y="-841"/>
                  <a:pt x="4503804" y="0"/>
                </a:cubicBezTo>
                <a:cubicBezTo>
                  <a:pt x="4650988" y="841"/>
                  <a:pt x="5075932" y="-21434"/>
                  <a:pt x="5322677" y="0"/>
                </a:cubicBezTo>
                <a:cubicBezTo>
                  <a:pt x="5569422" y="21434"/>
                  <a:pt x="5751223" y="-18650"/>
                  <a:pt x="6141551" y="0"/>
                </a:cubicBezTo>
                <a:cubicBezTo>
                  <a:pt x="6531879" y="18650"/>
                  <a:pt x="6569163" y="-18041"/>
                  <a:pt x="6823945" y="0"/>
                </a:cubicBezTo>
                <a:cubicBezTo>
                  <a:pt x="6833810" y="207361"/>
                  <a:pt x="6820931" y="353159"/>
                  <a:pt x="6823945" y="656916"/>
                </a:cubicBezTo>
                <a:cubicBezTo>
                  <a:pt x="6826959" y="960673"/>
                  <a:pt x="6826729" y="1030655"/>
                  <a:pt x="6823945" y="1283973"/>
                </a:cubicBezTo>
                <a:cubicBezTo>
                  <a:pt x="6821161" y="1537291"/>
                  <a:pt x="6847838" y="1627321"/>
                  <a:pt x="6823945" y="1791590"/>
                </a:cubicBezTo>
                <a:cubicBezTo>
                  <a:pt x="6800052" y="1955859"/>
                  <a:pt x="6801015" y="2249273"/>
                  <a:pt x="6823945" y="2388787"/>
                </a:cubicBezTo>
                <a:cubicBezTo>
                  <a:pt x="6846875" y="2528301"/>
                  <a:pt x="6832815" y="2709423"/>
                  <a:pt x="6823945" y="2985984"/>
                </a:cubicBezTo>
                <a:cubicBezTo>
                  <a:pt x="6680493" y="2958891"/>
                  <a:pt x="6285950" y="3002013"/>
                  <a:pt x="6141551" y="2985984"/>
                </a:cubicBezTo>
                <a:cubicBezTo>
                  <a:pt x="5997152" y="2969955"/>
                  <a:pt x="5674515" y="2973655"/>
                  <a:pt x="5322677" y="2985984"/>
                </a:cubicBezTo>
                <a:cubicBezTo>
                  <a:pt x="4970839" y="2998313"/>
                  <a:pt x="4887441" y="2998455"/>
                  <a:pt x="4640283" y="2985984"/>
                </a:cubicBezTo>
                <a:cubicBezTo>
                  <a:pt x="4393125" y="2973513"/>
                  <a:pt x="4276986" y="2974206"/>
                  <a:pt x="4162606" y="2985984"/>
                </a:cubicBezTo>
                <a:cubicBezTo>
                  <a:pt x="4048226" y="2997762"/>
                  <a:pt x="3813988" y="2977691"/>
                  <a:pt x="3616691" y="2985984"/>
                </a:cubicBezTo>
                <a:cubicBezTo>
                  <a:pt x="3419394" y="2994277"/>
                  <a:pt x="3180443" y="3001990"/>
                  <a:pt x="2797817" y="2985984"/>
                </a:cubicBezTo>
                <a:cubicBezTo>
                  <a:pt x="2415191" y="2969978"/>
                  <a:pt x="2304828" y="2996192"/>
                  <a:pt x="2115423" y="2985984"/>
                </a:cubicBezTo>
                <a:cubicBezTo>
                  <a:pt x="1926018" y="2975776"/>
                  <a:pt x="1724398" y="2969928"/>
                  <a:pt x="1569507" y="2985984"/>
                </a:cubicBezTo>
                <a:cubicBezTo>
                  <a:pt x="1414616" y="3002040"/>
                  <a:pt x="1165489" y="2964736"/>
                  <a:pt x="887113" y="2985984"/>
                </a:cubicBezTo>
                <a:cubicBezTo>
                  <a:pt x="608737" y="3007232"/>
                  <a:pt x="299263" y="2999090"/>
                  <a:pt x="0" y="2985984"/>
                </a:cubicBezTo>
                <a:cubicBezTo>
                  <a:pt x="-16636" y="2763659"/>
                  <a:pt x="-2361" y="2732138"/>
                  <a:pt x="0" y="2478367"/>
                </a:cubicBezTo>
                <a:cubicBezTo>
                  <a:pt x="2361" y="2224596"/>
                  <a:pt x="-20526" y="2008179"/>
                  <a:pt x="0" y="1851310"/>
                </a:cubicBezTo>
                <a:cubicBezTo>
                  <a:pt x="20526" y="1694441"/>
                  <a:pt x="-25817" y="1478469"/>
                  <a:pt x="0" y="1313833"/>
                </a:cubicBezTo>
                <a:cubicBezTo>
                  <a:pt x="25817" y="1149197"/>
                  <a:pt x="-19126" y="978225"/>
                  <a:pt x="0" y="656916"/>
                </a:cubicBezTo>
                <a:cubicBezTo>
                  <a:pt x="19126" y="335607"/>
                  <a:pt x="-6574" y="193384"/>
                  <a:pt x="0" y="0"/>
                </a:cubicBezTo>
                <a:close/>
              </a:path>
            </a:pathLst>
          </a:custGeom>
          <a:solidFill>
            <a:srgbClr val="F2F2F2">
              <a:alpha val="50196"/>
            </a:srgbClr>
          </a:solidFill>
          <a:ln>
            <a:solidFill>
              <a:srgbClr val="F2F2F2">
                <a:alpha val="0"/>
              </a:srgb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115" name="Pop-Up Background">
            <a:extLst>
              <a:ext uri="{FF2B5EF4-FFF2-40B4-BE49-F238E27FC236}">
                <a16:creationId xmlns:a16="http://schemas.microsoft.com/office/drawing/2014/main" id="{8ACE3F6C-35F0-4C98-B397-83C97CFB7D1E}"/>
              </a:ext>
            </a:extLst>
          </p:cNvPr>
          <p:cNvSpPr/>
          <p:nvPr/>
        </p:nvSpPr>
        <p:spPr>
          <a:xfrm>
            <a:off x="4328652" y="1993537"/>
            <a:ext cx="3041855" cy="2096635"/>
          </a:xfrm>
          <a:custGeom>
            <a:avLst/>
            <a:gdLst>
              <a:gd name="connsiteX0" fmla="*/ 0 w 3041855"/>
              <a:gd name="connsiteY0" fmla="*/ 60551 h 2096635"/>
              <a:gd name="connsiteX1" fmla="*/ 60551 w 3041855"/>
              <a:gd name="connsiteY1" fmla="*/ 0 h 2096635"/>
              <a:gd name="connsiteX2" fmla="*/ 615494 w 3041855"/>
              <a:gd name="connsiteY2" fmla="*/ 0 h 2096635"/>
              <a:gd name="connsiteX3" fmla="*/ 1170437 w 3041855"/>
              <a:gd name="connsiteY3" fmla="*/ 0 h 2096635"/>
              <a:gd name="connsiteX4" fmla="*/ 1696173 w 3041855"/>
              <a:gd name="connsiteY4" fmla="*/ 0 h 2096635"/>
              <a:gd name="connsiteX5" fmla="*/ 2280323 w 3041855"/>
              <a:gd name="connsiteY5" fmla="*/ 0 h 2096635"/>
              <a:gd name="connsiteX6" fmla="*/ 2981304 w 3041855"/>
              <a:gd name="connsiteY6" fmla="*/ 0 h 2096635"/>
              <a:gd name="connsiteX7" fmla="*/ 3041855 w 3041855"/>
              <a:gd name="connsiteY7" fmla="*/ 60551 h 2096635"/>
              <a:gd name="connsiteX8" fmla="*/ 3041855 w 3041855"/>
              <a:gd name="connsiteY8" fmla="*/ 738817 h 2096635"/>
              <a:gd name="connsiteX9" fmla="*/ 3041855 w 3041855"/>
              <a:gd name="connsiteY9" fmla="*/ 1417084 h 2096635"/>
              <a:gd name="connsiteX10" fmla="*/ 3041855 w 3041855"/>
              <a:gd name="connsiteY10" fmla="*/ 2036084 h 2096635"/>
              <a:gd name="connsiteX11" fmla="*/ 2981304 w 3041855"/>
              <a:gd name="connsiteY11" fmla="*/ 2096635 h 2096635"/>
              <a:gd name="connsiteX12" fmla="*/ 2484776 w 3041855"/>
              <a:gd name="connsiteY12" fmla="*/ 2096635 h 2096635"/>
              <a:gd name="connsiteX13" fmla="*/ 1929833 w 3041855"/>
              <a:gd name="connsiteY13" fmla="*/ 2096635 h 2096635"/>
              <a:gd name="connsiteX14" fmla="*/ 1374890 w 3041855"/>
              <a:gd name="connsiteY14" fmla="*/ 2096635 h 2096635"/>
              <a:gd name="connsiteX15" fmla="*/ 761532 w 3041855"/>
              <a:gd name="connsiteY15" fmla="*/ 2096635 h 2096635"/>
              <a:gd name="connsiteX16" fmla="*/ 60551 w 3041855"/>
              <a:gd name="connsiteY16" fmla="*/ 2096635 h 2096635"/>
              <a:gd name="connsiteX17" fmla="*/ 0 w 3041855"/>
              <a:gd name="connsiteY17" fmla="*/ 2036084 h 2096635"/>
              <a:gd name="connsiteX18" fmla="*/ 0 w 3041855"/>
              <a:gd name="connsiteY18" fmla="*/ 1397328 h 2096635"/>
              <a:gd name="connsiteX19" fmla="*/ 0 w 3041855"/>
              <a:gd name="connsiteY19" fmla="*/ 699307 h 2096635"/>
              <a:gd name="connsiteX20" fmla="*/ 0 w 3041855"/>
              <a:gd name="connsiteY20" fmla="*/ 60551 h 2096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041855" h="2096635" fill="none" extrusionOk="0">
                <a:moveTo>
                  <a:pt x="0" y="60551"/>
                </a:moveTo>
                <a:cubicBezTo>
                  <a:pt x="343" y="19212"/>
                  <a:pt x="22548" y="-1711"/>
                  <a:pt x="60551" y="0"/>
                </a:cubicBezTo>
                <a:cubicBezTo>
                  <a:pt x="304037" y="24783"/>
                  <a:pt x="502483" y="17308"/>
                  <a:pt x="615494" y="0"/>
                </a:cubicBezTo>
                <a:cubicBezTo>
                  <a:pt x="728505" y="-17308"/>
                  <a:pt x="1011577" y="654"/>
                  <a:pt x="1170437" y="0"/>
                </a:cubicBezTo>
                <a:cubicBezTo>
                  <a:pt x="1329297" y="-654"/>
                  <a:pt x="1559625" y="9119"/>
                  <a:pt x="1696173" y="0"/>
                </a:cubicBezTo>
                <a:cubicBezTo>
                  <a:pt x="1832721" y="-9119"/>
                  <a:pt x="2028149" y="-3553"/>
                  <a:pt x="2280323" y="0"/>
                </a:cubicBezTo>
                <a:cubicBezTo>
                  <a:pt x="2532497" y="3553"/>
                  <a:pt x="2814609" y="-3301"/>
                  <a:pt x="2981304" y="0"/>
                </a:cubicBezTo>
                <a:cubicBezTo>
                  <a:pt x="3014667" y="-3933"/>
                  <a:pt x="3041581" y="28270"/>
                  <a:pt x="3041855" y="60551"/>
                </a:cubicBezTo>
                <a:cubicBezTo>
                  <a:pt x="3072575" y="218601"/>
                  <a:pt x="3072377" y="509106"/>
                  <a:pt x="3041855" y="738817"/>
                </a:cubicBezTo>
                <a:cubicBezTo>
                  <a:pt x="3011333" y="968528"/>
                  <a:pt x="3008019" y="1251373"/>
                  <a:pt x="3041855" y="1417084"/>
                </a:cubicBezTo>
                <a:cubicBezTo>
                  <a:pt x="3075691" y="1582795"/>
                  <a:pt x="3028631" y="1775551"/>
                  <a:pt x="3041855" y="2036084"/>
                </a:cubicBezTo>
                <a:cubicBezTo>
                  <a:pt x="3039111" y="2072333"/>
                  <a:pt x="3011456" y="2098445"/>
                  <a:pt x="2981304" y="2096635"/>
                </a:cubicBezTo>
                <a:cubicBezTo>
                  <a:pt x="2779334" y="2073524"/>
                  <a:pt x="2619337" y="2093115"/>
                  <a:pt x="2484776" y="2096635"/>
                </a:cubicBezTo>
                <a:cubicBezTo>
                  <a:pt x="2350215" y="2100155"/>
                  <a:pt x="2122817" y="2119016"/>
                  <a:pt x="1929833" y="2096635"/>
                </a:cubicBezTo>
                <a:cubicBezTo>
                  <a:pt x="1736849" y="2074254"/>
                  <a:pt x="1564603" y="2102877"/>
                  <a:pt x="1374890" y="2096635"/>
                </a:cubicBezTo>
                <a:cubicBezTo>
                  <a:pt x="1185177" y="2090393"/>
                  <a:pt x="1062398" y="2123895"/>
                  <a:pt x="761532" y="2096635"/>
                </a:cubicBezTo>
                <a:cubicBezTo>
                  <a:pt x="460666" y="2069375"/>
                  <a:pt x="382818" y="2076237"/>
                  <a:pt x="60551" y="2096635"/>
                </a:cubicBezTo>
                <a:cubicBezTo>
                  <a:pt x="22661" y="2102087"/>
                  <a:pt x="1658" y="2069739"/>
                  <a:pt x="0" y="2036084"/>
                </a:cubicBezTo>
                <a:cubicBezTo>
                  <a:pt x="10710" y="1757449"/>
                  <a:pt x="13363" y="1550693"/>
                  <a:pt x="0" y="1397328"/>
                </a:cubicBezTo>
                <a:cubicBezTo>
                  <a:pt x="-13363" y="1243963"/>
                  <a:pt x="-33214" y="929865"/>
                  <a:pt x="0" y="699307"/>
                </a:cubicBezTo>
                <a:cubicBezTo>
                  <a:pt x="33214" y="468749"/>
                  <a:pt x="13328" y="228985"/>
                  <a:pt x="0" y="60551"/>
                </a:cubicBezTo>
                <a:close/>
              </a:path>
              <a:path w="3041855" h="2096635" stroke="0" extrusionOk="0">
                <a:moveTo>
                  <a:pt x="0" y="60551"/>
                </a:moveTo>
                <a:cubicBezTo>
                  <a:pt x="-3778" y="26297"/>
                  <a:pt x="30835" y="-1011"/>
                  <a:pt x="60551" y="0"/>
                </a:cubicBezTo>
                <a:cubicBezTo>
                  <a:pt x="328580" y="15328"/>
                  <a:pt x="442592" y="27892"/>
                  <a:pt x="703117" y="0"/>
                </a:cubicBezTo>
                <a:cubicBezTo>
                  <a:pt x="963642" y="-27892"/>
                  <a:pt x="1103702" y="-18567"/>
                  <a:pt x="1228852" y="0"/>
                </a:cubicBezTo>
                <a:cubicBezTo>
                  <a:pt x="1354003" y="18567"/>
                  <a:pt x="1590235" y="21330"/>
                  <a:pt x="1725380" y="0"/>
                </a:cubicBezTo>
                <a:cubicBezTo>
                  <a:pt x="1860525" y="-21330"/>
                  <a:pt x="2112584" y="25220"/>
                  <a:pt x="2309531" y="0"/>
                </a:cubicBezTo>
                <a:cubicBezTo>
                  <a:pt x="2506478" y="-25220"/>
                  <a:pt x="2709706" y="12874"/>
                  <a:pt x="2981304" y="0"/>
                </a:cubicBezTo>
                <a:cubicBezTo>
                  <a:pt x="3009364" y="2286"/>
                  <a:pt x="3039002" y="28141"/>
                  <a:pt x="3041855" y="60551"/>
                </a:cubicBezTo>
                <a:cubicBezTo>
                  <a:pt x="3057478" y="325222"/>
                  <a:pt x="3054310" y="492541"/>
                  <a:pt x="3041855" y="699307"/>
                </a:cubicBezTo>
                <a:cubicBezTo>
                  <a:pt x="3029400" y="906073"/>
                  <a:pt x="3050924" y="1190660"/>
                  <a:pt x="3041855" y="1357818"/>
                </a:cubicBezTo>
                <a:cubicBezTo>
                  <a:pt x="3032786" y="1524976"/>
                  <a:pt x="3064397" y="1870974"/>
                  <a:pt x="3041855" y="2036084"/>
                </a:cubicBezTo>
                <a:cubicBezTo>
                  <a:pt x="3048327" y="2074221"/>
                  <a:pt x="3013713" y="2099191"/>
                  <a:pt x="2981304" y="2096635"/>
                </a:cubicBezTo>
                <a:cubicBezTo>
                  <a:pt x="2759815" y="2073813"/>
                  <a:pt x="2677634" y="2074232"/>
                  <a:pt x="2484776" y="2096635"/>
                </a:cubicBezTo>
                <a:cubicBezTo>
                  <a:pt x="2291918" y="2119038"/>
                  <a:pt x="2133889" y="2086589"/>
                  <a:pt x="1988248" y="2096635"/>
                </a:cubicBezTo>
                <a:cubicBezTo>
                  <a:pt x="1842607" y="2106681"/>
                  <a:pt x="1696437" y="2089309"/>
                  <a:pt x="1491720" y="2096635"/>
                </a:cubicBezTo>
                <a:cubicBezTo>
                  <a:pt x="1287003" y="2103961"/>
                  <a:pt x="1142816" y="2114434"/>
                  <a:pt x="995192" y="2096635"/>
                </a:cubicBezTo>
                <a:cubicBezTo>
                  <a:pt x="847568" y="2078836"/>
                  <a:pt x="410036" y="2073088"/>
                  <a:pt x="60551" y="2096635"/>
                </a:cubicBezTo>
                <a:cubicBezTo>
                  <a:pt x="26418" y="2092129"/>
                  <a:pt x="3635" y="2065463"/>
                  <a:pt x="0" y="2036084"/>
                </a:cubicBezTo>
                <a:cubicBezTo>
                  <a:pt x="-4536" y="1741284"/>
                  <a:pt x="20945" y="1615305"/>
                  <a:pt x="0" y="1397328"/>
                </a:cubicBezTo>
                <a:cubicBezTo>
                  <a:pt x="-20945" y="1179351"/>
                  <a:pt x="-20035" y="873200"/>
                  <a:pt x="0" y="699307"/>
                </a:cubicBezTo>
                <a:cubicBezTo>
                  <a:pt x="20035" y="525414"/>
                  <a:pt x="-31153" y="289683"/>
                  <a:pt x="0" y="60551"/>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3288172637">
                  <a:prstGeom prst="roundRect">
                    <a:avLst>
                      <a:gd name="adj" fmla="val 2888"/>
                    </a:avLst>
                  </a:prstGeom>
                  <ask:type>
                    <ask:lineSketchFreehand/>
                  </ask:type>
                  <ask:seed>3288172637</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Pop-Up Title Text">
            <a:extLst>
              <a:ext uri="{FF2B5EF4-FFF2-40B4-BE49-F238E27FC236}">
                <a16:creationId xmlns:a16="http://schemas.microsoft.com/office/drawing/2014/main" id="{24D7B8CE-70D0-4E65-8113-CF997754F8AA}"/>
              </a:ext>
            </a:extLst>
          </p:cNvPr>
          <p:cNvSpPr txBox="1"/>
          <p:nvPr/>
        </p:nvSpPr>
        <p:spPr>
          <a:xfrm>
            <a:off x="4430541" y="2081614"/>
            <a:ext cx="2768852" cy="138499"/>
          </a:xfrm>
          <a:prstGeom prst="rect">
            <a:avLst/>
          </a:prstGeom>
          <a:noFill/>
        </p:spPr>
        <p:txBody>
          <a:bodyPr wrap="square" lIns="0" tIns="0" bIns="0" rtlCol="0">
            <a:spAutoFit/>
          </a:bodyPr>
          <a:lstStyle/>
          <a:p>
            <a:r>
              <a:rPr lang="en-US" sz="900" b="1" dirty="0">
                <a:solidFill>
                  <a:schemeClr val="tx1">
                    <a:lumMod val="75000"/>
                    <a:lumOff val="25000"/>
                  </a:schemeClr>
                </a:solidFill>
              </a:rPr>
              <a:t>Editar Autor</a:t>
            </a:r>
          </a:p>
        </p:txBody>
      </p:sp>
      <p:sp>
        <p:nvSpPr>
          <p:cNvPr id="117" name="Button">
            <a:extLst>
              <a:ext uri="{FF2B5EF4-FFF2-40B4-BE49-F238E27FC236}">
                <a16:creationId xmlns:a16="http://schemas.microsoft.com/office/drawing/2014/main" id="{225AF21F-D5CC-4AE6-884F-B1746200F098}"/>
              </a:ext>
            </a:extLst>
          </p:cNvPr>
          <p:cNvSpPr/>
          <p:nvPr/>
        </p:nvSpPr>
        <p:spPr>
          <a:xfrm>
            <a:off x="5646362" y="3721239"/>
            <a:ext cx="720000" cy="194895"/>
          </a:xfrm>
          <a:custGeom>
            <a:avLst/>
            <a:gdLst>
              <a:gd name="connsiteX0" fmla="*/ 0 w 720000"/>
              <a:gd name="connsiteY0" fmla="*/ 12245 h 194895"/>
              <a:gd name="connsiteX1" fmla="*/ 12245 w 720000"/>
              <a:gd name="connsiteY1" fmla="*/ 0 h 194895"/>
              <a:gd name="connsiteX2" fmla="*/ 707755 w 720000"/>
              <a:gd name="connsiteY2" fmla="*/ 0 h 194895"/>
              <a:gd name="connsiteX3" fmla="*/ 720000 w 720000"/>
              <a:gd name="connsiteY3" fmla="*/ 12245 h 194895"/>
              <a:gd name="connsiteX4" fmla="*/ 720000 w 720000"/>
              <a:gd name="connsiteY4" fmla="*/ 182650 h 194895"/>
              <a:gd name="connsiteX5" fmla="*/ 707755 w 720000"/>
              <a:gd name="connsiteY5" fmla="*/ 194895 h 194895"/>
              <a:gd name="connsiteX6" fmla="*/ 12245 w 720000"/>
              <a:gd name="connsiteY6" fmla="*/ 194895 h 194895"/>
              <a:gd name="connsiteX7" fmla="*/ 0 w 720000"/>
              <a:gd name="connsiteY7" fmla="*/ 182650 h 194895"/>
              <a:gd name="connsiteX8" fmla="*/ 0 w 720000"/>
              <a:gd name="connsiteY8" fmla="*/ 12245 h 194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00" h="194895" extrusionOk="0">
                <a:moveTo>
                  <a:pt x="0" y="12245"/>
                </a:moveTo>
                <a:cubicBezTo>
                  <a:pt x="247" y="4235"/>
                  <a:pt x="5184" y="153"/>
                  <a:pt x="12245" y="0"/>
                </a:cubicBezTo>
                <a:cubicBezTo>
                  <a:pt x="178125" y="-18056"/>
                  <a:pt x="554164" y="3704"/>
                  <a:pt x="707755" y="0"/>
                </a:cubicBezTo>
                <a:cubicBezTo>
                  <a:pt x="714552" y="-236"/>
                  <a:pt x="718654" y="4962"/>
                  <a:pt x="720000" y="12245"/>
                </a:cubicBezTo>
                <a:cubicBezTo>
                  <a:pt x="721224" y="94575"/>
                  <a:pt x="723145" y="114466"/>
                  <a:pt x="720000" y="182650"/>
                </a:cubicBezTo>
                <a:cubicBezTo>
                  <a:pt x="720255" y="189080"/>
                  <a:pt x="714232" y="194413"/>
                  <a:pt x="707755" y="194895"/>
                </a:cubicBezTo>
                <a:cubicBezTo>
                  <a:pt x="375125" y="162814"/>
                  <a:pt x="177285" y="223749"/>
                  <a:pt x="12245" y="194895"/>
                </a:cubicBezTo>
                <a:cubicBezTo>
                  <a:pt x="5099" y="195538"/>
                  <a:pt x="1070" y="190014"/>
                  <a:pt x="0" y="182650"/>
                </a:cubicBezTo>
                <a:cubicBezTo>
                  <a:pt x="-4796" y="140375"/>
                  <a:pt x="-3113" y="72731"/>
                  <a:pt x="0" y="12245"/>
                </a:cubicBezTo>
                <a:close/>
              </a:path>
            </a:pathLst>
          </a:custGeom>
          <a:noFill/>
          <a:ln w="9525">
            <a:solidFill>
              <a:schemeClr val="tx1">
                <a:lumMod val="75000"/>
                <a:lumOff val="25000"/>
              </a:schemeClr>
            </a:solidFill>
            <a:extLst>
              <a:ext uri="{C807C97D-BFC1-408E-A445-0C87EB9F89A2}">
                <ask:lineSketchStyleProps xmlns:ask="http://schemas.microsoft.com/office/drawing/2018/sketchyshapes" sd="2534344286">
                  <a:prstGeom prst="roundRect">
                    <a:avLst>
                      <a:gd name="adj" fmla="val 6283"/>
                    </a:avLst>
                  </a:prstGeom>
                  <ask:type>
                    <ask:lineSketchFreehand/>
                  </ask:type>
                  <ask:seed>2534344286</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spc="20" dirty="0">
                <a:solidFill>
                  <a:schemeClr val="tx1">
                    <a:lumMod val="75000"/>
                    <a:lumOff val="25000"/>
                  </a:schemeClr>
                </a:solidFill>
              </a:rPr>
              <a:t>Cancelar</a:t>
            </a:r>
          </a:p>
        </p:txBody>
      </p:sp>
      <p:sp>
        <p:nvSpPr>
          <p:cNvPr id="118" name="Selected Button">
            <a:extLst>
              <a:ext uri="{FF2B5EF4-FFF2-40B4-BE49-F238E27FC236}">
                <a16:creationId xmlns:a16="http://schemas.microsoft.com/office/drawing/2014/main" id="{E1DCE28A-96BC-48E3-A770-BFD71C6E3A4A}"/>
              </a:ext>
            </a:extLst>
          </p:cNvPr>
          <p:cNvSpPr/>
          <p:nvPr/>
        </p:nvSpPr>
        <p:spPr>
          <a:xfrm>
            <a:off x="6501022" y="3710756"/>
            <a:ext cx="720000" cy="205377"/>
          </a:xfrm>
          <a:custGeom>
            <a:avLst/>
            <a:gdLst>
              <a:gd name="connsiteX0" fmla="*/ 0 w 720000"/>
              <a:gd name="connsiteY0" fmla="*/ 12904 h 205377"/>
              <a:gd name="connsiteX1" fmla="*/ 12904 w 720000"/>
              <a:gd name="connsiteY1" fmla="*/ 0 h 205377"/>
              <a:gd name="connsiteX2" fmla="*/ 707096 w 720000"/>
              <a:gd name="connsiteY2" fmla="*/ 0 h 205377"/>
              <a:gd name="connsiteX3" fmla="*/ 720000 w 720000"/>
              <a:gd name="connsiteY3" fmla="*/ 12904 h 205377"/>
              <a:gd name="connsiteX4" fmla="*/ 720000 w 720000"/>
              <a:gd name="connsiteY4" fmla="*/ 192473 h 205377"/>
              <a:gd name="connsiteX5" fmla="*/ 707096 w 720000"/>
              <a:gd name="connsiteY5" fmla="*/ 205377 h 205377"/>
              <a:gd name="connsiteX6" fmla="*/ 12904 w 720000"/>
              <a:gd name="connsiteY6" fmla="*/ 205377 h 205377"/>
              <a:gd name="connsiteX7" fmla="*/ 0 w 720000"/>
              <a:gd name="connsiteY7" fmla="*/ 192473 h 205377"/>
              <a:gd name="connsiteX8" fmla="*/ 0 w 720000"/>
              <a:gd name="connsiteY8" fmla="*/ 12904 h 205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00" h="205377" fill="none" extrusionOk="0">
                <a:moveTo>
                  <a:pt x="0" y="12904"/>
                </a:moveTo>
                <a:cubicBezTo>
                  <a:pt x="339" y="5512"/>
                  <a:pt x="6567" y="612"/>
                  <a:pt x="12904" y="0"/>
                </a:cubicBezTo>
                <a:cubicBezTo>
                  <a:pt x="225329" y="19597"/>
                  <a:pt x="516154" y="5841"/>
                  <a:pt x="707096" y="0"/>
                </a:cubicBezTo>
                <a:cubicBezTo>
                  <a:pt x="715733" y="-618"/>
                  <a:pt x="719897" y="5910"/>
                  <a:pt x="720000" y="12904"/>
                </a:cubicBezTo>
                <a:cubicBezTo>
                  <a:pt x="712206" y="63060"/>
                  <a:pt x="722963" y="108787"/>
                  <a:pt x="720000" y="192473"/>
                </a:cubicBezTo>
                <a:cubicBezTo>
                  <a:pt x="720451" y="200397"/>
                  <a:pt x="714586" y="204450"/>
                  <a:pt x="707096" y="205377"/>
                </a:cubicBezTo>
                <a:cubicBezTo>
                  <a:pt x="467838" y="235980"/>
                  <a:pt x="157473" y="206134"/>
                  <a:pt x="12904" y="205377"/>
                </a:cubicBezTo>
                <a:cubicBezTo>
                  <a:pt x="7452" y="204770"/>
                  <a:pt x="-313" y="199658"/>
                  <a:pt x="0" y="192473"/>
                </a:cubicBezTo>
                <a:cubicBezTo>
                  <a:pt x="2251" y="139697"/>
                  <a:pt x="8536" y="56819"/>
                  <a:pt x="0" y="12904"/>
                </a:cubicBezTo>
                <a:close/>
              </a:path>
              <a:path w="720000" h="205377" stroke="0" extrusionOk="0">
                <a:moveTo>
                  <a:pt x="0" y="12904"/>
                </a:moveTo>
                <a:cubicBezTo>
                  <a:pt x="-37" y="4803"/>
                  <a:pt x="5839" y="-242"/>
                  <a:pt x="12904" y="0"/>
                </a:cubicBezTo>
                <a:cubicBezTo>
                  <a:pt x="222862" y="-6088"/>
                  <a:pt x="383161" y="-14162"/>
                  <a:pt x="707096" y="0"/>
                </a:cubicBezTo>
                <a:cubicBezTo>
                  <a:pt x="713658" y="-89"/>
                  <a:pt x="719014" y="4365"/>
                  <a:pt x="720000" y="12904"/>
                </a:cubicBezTo>
                <a:cubicBezTo>
                  <a:pt x="727267" y="82949"/>
                  <a:pt x="717794" y="147747"/>
                  <a:pt x="720000" y="192473"/>
                </a:cubicBezTo>
                <a:cubicBezTo>
                  <a:pt x="720197" y="197886"/>
                  <a:pt x="712476" y="205145"/>
                  <a:pt x="707096" y="205377"/>
                </a:cubicBezTo>
                <a:cubicBezTo>
                  <a:pt x="549774" y="199365"/>
                  <a:pt x="300503" y="231929"/>
                  <a:pt x="12904" y="205377"/>
                </a:cubicBezTo>
                <a:cubicBezTo>
                  <a:pt x="5086" y="204514"/>
                  <a:pt x="-74" y="199190"/>
                  <a:pt x="0" y="192473"/>
                </a:cubicBezTo>
                <a:cubicBezTo>
                  <a:pt x="2875" y="103467"/>
                  <a:pt x="-2538" y="83692"/>
                  <a:pt x="0" y="12904"/>
                </a:cubicBezTo>
                <a:close/>
              </a:path>
            </a:pathLst>
          </a:custGeom>
          <a:solidFill>
            <a:schemeClr val="tx1">
              <a:lumMod val="75000"/>
              <a:lumOff val="25000"/>
            </a:schemeClr>
          </a:solidFill>
          <a:ln>
            <a:solidFill>
              <a:srgbClr val="404040">
                <a:alpha val="0"/>
              </a:srgbClr>
            </a:solidFill>
            <a:extLst>
              <a:ext uri="{C807C97D-BFC1-408E-A445-0C87EB9F89A2}">
                <ask:lineSketchStyleProps xmlns:ask="http://schemas.microsoft.com/office/drawing/2018/sketchyshapes" sd="3840085560">
                  <a:prstGeom prst="roundRect">
                    <a:avLst>
                      <a:gd name="adj" fmla="val 6283"/>
                    </a:avLst>
                  </a:prstGeom>
                  <ask:type>
                    <ask:lineSketchFreehand/>
                  </ask:type>
                  <ask:seed>3840085560</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spc="20" dirty="0">
                <a:solidFill>
                  <a:schemeClr val="bg1"/>
                </a:solidFill>
              </a:rPr>
              <a:t>Guardar</a:t>
            </a:r>
          </a:p>
        </p:txBody>
      </p:sp>
      <p:sp>
        <p:nvSpPr>
          <p:cNvPr id="119" name="Search Box">
            <a:extLst>
              <a:ext uri="{FF2B5EF4-FFF2-40B4-BE49-F238E27FC236}">
                <a16:creationId xmlns:a16="http://schemas.microsoft.com/office/drawing/2014/main" id="{52091D74-07C3-4F61-AA02-29BF6B32A9F9}"/>
              </a:ext>
            </a:extLst>
          </p:cNvPr>
          <p:cNvSpPr/>
          <p:nvPr/>
        </p:nvSpPr>
        <p:spPr>
          <a:xfrm>
            <a:off x="4673261" y="2560637"/>
            <a:ext cx="854860" cy="222624"/>
          </a:xfrm>
          <a:custGeom>
            <a:avLst/>
            <a:gdLst>
              <a:gd name="connsiteX0" fmla="*/ 0 w 854860"/>
              <a:gd name="connsiteY0" fmla="*/ 10913 h 222624"/>
              <a:gd name="connsiteX1" fmla="*/ 10913 w 854860"/>
              <a:gd name="connsiteY1" fmla="*/ 0 h 222624"/>
              <a:gd name="connsiteX2" fmla="*/ 410769 w 854860"/>
              <a:gd name="connsiteY2" fmla="*/ 0 h 222624"/>
              <a:gd name="connsiteX3" fmla="*/ 843947 w 854860"/>
              <a:gd name="connsiteY3" fmla="*/ 0 h 222624"/>
              <a:gd name="connsiteX4" fmla="*/ 854860 w 854860"/>
              <a:gd name="connsiteY4" fmla="*/ 10913 h 222624"/>
              <a:gd name="connsiteX5" fmla="*/ 854860 w 854860"/>
              <a:gd name="connsiteY5" fmla="*/ 211711 h 222624"/>
              <a:gd name="connsiteX6" fmla="*/ 843947 w 854860"/>
              <a:gd name="connsiteY6" fmla="*/ 222624 h 222624"/>
              <a:gd name="connsiteX7" fmla="*/ 410769 w 854860"/>
              <a:gd name="connsiteY7" fmla="*/ 222624 h 222624"/>
              <a:gd name="connsiteX8" fmla="*/ 10913 w 854860"/>
              <a:gd name="connsiteY8" fmla="*/ 222624 h 222624"/>
              <a:gd name="connsiteX9" fmla="*/ 0 w 854860"/>
              <a:gd name="connsiteY9" fmla="*/ 211711 h 222624"/>
              <a:gd name="connsiteX10" fmla="*/ 0 w 854860"/>
              <a:gd name="connsiteY10" fmla="*/ 10913 h 222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54860" h="222624" fill="none" extrusionOk="0">
                <a:moveTo>
                  <a:pt x="0" y="10913"/>
                </a:moveTo>
                <a:cubicBezTo>
                  <a:pt x="56" y="4059"/>
                  <a:pt x="4461" y="748"/>
                  <a:pt x="10913" y="0"/>
                </a:cubicBezTo>
                <a:cubicBezTo>
                  <a:pt x="162696" y="3220"/>
                  <a:pt x="301263" y="10607"/>
                  <a:pt x="410769" y="0"/>
                </a:cubicBezTo>
                <a:cubicBezTo>
                  <a:pt x="520275" y="-10607"/>
                  <a:pt x="669916" y="-15118"/>
                  <a:pt x="843947" y="0"/>
                </a:cubicBezTo>
                <a:cubicBezTo>
                  <a:pt x="849733" y="64"/>
                  <a:pt x="854922" y="4197"/>
                  <a:pt x="854860" y="10913"/>
                </a:cubicBezTo>
                <a:cubicBezTo>
                  <a:pt x="862015" y="56299"/>
                  <a:pt x="852337" y="114524"/>
                  <a:pt x="854860" y="211711"/>
                </a:cubicBezTo>
                <a:cubicBezTo>
                  <a:pt x="854653" y="218244"/>
                  <a:pt x="850194" y="222994"/>
                  <a:pt x="843947" y="222624"/>
                </a:cubicBezTo>
                <a:cubicBezTo>
                  <a:pt x="633008" y="208149"/>
                  <a:pt x="549508" y="201208"/>
                  <a:pt x="410769" y="222624"/>
                </a:cubicBezTo>
                <a:cubicBezTo>
                  <a:pt x="272030" y="244040"/>
                  <a:pt x="195898" y="208688"/>
                  <a:pt x="10913" y="222624"/>
                </a:cubicBezTo>
                <a:cubicBezTo>
                  <a:pt x="4899" y="223913"/>
                  <a:pt x="740" y="217518"/>
                  <a:pt x="0" y="211711"/>
                </a:cubicBezTo>
                <a:cubicBezTo>
                  <a:pt x="4463" y="165093"/>
                  <a:pt x="-592" y="58313"/>
                  <a:pt x="0" y="10913"/>
                </a:cubicBezTo>
                <a:close/>
              </a:path>
              <a:path w="854860" h="222624" stroke="0" extrusionOk="0">
                <a:moveTo>
                  <a:pt x="0" y="10913"/>
                </a:moveTo>
                <a:cubicBezTo>
                  <a:pt x="258" y="4398"/>
                  <a:pt x="4743" y="276"/>
                  <a:pt x="10913" y="0"/>
                </a:cubicBezTo>
                <a:cubicBezTo>
                  <a:pt x="220782" y="-10026"/>
                  <a:pt x="349809" y="4172"/>
                  <a:pt x="435760" y="0"/>
                </a:cubicBezTo>
                <a:cubicBezTo>
                  <a:pt x="521711" y="-4172"/>
                  <a:pt x="707032" y="-618"/>
                  <a:pt x="843947" y="0"/>
                </a:cubicBezTo>
                <a:cubicBezTo>
                  <a:pt x="851304" y="-372"/>
                  <a:pt x="855417" y="5319"/>
                  <a:pt x="854860" y="10913"/>
                </a:cubicBezTo>
                <a:cubicBezTo>
                  <a:pt x="851551" y="103987"/>
                  <a:pt x="845059" y="132243"/>
                  <a:pt x="854860" y="211711"/>
                </a:cubicBezTo>
                <a:cubicBezTo>
                  <a:pt x="854489" y="217687"/>
                  <a:pt x="849340" y="223006"/>
                  <a:pt x="843947" y="222624"/>
                </a:cubicBezTo>
                <a:cubicBezTo>
                  <a:pt x="711251" y="228194"/>
                  <a:pt x="587101" y="221933"/>
                  <a:pt x="410769" y="222624"/>
                </a:cubicBezTo>
                <a:cubicBezTo>
                  <a:pt x="234437" y="223315"/>
                  <a:pt x="174967" y="207929"/>
                  <a:pt x="10913" y="222624"/>
                </a:cubicBezTo>
                <a:cubicBezTo>
                  <a:pt x="4592" y="223803"/>
                  <a:pt x="-350" y="217703"/>
                  <a:pt x="0" y="211711"/>
                </a:cubicBezTo>
                <a:cubicBezTo>
                  <a:pt x="-1041" y="156857"/>
                  <a:pt x="1307" y="70667"/>
                  <a:pt x="0" y="10913"/>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2024747198">
                  <a:prstGeom prst="roundRect">
                    <a:avLst>
                      <a:gd name="adj" fmla="val 4902"/>
                    </a:avLst>
                  </a:prstGeom>
                  <ask:type>
                    <ask:lineSketchFreehand/>
                  </ask:type>
                  <ask:seed>2024747198</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grpSp>
        <p:nvGrpSpPr>
          <p:cNvPr id="120" name="Search Box 3" descr="Search Box 3">
            <a:extLst>
              <a:ext uri="{FF2B5EF4-FFF2-40B4-BE49-F238E27FC236}">
                <a16:creationId xmlns:a16="http://schemas.microsoft.com/office/drawing/2014/main" id="{928F018B-E647-4544-A928-4C40FA7C8FEE}"/>
              </a:ext>
            </a:extLst>
          </p:cNvPr>
          <p:cNvGrpSpPr/>
          <p:nvPr/>
        </p:nvGrpSpPr>
        <p:grpSpPr>
          <a:xfrm>
            <a:off x="4683775" y="2902363"/>
            <a:ext cx="2028965" cy="222624"/>
            <a:chOff x="1954390" y="4940350"/>
            <a:chExt cx="2028965" cy="222624"/>
          </a:xfrm>
        </p:grpSpPr>
        <p:sp>
          <p:nvSpPr>
            <p:cNvPr id="121" name="Search Box">
              <a:extLst>
                <a:ext uri="{FF2B5EF4-FFF2-40B4-BE49-F238E27FC236}">
                  <a16:creationId xmlns:a16="http://schemas.microsoft.com/office/drawing/2014/main" id="{43234BDC-6CD3-4380-BCB1-5C782150E228}"/>
                </a:ext>
              </a:extLst>
            </p:cNvPr>
            <p:cNvSpPr/>
            <p:nvPr/>
          </p:nvSpPr>
          <p:spPr>
            <a:xfrm>
              <a:off x="1963068" y="4940350"/>
              <a:ext cx="2020287" cy="222624"/>
            </a:xfrm>
            <a:custGeom>
              <a:avLst/>
              <a:gdLst>
                <a:gd name="connsiteX0" fmla="*/ 0 w 2020287"/>
                <a:gd name="connsiteY0" fmla="*/ 10913 h 222624"/>
                <a:gd name="connsiteX1" fmla="*/ 10913 w 2020287"/>
                <a:gd name="connsiteY1" fmla="*/ 0 h 222624"/>
                <a:gd name="connsiteX2" fmla="*/ 657082 w 2020287"/>
                <a:gd name="connsiteY2" fmla="*/ 0 h 222624"/>
                <a:gd name="connsiteX3" fmla="*/ 1363205 w 2020287"/>
                <a:gd name="connsiteY3" fmla="*/ 0 h 222624"/>
                <a:gd name="connsiteX4" fmla="*/ 2009374 w 2020287"/>
                <a:gd name="connsiteY4" fmla="*/ 0 h 222624"/>
                <a:gd name="connsiteX5" fmla="*/ 2020287 w 2020287"/>
                <a:gd name="connsiteY5" fmla="*/ 10913 h 222624"/>
                <a:gd name="connsiteX6" fmla="*/ 2020287 w 2020287"/>
                <a:gd name="connsiteY6" fmla="*/ 211711 h 222624"/>
                <a:gd name="connsiteX7" fmla="*/ 2009374 w 2020287"/>
                <a:gd name="connsiteY7" fmla="*/ 222624 h 222624"/>
                <a:gd name="connsiteX8" fmla="*/ 1303251 w 2020287"/>
                <a:gd name="connsiteY8" fmla="*/ 222624 h 222624"/>
                <a:gd name="connsiteX9" fmla="*/ 637097 w 2020287"/>
                <a:gd name="connsiteY9" fmla="*/ 222624 h 222624"/>
                <a:gd name="connsiteX10" fmla="*/ 10913 w 2020287"/>
                <a:gd name="connsiteY10" fmla="*/ 222624 h 222624"/>
                <a:gd name="connsiteX11" fmla="*/ 0 w 2020287"/>
                <a:gd name="connsiteY11" fmla="*/ 211711 h 222624"/>
                <a:gd name="connsiteX12" fmla="*/ 0 w 2020287"/>
                <a:gd name="connsiteY12" fmla="*/ 10913 h 222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20287" h="222624" fill="none" extrusionOk="0">
                  <a:moveTo>
                    <a:pt x="0" y="10913"/>
                  </a:moveTo>
                  <a:cubicBezTo>
                    <a:pt x="27" y="4189"/>
                    <a:pt x="5249" y="747"/>
                    <a:pt x="10913" y="0"/>
                  </a:cubicBezTo>
                  <a:cubicBezTo>
                    <a:pt x="210193" y="-27603"/>
                    <a:pt x="400202" y="-31073"/>
                    <a:pt x="657082" y="0"/>
                  </a:cubicBezTo>
                  <a:cubicBezTo>
                    <a:pt x="913962" y="31073"/>
                    <a:pt x="1131377" y="18262"/>
                    <a:pt x="1363205" y="0"/>
                  </a:cubicBezTo>
                  <a:cubicBezTo>
                    <a:pt x="1595033" y="-18262"/>
                    <a:pt x="1822103" y="-13322"/>
                    <a:pt x="2009374" y="0"/>
                  </a:cubicBezTo>
                  <a:cubicBezTo>
                    <a:pt x="2015194" y="506"/>
                    <a:pt x="2020507" y="5256"/>
                    <a:pt x="2020287" y="10913"/>
                  </a:cubicBezTo>
                  <a:cubicBezTo>
                    <a:pt x="2023175" y="109471"/>
                    <a:pt x="2011454" y="143103"/>
                    <a:pt x="2020287" y="211711"/>
                  </a:cubicBezTo>
                  <a:cubicBezTo>
                    <a:pt x="2021447" y="217523"/>
                    <a:pt x="2015933" y="222492"/>
                    <a:pt x="2009374" y="222624"/>
                  </a:cubicBezTo>
                  <a:cubicBezTo>
                    <a:pt x="1687017" y="238128"/>
                    <a:pt x="1464538" y="200141"/>
                    <a:pt x="1303251" y="222624"/>
                  </a:cubicBezTo>
                  <a:cubicBezTo>
                    <a:pt x="1141964" y="245107"/>
                    <a:pt x="951261" y="244703"/>
                    <a:pt x="637097" y="222624"/>
                  </a:cubicBezTo>
                  <a:cubicBezTo>
                    <a:pt x="322933" y="200545"/>
                    <a:pt x="260955" y="225382"/>
                    <a:pt x="10913" y="222624"/>
                  </a:cubicBezTo>
                  <a:cubicBezTo>
                    <a:pt x="5011" y="223534"/>
                    <a:pt x="537" y="218275"/>
                    <a:pt x="0" y="211711"/>
                  </a:cubicBezTo>
                  <a:cubicBezTo>
                    <a:pt x="4068" y="146857"/>
                    <a:pt x="-4790" y="104853"/>
                    <a:pt x="0" y="10913"/>
                  </a:cubicBezTo>
                  <a:close/>
                </a:path>
                <a:path w="2020287" h="222624" stroke="0" extrusionOk="0">
                  <a:moveTo>
                    <a:pt x="0" y="10913"/>
                  </a:moveTo>
                  <a:cubicBezTo>
                    <a:pt x="258" y="4398"/>
                    <a:pt x="4743" y="276"/>
                    <a:pt x="10913" y="0"/>
                  </a:cubicBezTo>
                  <a:cubicBezTo>
                    <a:pt x="238080" y="33762"/>
                    <a:pt x="511281" y="9809"/>
                    <a:pt x="697051" y="0"/>
                  </a:cubicBezTo>
                  <a:cubicBezTo>
                    <a:pt x="882821" y="-9809"/>
                    <a:pt x="1124710" y="-34773"/>
                    <a:pt x="1403174" y="0"/>
                  </a:cubicBezTo>
                  <a:cubicBezTo>
                    <a:pt x="1681638" y="34773"/>
                    <a:pt x="1736273" y="-21035"/>
                    <a:pt x="2009374" y="0"/>
                  </a:cubicBezTo>
                  <a:cubicBezTo>
                    <a:pt x="2014595" y="-150"/>
                    <a:pt x="2020817" y="5207"/>
                    <a:pt x="2020287" y="10913"/>
                  </a:cubicBezTo>
                  <a:cubicBezTo>
                    <a:pt x="2017474" y="88248"/>
                    <a:pt x="2018227" y="114887"/>
                    <a:pt x="2020287" y="211711"/>
                  </a:cubicBezTo>
                  <a:cubicBezTo>
                    <a:pt x="2020010" y="216706"/>
                    <a:pt x="2014410" y="222068"/>
                    <a:pt x="2009374" y="222624"/>
                  </a:cubicBezTo>
                  <a:cubicBezTo>
                    <a:pt x="1861442" y="208644"/>
                    <a:pt x="1583497" y="214463"/>
                    <a:pt x="1403174" y="222624"/>
                  </a:cubicBezTo>
                  <a:cubicBezTo>
                    <a:pt x="1222851" y="230785"/>
                    <a:pt x="1013064" y="229904"/>
                    <a:pt x="737020" y="222624"/>
                  </a:cubicBezTo>
                  <a:cubicBezTo>
                    <a:pt x="460976" y="215344"/>
                    <a:pt x="280772" y="232866"/>
                    <a:pt x="10913" y="222624"/>
                  </a:cubicBezTo>
                  <a:cubicBezTo>
                    <a:pt x="5042" y="223687"/>
                    <a:pt x="-283" y="217245"/>
                    <a:pt x="0" y="211711"/>
                  </a:cubicBezTo>
                  <a:cubicBezTo>
                    <a:pt x="5626" y="126661"/>
                    <a:pt x="8630" y="56697"/>
                    <a:pt x="0" y="10913"/>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2024747198">
                    <a:prstGeom prst="roundRect">
                      <a:avLst>
                        <a:gd name="adj" fmla="val 4902"/>
                      </a:avLst>
                    </a:prstGeom>
                    <ask:type>
                      <ask:lineSketchFreehand/>
                    </ask:type>
                    <ask:seed>2024747198</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22" name="Search Text">
              <a:extLst>
                <a:ext uri="{FF2B5EF4-FFF2-40B4-BE49-F238E27FC236}">
                  <a16:creationId xmlns:a16="http://schemas.microsoft.com/office/drawing/2014/main" id="{20F8AC23-16D4-454E-93C7-8B41B1D59EB4}"/>
                </a:ext>
              </a:extLst>
            </p:cNvPr>
            <p:cNvSpPr txBox="1"/>
            <p:nvPr/>
          </p:nvSpPr>
          <p:spPr>
            <a:xfrm>
              <a:off x="1954390" y="4951556"/>
              <a:ext cx="636984" cy="200055"/>
            </a:xfrm>
            <a:prstGeom prst="rect">
              <a:avLst/>
            </a:prstGeom>
            <a:noFill/>
          </p:spPr>
          <p:txBody>
            <a:bodyPr wrap="square" rtlCol="0" anchor="ctr">
              <a:spAutoFit/>
            </a:bodyPr>
            <a:lstStyle/>
            <a:p>
              <a:r>
                <a:rPr lang="en-US" sz="700" dirty="0">
                  <a:solidFill>
                    <a:schemeClr val="tx1">
                      <a:lumMod val="75000"/>
                      <a:lumOff val="25000"/>
                      <a:alpha val="35000"/>
                    </a:schemeClr>
                  </a:solidFill>
                </a:rPr>
                <a:t>Nombre…</a:t>
              </a:r>
            </a:p>
          </p:txBody>
        </p:sp>
      </p:grpSp>
      <p:sp>
        <p:nvSpPr>
          <p:cNvPr id="123" name="Dropdown Text">
            <a:extLst>
              <a:ext uri="{FF2B5EF4-FFF2-40B4-BE49-F238E27FC236}">
                <a16:creationId xmlns:a16="http://schemas.microsoft.com/office/drawing/2014/main" id="{AFA84389-7492-4C8A-BC1A-BD7874B07C65}"/>
              </a:ext>
            </a:extLst>
          </p:cNvPr>
          <p:cNvSpPr txBox="1"/>
          <p:nvPr/>
        </p:nvSpPr>
        <p:spPr>
          <a:xfrm>
            <a:off x="4755257" y="2620591"/>
            <a:ext cx="671612" cy="96501"/>
          </a:xfrm>
          <a:prstGeom prst="rect">
            <a:avLst/>
          </a:prstGeom>
          <a:noFill/>
        </p:spPr>
        <p:txBody>
          <a:bodyPr wrap="square" lIns="0" tIns="0" rIns="0" bIns="0" rtlCol="0">
            <a:spAutoFit/>
          </a:bodyPr>
          <a:lstStyle/>
          <a:p>
            <a:pPr>
              <a:lnSpc>
                <a:spcPct val="110000"/>
              </a:lnSpc>
            </a:pPr>
            <a:r>
              <a:rPr lang="en-US" sz="600" dirty="0">
                <a:solidFill>
                  <a:srgbClr val="555555"/>
                </a:solidFill>
              </a:rPr>
              <a:t>Identificador</a:t>
            </a:r>
          </a:p>
        </p:txBody>
      </p:sp>
      <p:grpSp>
        <p:nvGrpSpPr>
          <p:cNvPr id="125" name="Search Box 3" descr="Search Box 3">
            <a:extLst>
              <a:ext uri="{FF2B5EF4-FFF2-40B4-BE49-F238E27FC236}">
                <a16:creationId xmlns:a16="http://schemas.microsoft.com/office/drawing/2014/main" id="{953B728C-E61E-4A8B-9964-A7886E425E64}"/>
              </a:ext>
            </a:extLst>
          </p:cNvPr>
          <p:cNvGrpSpPr/>
          <p:nvPr/>
        </p:nvGrpSpPr>
        <p:grpSpPr>
          <a:xfrm>
            <a:off x="4673261" y="3245962"/>
            <a:ext cx="2028965" cy="222624"/>
            <a:chOff x="1954390" y="4940350"/>
            <a:chExt cx="2028965" cy="222624"/>
          </a:xfrm>
        </p:grpSpPr>
        <p:sp>
          <p:nvSpPr>
            <p:cNvPr id="126" name="Search Box">
              <a:extLst>
                <a:ext uri="{FF2B5EF4-FFF2-40B4-BE49-F238E27FC236}">
                  <a16:creationId xmlns:a16="http://schemas.microsoft.com/office/drawing/2014/main" id="{95E57660-9381-4455-9FDA-5C0D58FF2707}"/>
                </a:ext>
              </a:extLst>
            </p:cNvPr>
            <p:cNvSpPr/>
            <p:nvPr/>
          </p:nvSpPr>
          <p:spPr>
            <a:xfrm>
              <a:off x="1963068" y="4940350"/>
              <a:ext cx="2020287" cy="222624"/>
            </a:xfrm>
            <a:custGeom>
              <a:avLst/>
              <a:gdLst>
                <a:gd name="connsiteX0" fmla="*/ 0 w 2020287"/>
                <a:gd name="connsiteY0" fmla="*/ 10913 h 222624"/>
                <a:gd name="connsiteX1" fmla="*/ 10913 w 2020287"/>
                <a:gd name="connsiteY1" fmla="*/ 0 h 222624"/>
                <a:gd name="connsiteX2" fmla="*/ 657082 w 2020287"/>
                <a:gd name="connsiteY2" fmla="*/ 0 h 222624"/>
                <a:gd name="connsiteX3" fmla="*/ 1363205 w 2020287"/>
                <a:gd name="connsiteY3" fmla="*/ 0 h 222624"/>
                <a:gd name="connsiteX4" fmla="*/ 2009374 w 2020287"/>
                <a:gd name="connsiteY4" fmla="*/ 0 h 222624"/>
                <a:gd name="connsiteX5" fmla="*/ 2020287 w 2020287"/>
                <a:gd name="connsiteY5" fmla="*/ 10913 h 222624"/>
                <a:gd name="connsiteX6" fmla="*/ 2020287 w 2020287"/>
                <a:gd name="connsiteY6" fmla="*/ 211711 h 222624"/>
                <a:gd name="connsiteX7" fmla="*/ 2009374 w 2020287"/>
                <a:gd name="connsiteY7" fmla="*/ 222624 h 222624"/>
                <a:gd name="connsiteX8" fmla="*/ 1303251 w 2020287"/>
                <a:gd name="connsiteY8" fmla="*/ 222624 h 222624"/>
                <a:gd name="connsiteX9" fmla="*/ 637097 w 2020287"/>
                <a:gd name="connsiteY9" fmla="*/ 222624 h 222624"/>
                <a:gd name="connsiteX10" fmla="*/ 10913 w 2020287"/>
                <a:gd name="connsiteY10" fmla="*/ 222624 h 222624"/>
                <a:gd name="connsiteX11" fmla="*/ 0 w 2020287"/>
                <a:gd name="connsiteY11" fmla="*/ 211711 h 222624"/>
                <a:gd name="connsiteX12" fmla="*/ 0 w 2020287"/>
                <a:gd name="connsiteY12" fmla="*/ 10913 h 222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20287" h="222624" fill="none" extrusionOk="0">
                  <a:moveTo>
                    <a:pt x="0" y="10913"/>
                  </a:moveTo>
                  <a:cubicBezTo>
                    <a:pt x="27" y="4189"/>
                    <a:pt x="5249" y="747"/>
                    <a:pt x="10913" y="0"/>
                  </a:cubicBezTo>
                  <a:cubicBezTo>
                    <a:pt x="210193" y="-27603"/>
                    <a:pt x="400202" y="-31073"/>
                    <a:pt x="657082" y="0"/>
                  </a:cubicBezTo>
                  <a:cubicBezTo>
                    <a:pt x="913962" y="31073"/>
                    <a:pt x="1131377" y="18262"/>
                    <a:pt x="1363205" y="0"/>
                  </a:cubicBezTo>
                  <a:cubicBezTo>
                    <a:pt x="1595033" y="-18262"/>
                    <a:pt x="1822103" y="-13322"/>
                    <a:pt x="2009374" y="0"/>
                  </a:cubicBezTo>
                  <a:cubicBezTo>
                    <a:pt x="2015194" y="506"/>
                    <a:pt x="2020507" y="5256"/>
                    <a:pt x="2020287" y="10913"/>
                  </a:cubicBezTo>
                  <a:cubicBezTo>
                    <a:pt x="2023175" y="109471"/>
                    <a:pt x="2011454" y="143103"/>
                    <a:pt x="2020287" y="211711"/>
                  </a:cubicBezTo>
                  <a:cubicBezTo>
                    <a:pt x="2021447" y="217523"/>
                    <a:pt x="2015933" y="222492"/>
                    <a:pt x="2009374" y="222624"/>
                  </a:cubicBezTo>
                  <a:cubicBezTo>
                    <a:pt x="1687017" y="238128"/>
                    <a:pt x="1464538" y="200141"/>
                    <a:pt x="1303251" y="222624"/>
                  </a:cubicBezTo>
                  <a:cubicBezTo>
                    <a:pt x="1141964" y="245107"/>
                    <a:pt x="951261" y="244703"/>
                    <a:pt x="637097" y="222624"/>
                  </a:cubicBezTo>
                  <a:cubicBezTo>
                    <a:pt x="322933" y="200545"/>
                    <a:pt x="260955" y="225382"/>
                    <a:pt x="10913" y="222624"/>
                  </a:cubicBezTo>
                  <a:cubicBezTo>
                    <a:pt x="5011" y="223534"/>
                    <a:pt x="537" y="218275"/>
                    <a:pt x="0" y="211711"/>
                  </a:cubicBezTo>
                  <a:cubicBezTo>
                    <a:pt x="4068" y="146857"/>
                    <a:pt x="-4790" y="104853"/>
                    <a:pt x="0" y="10913"/>
                  </a:cubicBezTo>
                  <a:close/>
                </a:path>
                <a:path w="2020287" h="222624" stroke="0" extrusionOk="0">
                  <a:moveTo>
                    <a:pt x="0" y="10913"/>
                  </a:moveTo>
                  <a:cubicBezTo>
                    <a:pt x="258" y="4398"/>
                    <a:pt x="4743" y="276"/>
                    <a:pt x="10913" y="0"/>
                  </a:cubicBezTo>
                  <a:cubicBezTo>
                    <a:pt x="238080" y="33762"/>
                    <a:pt x="511281" y="9809"/>
                    <a:pt x="697051" y="0"/>
                  </a:cubicBezTo>
                  <a:cubicBezTo>
                    <a:pt x="882821" y="-9809"/>
                    <a:pt x="1124710" y="-34773"/>
                    <a:pt x="1403174" y="0"/>
                  </a:cubicBezTo>
                  <a:cubicBezTo>
                    <a:pt x="1681638" y="34773"/>
                    <a:pt x="1736273" y="-21035"/>
                    <a:pt x="2009374" y="0"/>
                  </a:cubicBezTo>
                  <a:cubicBezTo>
                    <a:pt x="2014595" y="-150"/>
                    <a:pt x="2020817" y="5207"/>
                    <a:pt x="2020287" y="10913"/>
                  </a:cubicBezTo>
                  <a:cubicBezTo>
                    <a:pt x="2017474" y="88248"/>
                    <a:pt x="2018227" y="114887"/>
                    <a:pt x="2020287" y="211711"/>
                  </a:cubicBezTo>
                  <a:cubicBezTo>
                    <a:pt x="2020010" y="216706"/>
                    <a:pt x="2014410" y="222068"/>
                    <a:pt x="2009374" y="222624"/>
                  </a:cubicBezTo>
                  <a:cubicBezTo>
                    <a:pt x="1861442" y="208644"/>
                    <a:pt x="1583497" y="214463"/>
                    <a:pt x="1403174" y="222624"/>
                  </a:cubicBezTo>
                  <a:cubicBezTo>
                    <a:pt x="1222851" y="230785"/>
                    <a:pt x="1013064" y="229904"/>
                    <a:pt x="737020" y="222624"/>
                  </a:cubicBezTo>
                  <a:cubicBezTo>
                    <a:pt x="460976" y="215344"/>
                    <a:pt x="280772" y="232866"/>
                    <a:pt x="10913" y="222624"/>
                  </a:cubicBezTo>
                  <a:cubicBezTo>
                    <a:pt x="5042" y="223687"/>
                    <a:pt x="-283" y="217245"/>
                    <a:pt x="0" y="211711"/>
                  </a:cubicBezTo>
                  <a:cubicBezTo>
                    <a:pt x="5626" y="126661"/>
                    <a:pt x="8630" y="56697"/>
                    <a:pt x="0" y="10913"/>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2024747198">
                    <a:prstGeom prst="roundRect">
                      <a:avLst>
                        <a:gd name="adj" fmla="val 4902"/>
                      </a:avLst>
                    </a:prstGeom>
                    <ask:type>
                      <ask:lineSketchFreehand/>
                    </ask:type>
                    <ask:seed>2024747198</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28" name="Search Text">
              <a:extLst>
                <a:ext uri="{FF2B5EF4-FFF2-40B4-BE49-F238E27FC236}">
                  <a16:creationId xmlns:a16="http://schemas.microsoft.com/office/drawing/2014/main" id="{0DBFD6D9-7C72-4892-A191-7464F8D6324E}"/>
                </a:ext>
              </a:extLst>
            </p:cNvPr>
            <p:cNvSpPr txBox="1"/>
            <p:nvPr/>
          </p:nvSpPr>
          <p:spPr>
            <a:xfrm>
              <a:off x="1954390" y="4961329"/>
              <a:ext cx="854860" cy="200055"/>
            </a:xfrm>
            <a:prstGeom prst="rect">
              <a:avLst/>
            </a:prstGeom>
            <a:noFill/>
          </p:spPr>
          <p:txBody>
            <a:bodyPr wrap="square" rtlCol="0" anchor="ctr">
              <a:spAutoFit/>
            </a:bodyPr>
            <a:lstStyle/>
            <a:p>
              <a:r>
                <a:rPr lang="en-US" sz="700" dirty="0">
                  <a:solidFill>
                    <a:schemeClr val="tx1">
                      <a:lumMod val="75000"/>
                      <a:lumOff val="25000"/>
                      <a:alpha val="35000"/>
                    </a:schemeClr>
                  </a:solidFill>
                </a:rPr>
                <a:t>Nacionalidad…</a:t>
              </a:r>
            </a:p>
          </p:txBody>
        </p:sp>
      </p:grpSp>
    </p:spTree>
    <p:extLst>
      <p:ext uri="{BB962C8B-B14F-4D97-AF65-F5344CB8AC3E}">
        <p14:creationId xmlns:p14="http://schemas.microsoft.com/office/powerpoint/2010/main" val="19519160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5000"/>
            <a:lum/>
          </a:blip>
          <a:srcRect/>
          <a:stretch>
            <a:fillRect t="-41000" b="-41000"/>
          </a:stretch>
        </a:blipFill>
        <a:effectLst/>
      </p:bgPr>
    </p:bg>
    <p:spTree>
      <p:nvGrpSpPr>
        <p:cNvPr id="1" name=""/>
        <p:cNvGrpSpPr/>
        <p:nvPr/>
      </p:nvGrpSpPr>
      <p:grpSpPr>
        <a:xfrm>
          <a:off x="0" y="0"/>
          <a:ext cx="0" cy="0"/>
          <a:chOff x="0" y="0"/>
          <a:chExt cx="0" cy="0"/>
        </a:xfrm>
      </p:grpSpPr>
      <p:sp>
        <p:nvSpPr>
          <p:cNvPr id="283" name="Picture Placeholder Background">
            <a:extLst>
              <a:ext uri="{FF2B5EF4-FFF2-40B4-BE49-F238E27FC236}">
                <a16:creationId xmlns:a16="http://schemas.microsoft.com/office/drawing/2014/main" id="{4542FB1C-1C10-427A-A286-0F5624B897A7}"/>
              </a:ext>
            </a:extLst>
          </p:cNvPr>
          <p:cNvSpPr/>
          <p:nvPr/>
        </p:nvSpPr>
        <p:spPr>
          <a:xfrm>
            <a:off x="2346960" y="1327893"/>
            <a:ext cx="7033540" cy="3626196"/>
          </a:xfrm>
          <a:custGeom>
            <a:avLst/>
            <a:gdLst>
              <a:gd name="connsiteX0" fmla="*/ 0 w 7033540"/>
              <a:gd name="connsiteY0" fmla="*/ 44784 h 3626196"/>
              <a:gd name="connsiteX1" fmla="*/ 44784 w 7033540"/>
              <a:gd name="connsiteY1" fmla="*/ 0 h 3626196"/>
              <a:gd name="connsiteX2" fmla="*/ 808621 w 7033540"/>
              <a:gd name="connsiteY2" fmla="*/ 0 h 3626196"/>
              <a:gd name="connsiteX3" fmla="*/ 1433578 w 7033540"/>
              <a:gd name="connsiteY3" fmla="*/ 0 h 3626196"/>
              <a:gd name="connsiteX4" fmla="*/ 2058536 w 7033540"/>
              <a:gd name="connsiteY4" fmla="*/ 0 h 3626196"/>
              <a:gd name="connsiteX5" fmla="*/ 2683493 w 7033540"/>
              <a:gd name="connsiteY5" fmla="*/ 0 h 3626196"/>
              <a:gd name="connsiteX6" fmla="*/ 3239011 w 7033540"/>
              <a:gd name="connsiteY6" fmla="*/ 0 h 3626196"/>
              <a:gd name="connsiteX7" fmla="*/ 4002848 w 7033540"/>
              <a:gd name="connsiteY7" fmla="*/ 0 h 3626196"/>
              <a:gd name="connsiteX8" fmla="*/ 4766685 w 7033540"/>
              <a:gd name="connsiteY8" fmla="*/ 0 h 3626196"/>
              <a:gd name="connsiteX9" fmla="*/ 5599962 w 7033540"/>
              <a:gd name="connsiteY9" fmla="*/ 0 h 3626196"/>
              <a:gd name="connsiteX10" fmla="*/ 6224919 w 7033540"/>
              <a:gd name="connsiteY10" fmla="*/ 0 h 3626196"/>
              <a:gd name="connsiteX11" fmla="*/ 6988756 w 7033540"/>
              <a:gd name="connsiteY11" fmla="*/ 0 h 3626196"/>
              <a:gd name="connsiteX12" fmla="*/ 7033540 w 7033540"/>
              <a:gd name="connsiteY12" fmla="*/ 44784 h 3626196"/>
              <a:gd name="connsiteX13" fmla="*/ 7033540 w 7033540"/>
              <a:gd name="connsiteY13" fmla="*/ 669588 h 3626196"/>
              <a:gd name="connsiteX14" fmla="*/ 7033540 w 7033540"/>
              <a:gd name="connsiteY14" fmla="*/ 1259026 h 3626196"/>
              <a:gd name="connsiteX15" fmla="*/ 7033540 w 7033540"/>
              <a:gd name="connsiteY15" fmla="*/ 1848464 h 3626196"/>
              <a:gd name="connsiteX16" fmla="*/ 7033540 w 7033540"/>
              <a:gd name="connsiteY16" fmla="*/ 2331803 h 3626196"/>
              <a:gd name="connsiteX17" fmla="*/ 7033540 w 7033540"/>
              <a:gd name="connsiteY17" fmla="*/ 2850509 h 3626196"/>
              <a:gd name="connsiteX18" fmla="*/ 7033540 w 7033540"/>
              <a:gd name="connsiteY18" fmla="*/ 3581412 h 3626196"/>
              <a:gd name="connsiteX19" fmla="*/ 6988756 w 7033540"/>
              <a:gd name="connsiteY19" fmla="*/ 3626196 h 3626196"/>
              <a:gd name="connsiteX20" fmla="*/ 6502678 w 7033540"/>
              <a:gd name="connsiteY20" fmla="*/ 3626196 h 3626196"/>
              <a:gd name="connsiteX21" fmla="*/ 6016600 w 7033540"/>
              <a:gd name="connsiteY21" fmla="*/ 3626196 h 3626196"/>
              <a:gd name="connsiteX22" fmla="*/ 5530522 w 7033540"/>
              <a:gd name="connsiteY22" fmla="*/ 3626196 h 3626196"/>
              <a:gd name="connsiteX23" fmla="*/ 4975004 w 7033540"/>
              <a:gd name="connsiteY23" fmla="*/ 3626196 h 3626196"/>
              <a:gd name="connsiteX24" fmla="*/ 4419486 w 7033540"/>
              <a:gd name="connsiteY24" fmla="*/ 3626196 h 3626196"/>
              <a:gd name="connsiteX25" fmla="*/ 3794529 w 7033540"/>
              <a:gd name="connsiteY25" fmla="*/ 3626196 h 3626196"/>
              <a:gd name="connsiteX26" fmla="*/ 3030692 w 7033540"/>
              <a:gd name="connsiteY26" fmla="*/ 3626196 h 3626196"/>
              <a:gd name="connsiteX27" fmla="*/ 2197415 w 7033540"/>
              <a:gd name="connsiteY27" fmla="*/ 3626196 h 3626196"/>
              <a:gd name="connsiteX28" fmla="*/ 1433578 w 7033540"/>
              <a:gd name="connsiteY28" fmla="*/ 3626196 h 3626196"/>
              <a:gd name="connsiteX29" fmla="*/ 739181 w 7033540"/>
              <a:gd name="connsiteY29" fmla="*/ 3626196 h 3626196"/>
              <a:gd name="connsiteX30" fmla="*/ 44784 w 7033540"/>
              <a:gd name="connsiteY30" fmla="*/ 3626196 h 3626196"/>
              <a:gd name="connsiteX31" fmla="*/ 0 w 7033540"/>
              <a:gd name="connsiteY31" fmla="*/ 3581412 h 3626196"/>
              <a:gd name="connsiteX32" fmla="*/ 0 w 7033540"/>
              <a:gd name="connsiteY32" fmla="*/ 2991974 h 3626196"/>
              <a:gd name="connsiteX33" fmla="*/ 0 w 7033540"/>
              <a:gd name="connsiteY33" fmla="*/ 2367170 h 3626196"/>
              <a:gd name="connsiteX34" fmla="*/ 0 w 7033540"/>
              <a:gd name="connsiteY34" fmla="*/ 1706999 h 3626196"/>
              <a:gd name="connsiteX35" fmla="*/ 0 w 7033540"/>
              <a:gd name="connsiteY35" fmla="*/ 1082195 h 3626196"/>
              <a:gd name="connsiteX36" fmla="*/ 0 w 7033540"/>
              <a:gd name="connsiteY36" fmla="*/ 44784 h 3626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7033540" h="3626196" fill="none" extrusionOk="0">
                <a:moveTo>
                  <a:pt x="0" y="44784"/>
                </a:moveTo>
                <a:cubicBezTo>
                  <a:pt x="70" y="17145"/>
                  <a:pt x="21852" y="2510"/>
                  <a:pt x="44784" y="0"/>
                </a:cubicBezTo>
                <a:cubicBezTo>
                  <a:pt x="261598" y="-10510"/>
                  <a:pt x="627878" y="-25077"/>
                  <a:pt x="808621" y="0"/>
                </a:cubicBezTo>
                <a:cubicBezTo>
                  <a:pt x="989364" y="25077"/>
                  <a:pt x="1130095" y="21101"/>
                  <a:pt x="1433578" y="0"/>
                </a:cubicBezTo>
                <a:cubicBezTo>
                  <a:pt x="1737061" y="-21101"/>
                  <a:pt x="1796218" y="27999"/>
                  <a:pt x="2058536" y="0"/>
                </a:cubicBezTo>
                <a:cubicBezTo>
                  <a:pt x="2320854" y="-27999"/>
                  <a:pt x="2440892" y="13475"/>
                  <a:pt x="2683493" y="0"/>
                </a:cubicBezTo>
                <a:cubicBezTo>
                  <a:pt x="2926094" y="-13475"/>
                  <a:pt x="2994705" y="-22260"/>
                  <a:pt x="3239011" y="0"/>
                </a:cubicBezTo>
                <a:cubicBezTo>
                  <a:pt x="3483317" y="22260"/>
                  <a:pt x="3790030" y="-5427"/>
                  <a:pt x="4002848" y="0"/>
                </a:cubicBezTo>
                <a:cubicBezTo>
                  <a:pt x="4215666" y="5427"/>
                  <a:pt x="4553902" y="4836"/>
                  <a:pt x="4766685" y="0"/>
                </a:cubicBezTo>
                <a:cubicBezTo>
                  <a:pt x="4979468" y="-4836"/>
                  <a:pt x="5325312" y="18586"/>
                  <a:pt x="5599962" y="0"/>
                </a:cubicBezTo>
                <a:cubicBezTo>
                  <a:pt x="5874612" y="-18586"/>
                  <a:pt x="5968450" y="1226"/>
                  <a:pt x="6224919" y="0"/>
                </a:cubicBezTo>
                <a:cubicBezTo>
                  <a:pt x="6481388" y="-1226"/>
                  <a:pt x="6778422" y="23998"/>
                  <a:pt x="6988756" y="0"/>
                </a:cubicBezTo>
                <a:cubicBezTo>
                  <a:pt x="7012954" y="3135"/>
                  <a:pt x="7036013" y="20570"/>
                  <a:pt x="7033540" y="44784"/>
                </a:cubicBezTo>
                <a:cubicBezTo>
                  <a:pt x="7042298" y="301651"/>
                  <a:pt x="7017985" y="382583"/>
                  <a:pt x="7033540" y="669588"/>
                </a:cubicBezTo>
                <a:cubicBezTo>
                  <a:pt x="7049095" y="956593"/>
                  <a:pt x="7051767" y="1118375"/>
                  <a:pt x="7033540" y="1259026"/>
                </a:cubicBezTo>
                <a:cubicBezTo>
                  <a:pt x="7015313" y="1399677"/>
                  <a:pt x="7012166" y="1602070"/>
                  <a:pt x="7033540" y="1848464"/>
                </a:cubicBezTo>
                <a:cubicBezTo>
                  <a:pt x="7054914" y="2094858"/>
                  <a:pt x="7043661" y="2138786"/>
                  <a:pt x="7033540" y="2331803"/>
                </a:cubicBezTo>
                <a:cubicBezTo>
                  <a:pt x="7023419" y="2524820"/>
                  <a:pt x="7028233" y="2730768"/>
                  <a:pt x="7033540" y="2850509"/>
                </a:cubicBezTo>
                <a:cubicBezTo>
                  <a:pt x="7038847" y="2970250"/>
                  <a:pt x="7022464" y="3354445"/>
                  <a:pt x="7033540" y="3581412"/>
                </a:cubicBezTo>
                <a:cubicBezTo>
                  <a:pt x="7033583" y="3604163"/>
                  <a:pt x="7010343" y="3622436"/>
                  <a:pt x="6988756" y="3626196"/>
                </a:cubicBezTo>
                <a:cubicBezTo>
                  <a:pt x="6811891" y="3645209"/>
                  <a:pt x="6706895" y="3607223"/>
                  <a:pt x="6502678" y="3626196"/>
                </a:cubicBezTo>
                <a:cubicBezTo>
                  <a:pt x="6298461" y="3645169"/>
                  <a:pt x="6113850" y="3604375"/>
                  <a:pt x="6016600" y="3626196"/>
                </a:cubicBezTo>
                <a:cubicBezTo>
                  <a:pt x="5919350" y="3648017"/>
                  <a:pt x="5656610" y="3617213"/>
                  <a:pt x="5530522" y="3626196"/>
                </a:cubicBezTo>
                <a:cubicBezTo>
                  <a:pt x="5404434" y="3635179"/>
                  <a:pt x="5191401" y="3613398"/>
                  <a:pt x="4975004" y="3626196"/>
                </a:cubicBezTo>
                <a:cubicBezTo>
                  <a:pt x="4758607" y="3638994"/>
                  <a:pt x="4668990" y="3631572"/>
                  <a:pt x="4419486" y="3626196"/>
                </a:cubicBezTo>
                <a:cubicBezTo>
                  <a:pt x="4169982" y="3620820"/>
                  <a:pt x="4000743" y="3639893"/>
                  <a:pt x="3794529" y="3626196"/>
                </a:cubicBezTo>
                <a:cubicBezTo>
                  <a:pt x="3588315" y="3612499"/>
                  <a:pt x="3283992" y="3594087"/>
                  <a:pt x="3030692" y="3626196"/>
                </a:cubicBezTo>
                <a:cubicBezTo>
                  <a:pt x="2777392" y="3658305"/>
                  <a:pt x="2384262" y="3636591"/>
                  <a:pt x="2197415" y="3626196"/>
                </a:cubicBezTo>
                <a:cubicBezTo>
                  <a:pt x="2010568" y="3615801"/>
                  <a:pt x="1703853" y="3601974"/>
                  <a:pt x="1433578" y="3626196"/>
                </a:cubicBezTo>
                <a:cubicBezTo>
                  <a:pt x="1163303" y="3650418"/>
                  <a:pt x="1008805" y="3631969"/>
                  <a:pt x="739181" y="3626196"/>
                </a:cubicBezTo>
                <a:cubicBezTo>
                  <a:pt x="469557" y="3620423"/>
                  <a:pt x="214738" y="3632033"/>
                  <a:pt x="44784" y="3626196"/>
                </a:cubicBezTo>
                <a:cubicBezTo>
                  <a:pt x="18115" y="3623047"/>
                  <a:pt x="-106" y="3609930"/>
                  <a:pt x="0" y="3581412"/>
                </a:cubicBezTo>
                <a:cubicBezTo>
                  <a:pt x="26016" y="3401816"/>
                  <a:pt x="6355" y="3202921"/>
                  <a:pt x="0" y="2991974"/>
                </a:cubicBezTo>
                <a:cubicBezTo>
                  <a:pt x="-6355" y="2781027"/>
                  <a:pt x="-19270" y="2661520"/>
                  <a:pt x="0" y="2367170"/>
                </a:cubicBezTo>
                <a:cubicBezTo>
                  <a:pt x="19270" y="2072820"/>
                  <a:pt x="631" y="2013852"/>
                  <a:pt x="0" y="1706999"/>
                </a:cubicBezTo>
                <a:cubicBezTo>
                  <a:pt x="-631" y="1400146"/>
                  <a:pt x="-11909" y="1302299"/>
                  <a:pt x="0" y="1082195"/>
                </a:cubicBezTo>
                <a:cubicBezTo>
                  <a:pt x="11909" y="862091"/>
                  <a:pt x="387" y="421739"/>
                  <a:pt x="0" y="44784"/>
                </a:cubicBezTo>
                <a:close/>
              </a:path>
              <a:path w="7033540" h="3626196" stroke="0" extrusionOk="0">
                <a:moveTo>
                  <a:pt x="0" y="44784"/>
                </a:moveTo>
                <a:cubicBezTo>
                  <a:pt x="-406" y="14066"/>
                  <a:pt x="20665" y="-1873"/>
                  <a:pt x="44784" y="0"/>
                </a:cubicBezTo>
                <a:cubicBezTo>
                  <a:pt x="304178" y="18786"/>
                  <a:pt x="341344" y="-4618"/>
                  <a:pt x="600302" y="0"/>
                </a:cubicBezTo>
                <a:cubicBezTo>
                  <a:pt x="859260" y="4618"/>
                  <a:pt x="1081141" y="22665"/>
                  <a:pt x="1294699" y="0"/>
                </a:cubicBezTo>
                <a:cubicBezTo>
                  <a:pt x="1508257" y="-22665"/>
                  <a:pt x="1662383" y="23777"/>
                  <a:pt x="1919656" y="0"/>
                </a:cubicBezTo>
                <a:cubicBezTo>
                  <a:pt x="2176929" y="-23777"/>
                  <a:pt x="2306784" y="22977"/>
                  <a:pt x="2475174" y="0"/>
                </a:cubicBezTo>
                <a:cubicBezTo>
                  <a:pt x="2643564" y="-22977"/>
                  <a:pt x="2763938" y="-21408"/>
                  <a:pt x="2961252" y="0"/>
                </a:cubicBezTo>
                <a:cubicBezTo>
                  <a:pt x="3158566" y="21408"/>
                  <a:pt x="3452818" y="-164"/>
                  <a:pt x="3794529" y="0"/>
                </a:cubicBezTo>
                <a:cubicBezTo>
                  <a:pt x="4136240" y="164"/>
                  <a:pt x="4410946" y="-24890"/>
                  <a:pt x="4627806" y="0"/>
                </a:cubicBezTo>
                <a:cubicBezTo>
                  <a:pt x="4844666" y="24890"/>
                  <a:pt x="5053804" y="-7373"/>
                  <a:pt x="5461082" y="0"/>
                </a:cubicBezTo>
                <a:cubicBezTo>
                  <a:pt x="5868360" y="7373"/>
                  <a:pt x="5852886" y="22635"/>
                  <a:pt x="6016600" y="0"/>
                </a:cubicBezTo>
                <a:cubicBezTo>
                  <a:pt x="6180314" y="-22635"/>
                  <a:pt x="6770598" y="-17686"/>
                  <a:pt x="6988756" y="0"/>
                </a:cubicBezTo>
                <a:cubicBezTo>
                  <a:pt x="7012628" y="1850"/>
                  <a:pt x="7031024" y="23381"/>
                  <a:pt x="7033540" y="44784"/>
                </a:cubicBezTo>
                <a:cubicBezTo>
                  <a:pt x="7059312" y="186918"/>
                  <a:pt x="7031109" y="355886"/>
                  <a:pt x="7033540" y="634222"/>
                </a:cubicBezTo>
                <a:cubicBezTo>
                  <a:pt x="7035971" y="912558"/>
                  <a:pt x="7022651" y="923449"/>
                  <a:pt x="7033540" y="1188294"/>
                </a:cubicBezTo>
                <a:cubicBezTo>
                  <a:pt x="7044429" y="1453139"/>
                  <a:pt x="7034626" y="1608082"/>
                  <a:pt x="7033540" y="1777732"/>
                </a:cubicBezTo>
                <a:cubicBezTo>
                  <a:pt x="7032454" y="1947382"/>
                  <a:pt x="7014737" y="2080626"/>
                  <a:pt x="7033540" y="2296437"/>
                </a:cubicBezTo>
                <a:cubicBezTo>
                  <a:pt x="7052343" y="2512248"/>
                  <a:pt x="7034777" y="2600480"/>
                  <a:pt x="7033540" y="2885875"/>
                </a:cubicBezTo>
                <a:cubicBezTo>
                  <a:pt x="7032303" y="3171270"/>
                  <a:pt x="7029459" y="3236896"/>
                  <a:pt x="7033540" y="3581412"/>
                </a:cubicBezTo>
                <a:cubicBezTo>
                  <a:pt x="7037238" y="3605733"/>
                  <a:pt x="7010630" y="3630827"/>
                  <a:pt x="6988756" y="3626196"/>
                </a:cubicBezTo>
                <a:cubicBezTo>
                  <a:pt x="6705371" y="3631762"/>
                  <a:pt x="6497429" y="3634972"/>
                  <a:pt x="6294359" y="3626196"/>
                </a:cubicBezTo>
                <a:cubicBezTo>
                  <a:pt x="6091289" y="3617420"/>
                  <a:pt x="5661618" y="3625944"/>
                  <a:pt x="5461082" y="3626196"/>
                </a:cubicBezTo>
                <a:cubicBezTo>
                  <a:pt x="5260546" y="3626448"/>
                  <a:pt x="5107367" y="3629518"/>
                  <a:pt x="4905564" y="3626196"/>
                </a:cubicBezTo>
                <a:cubicBezTo>
                  <a:pt x="4703761" y="3622874"/>
                  <a:pt x="4511344" y="3608026"/>
                  <a:pt x="4280607" y="3626196"/>
                </a:cubicBezTo>
                <a:cubicBezTo>
                  <a:pt x="4049870" y="3644366"/>
                  <a:pt x="3790915" y="3659979"/>
                  <a:pt x="3516770" y="3626196"/>
                </a:cubicBezTo>
                <a:cubicBezTo>
                  <a:pt x="3242625" y="3592413"/>
                  <a:pt x="2969036" y="3604821"/>
                  <a:pt x="2822373" y="3626196"/>
                </a:cubicBezTo>
                <a:cubicBezTo>
                  <a:pt x="2675710" y="3647571"/>
                  <a:pt x="2283657" y="3607534"/>
                  <a:pt x="2058536" y="3626196"/>
                </a:cubicBezTo>
                <a:cubicBezTo>
                  <a:pt x="1833415" y="3644858"/>
                  <a:pt x="1601788" y="3640842"/>
                  <a:pt x="1294699" y="3626196"/>
                </a:cubicBezTo>
                <a:cubicBezTo>
                  <a:pt x="987610" y="3611550"/>
                  <a:pt x="377694" y="3657457"/>
                  <a:pt x="44784" y="3626196"/>
                </a:cubicBezTo>
                <a:cubicBezTo>
                  <a:pt x="22528" y="3625223"/>
                  <a:pt x="4936" y="3606664"/>
                  <a:pt x="0" y="3581412"/>
                </a:cubicBezTo>
                <a:cubicBezTo>
                  <a:pt x="21615" y="3441742"/>
                  <a:pt x="-19545" y="3294925"/>
                  <a:pt x="0" y="3027340"/>
                </a:cubicBezTo>
                <a:cubicBezTo>
                  <a:pt x="19545" y="2759755"/>
                  <a:pt x="-17022" y="2719371"/>
                  <a:pt x="0" y="2508635"/>
                </a:cubicBezTo>
                <a:cubicBezTo>
                  <a:pt x="17022" y="2297899"/>
                  <a:pt x="11253" y="2098688"/>
                  <a:pt x="0" y="1883831"/>
                </a:cubicBezTo>
                <a:cubicBezTo>
                  <a:pt x="-11253" y="1668974"/>
                  <a:pt x="11590" y="1486940"/>
                  <a:pt x="0" y="1365125"/>
                </a:cubicBezTo>
                <a:cubicBezTo>
                  <a:pt x="-11590" y="1243310"/>
                  <a:pt x="-22384" y="1037768"/>
                  <a:pt x="0" y="811053"/>
                </a:cubicBezTo>
                <a:cubicBezTo>
                  <a:pt x="22384" y="584338"/>
                  <a:pt x="792" y="316979"/>
                  <a:pt x="0" y="44784"/>
                </a:cubicBezTo>
                <a:close/>
              </a:path>
            </a:pathLst>
          </a:custGeom>
          <a:solidFill>
            <a:schemeClr val="bg1"/>
          </a:solidFill>
          <a:ln w="9525">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22" name="Microsoft Logo">
            <a:extLst>
              <a:ext uri="{FF2B5EF4-FFF2-40B4-BE49-F238E27FC236}">
                <a16:creationId xmlns:a16="http://schemas.microsoft.com/office/drawing/2014/main" id="{A44454A7-A5D3-4F23-BAD4-0064B6E4120F}"/>
              </a:ext>
              <a:ext uri="{C183D7F6-B498-43B3-948B-1728B52AA6E4}">
                <adec:decorative xmlns:adec="http://schemas.microsoft.com/office/drawing/2017/decorative" val="1"/>
              </a:ext>
            </a:extLst>
          </p:cNvPr>
          <p:cNvGrpSpPr/>
          <p:nvPr/>
        </p:nvGrpSpPr>
        <p:grpSpPr>
          <a:xfrm>
            <a:off x="2569146" y="1498679"/>
            <a:ext cx="805695" cy="109891"/>
            <a:chOff x="5254540" y="2544923"/>
            <a:chExt cx="442627" cy="83962"/>
          </a:xfrm>
        </p:grpSpPr>
        <p:grpSp>
          <p:nvGrpSpPr>
            <p:cNvPr id="145" name="Microsoft Logo Placeholder">
              <a:extLst>
                <a:ext uri="{FF2B5EF4-FFF2-40B4-BE49-F238E27FC236}">
                  <a16:creationId xmlns:a16="http://schemas.microsoft.com/office/drawing/2014/main" id="{DCE4D36F-3285-41E9-BAB8-1375A34BC509}"/>
                </a:ext>
              </a:extLst>
            </p:cNvPr>
            <p:cNvGrpSpPr/>
            <p:nvPr/>
          </p:nvGrpSpPr>
          <p:grpSpPr>
            <a:xfrm>
              <a:off x="5254540" y="2548929"/>
              <a:ext cx="81411" cy="79956"/>
              <a:chOff x="1950533" y="1912092"/>
              <a:chExt cx="144420" cy="141838"/>
            </a:xfrm>
          </p:grpSpPr>
          <p:sp>
            <p:nvSpPr>
              <p:cNvPr id="147" name="Square">
                <a:extLst>
                  <a:ext uri="{FF2B5EF4-FFF2-40B4-BE49-F238E27FC236}">
                    <a16:creationId xmlns:a16="http://schemas.microsoft.com/office/drawing/2014/main" id="{72ADCDC4-7AE2-4267-861B-DFF3C6B65BD5}"/>
                  </a:ext>
                </a:extLst>
              </p:cNvPr>
              <p:cNvSpPr/>
              <p:nvPr/>
            </p:nvSpPr>
            <p:spPr>
              <a:xfrm>
                <a:off x="1952625" y="1913132"/>
                <a:ext cx="141684" cy="140798"/>
              </a:xfrm>
              <a:custGeom>
                <a:avLst/>
                <a:gdLst>
                  <a:gd name="connsiteX0" fmla="*/ 0 w 141684"/>
                  <a:gd name="connsiteY0" fmla="*/ 0 h 140798"/>
                  <a:gd name="connsiteX1" fmla="*/ 141684 w 141684"/>
                  <a:gd name="connsiteY1" fmla="*/ 0 h 140798"/>
                  <a:gd name="connsiteX2" fmla="*/ 141684 w 141684"/>
                  <a:gd name="connsiteY2" fmla="*/ 140798 h 140798"/>
                  <a:gd name="connsiteX3" fmla="*/ 0 w 141684"/>
                  <a:gd name="connsiteY3" fmla="*/ 140798 h 140798"/>
                  <a:gd name="connsiteX4" fmla="*/ 0 w 141684"/>
                  <a:gd name="connsiteY4" fmla="*/ 0 h 140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84" h="140798" fill="none" extrusionOk="0">
                    <a:moveTo>
                      <a:pt x="0" y="0"/>
                    </a:moveTo>
                    <a:cubicBezTo>
                      <a:pt x="45991" y="1878"/>
                      <a:pt x="96569" y="5713"/>
                      <a:pt x="141684" y="0"/>
                    </a:cubicBezTo>
                    <a:cubicBezTo>
                      <a:pt x="138845" y="57765"/>
                      <a:pt x="145173" y="72590"/>
                      <a:pt x="141684" y="140798"/>
                    </a:cubicBezTo>
                    <a:cubicBezTo>
                      <a:pt x="80807" y="141118"/>
                      <a:pt x="31063" y="140290"/>
                      <a:pt x="0" y="140798"/>
                    </a:cubicBezTo>
                    <a:cubicBezTo>
                      <a:pt x="1379" y="91549"/>
                      <a:pt x="-187" y="55626"/>
                      <a:pt x="0" y="0"/>
                    </a:cubicBezTo>
                    <a:close/>
                  </a:path>
                  <a:path w="141684" h="140798" stroke="0" extrusionOk="0">
                    <a:moveTo>
                      <a:pt x="0" y="0"/>
                    </a:moveTo>
                    <a:cubicBezTo>
                      <a:pt x="62393" y="2102"/>
                      <a:pt x="83537" y="-1382"/>
                      <a:pt x="141684" y="0"/>
                    </a:cubicBezTo>
                    <a:cubicBezTo>
                      <a:pt x="135837" y="59974"/>
                      <a:pt x="144028" y="102945"/>
                      <a:pt x="141684" y="140798"/>
                    </a:cubicBezTo>
                    <a:cubicBezTo>
                      <a:pt x="95486" y="144697"/>
                      <a:pt x="42034" y="141879"/>
                      <a:pt x="0" y="140798"/>
                    </a:cubicBezTo>
                    <a:cubicBezTo>
                      <a:pt x="-996" y="102443"/>
                      <a:pt x="5794" y="61365"/>
                      <a:pt x="0" y="0"/>
                    </a:cubicBezTo>
                    <a:close/>
                  </a:path>
                </a:pathLst>
              </a:custGeom>
              <a:solidFill>
                <a:schemeClr val="bg1"/>
              </a:solidFill>
              <a:ln w="6350">
                <a:solidFill>
                  <a:srgbClr val="444446"/>
                </a:solidFill>
                <a:extLst>
                  <a:ext uri="{C807C97D-BFC1-408E-A445-0C87EB9F89A2}">
                    <ask:lineSketchStyleProps xmlns:ask="http://schemas.microsoft.com/office/drawing/2018/sketchyshapes" sd="1927782525">
                      <a:prstGeom prst="rect">
                        <a:avLst/>
                      </a:prstGeom>
                      <ask:type>
                        <ask:lineSketchFreehand/>
                      </ask:type>
                      <ask:seed>1927782525</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cxnSp>
            <p:nvCxnSpPr>
              <p:cNvPr id="148" name="Line 2">
                <a:extLst>
                  <a:ext uri="{FF2B5EF4-FFF2-40B4-BE49-F238E27FC236}">
                    <a16:creationId xmlns:a16="http://schemas.microsoft.com/office/drawing/2014/main" id="{9E613791-6E96-4C9E-B67A-789758BEC329}"/>
                  </a:ext>
                </a:extLst>
              </p:cNvPr>
              <p:cNvCxnSpPr/>
              <p:nvPr/>
            </p:nvCxnSpPr>
            <p:spPr>
              <a:xfrm>
                <a:off x="1950533" y="1912092"/>
                <a:ext cx="143776" cy="141838"/>
              </a:xfrm>
              <a:prstGeom prst="line">
                <a:avLst/>
              </a:prstGeom>
              <a:ln>
                <a:solidFill>
                  <a:srgbClr val="444446"/>
                </a:solidFill>
              </a:ln>
            </p:spPr>
            <p:style>
              <a:lnRef idx="1">
                <a:schemeClr val="accent1"/>
              </a:lnRef>
              <a:fillRef idx="0">
                <a:schemeClr val="accent1"/>
              </a:fillRef>
              <a:effectRef idx="0">
                <a:schemeClr val="accent1"/>
              </a:effectRef>
              <a:fontRef idx="minor">
                <a:schemeClr val="tx1"/>
              </a:fontRef>
            </p:style>
          </p:cxnSp>
          <p:cxnSp>
            <p:nvCxnSpPr>
              <p:cNvPr id="149" name="Line 1">
                <a:extLst>
                  <a:ext uri="{FF2B5EF4-FFF2-40B4-BE49-F238E27FC236}">
                    <a16:creationId xmlns:a16="http://schemas.microsoft.com/office/drawing/2014/main" id="{8F3FE105-9D41-40E2-8DD1-762CC63E7817}"/>
                  </a:ext>
                </a:extLst>
              </p:cNvPr>
              <p:cNvCxnSpPr>
                <a:cxnSpLocks/>
              </p:cNvCxnSpPr>
              <p:nvPr/>
            </p:nvCxnSpPr>
            <p:spPr>
              <a:xfrm flipV="1">
                <a:off x="1951177" y="1912092"/>
                <a:ext cx="143776" cy="141838"/>
              </a:xfrm>
              <a:prstGeom prst="line">
                <a:avLst/>
              </a:prstGeom>
              <a:ln>
                <a:solidFill>
                  <a:srgbClr val="444446"/>
                </a:solidFill>
              </a:ln>
            </p:spPr>
            <p:style>
              <a:lnRef idx="1">
                <a:schemeClr val="accent1"/>
              </a:lnRef>
              <a:fillRef idx="0">
                <a:schemeClr val="accent1"/>
              </a:fillRef>
              <a:effectRef idx="0">
                <a:schemeClr val="accent1"/>
              </a:effectRef>
              <a:fontRef idx="minor">
                <a:schemeClr val="tx1"/>
              </a:fontRef>
            </p:style>
          </p:cxnSp>
        </p:grpSp>
        <p:sp>
          <p:nvSpPr>
            <p:cNvPr id="146" name="Microsoft Text">
              <a:extLst>
                <a:ext uri="{FF2B5EF4-FFF2-40B4-BE49-F238E27FC236}">
                  <a16:creationId xmlns:a16="http://schemas.microsoft.com/office/drawing/2014/main" id="{87C90B58-D905-4137-B666-C57801532FED}"/>
                </a:ext>
              </a:extLst>
            </p:cNvPr>
            <p:cNvSpPr txBox="1"/>
            <p:nvPr/>
          </p:nvSpPr>
          <p:spPr>
            <a:xfrm>
              <a:off x="5376005" y="2544923"/>
              <a:ext cx="321162" cy="71526"/>
            </a:xfrm>
            <a:prstGeom prst="rect">
              <a:avLst/>
            </a:prstGeom>
            <a:noFill/>
          </p:spPr>
          <p:txBody>
            <a:bodyPr wrap="square" lIns="0" tIns="0" rIns="0" bIns="0" rtlCol="0">
              <a:spAutoFit/>
            </a:bodyPr>
            <a:lstStyle/>
            <a:p>
              <a:pPr>
                <a:lnSpc>
                  <a:spcPct val="110000"/>
                </a:lnSpc>
              </a:pPr>
              <a:r>
                <a:rPr lang="en-US" sz="600" dirty="0">
                  <a:solidFill>
                    <a:srgbClr val="676767"/>
                  </a:solidFill>
                  <a:latin typeface="Segoe UI Semibold" panose="020B0702040204020203" pitchFamily="34" charset="0"/>
                  <a:cs typeface="Segoe UI Semibold" panose="020B0702040204020203" pitchFamily="34" charset="0"/>
                </a:rPr>
                <a:t>Ludoteca Tan</a:t>
              </a:r>
            </a:p>
          </p:txBody>
        </p:sp>
      </p:grpSp>
      <p:grpSp>
        <p:nvGrpSpPr>
          <p:cNvPr id="24" name="Add New Profile Picture">
            <a:extLst>
              <a:ext uri="{FF2B5EF4-FFF2-40B4-BE49-F238E27FC236}">
                <a16:creationId xmlns:a16="http://schemas.microsoft.com/office/drawing/2014/main" id="{E9B18E00-DEFC-472F-974F-8781AAB3633D}"/>
              </a:ext>
              <a:ext uri="{C183D7F6-B498-43B3-948B-1728B52AA6E4}">
                <adec:decorative xmlns:adec="http://schemas.microsoft.com/office/drawing/2017/decorative" val="1"/>
              </a:ext>
            </a:extLst>
          </p:cNvPr>
          <p:cNvGrpSpPr/>
          <p:nvPr/>
        </p:nvGrpSpPr>
        <p:grpSpPr>
          <a:xfrm>
            <a:off x="8990174" y="1489882"/>
            <a:ext cx="127988" cy="127988"/>
            <a:chOff x="10123870" y="2538212"/>
            <a:chExt cx="97790" cy="97790"/>
          </a:xfrm>
        </p:grpSpPr>
        <p:sp>
          <p:nvSpPr>
            <p:cNvPr id="139" name="Circle">
              <a:extLst>
                <a:ext uri="{FF2B5EF4-FFF2-40B4-BE49-F238E27FC236}">
                  <a16:creationId xmlns:a16="http://schemas.microsoft.com/office/drawing/2014/main" id="{19932CF5-09A2-41D7-B407-BDDBFEC8EAE1}"/>
                </a:ext>
              </a:extLst>
            </p:cNvPr>
            <p:cNvSpPr/>
            <p:nvPr/>
          </p:nvSpPr>
          <p:spPr>
            <a:xfrm>
              <a:off x="10123870" y="2538212"/>
              <a:ext cx="97790" cy="97790"/>
            </a:xfrm>
            <a:custGeom>
              <a:avLst/>
              <a:gdLst>
                <a:gd name="connsiteX0" fmla="*/ 0 w 97790"/>
                <a:gd name="connsiteY0" fmla="*/ 48895 h 97790"/>
                <a:gd name="connsiteX1" fmla="*/ 48895 w 97790"/>
                <a:gd name="connsiteY1" fmla="*/ 0 h 97790"/>
                <a:gd name="connsiteX2" fmla="*/ 97790 w 97790"/>
                <a:gd name="connsiteY2" fmla="*/ 48895 h 97790"/>
                <a:gd name="connsiteX3" fmla="*/ 48895 w 97790"/>
                <a:gd name="connsiteY3" fmla="*/ 97790 h 97790"/>
                <a:gd name="connsiteX4" fmla="*/ 0 w 97790"/>
                <a:gd name="connsiteY4" fmla="*/ 48895 h 977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90" h="97790" fill="none" extrusionOk="0">
                  <a:moveTo>
                    <a:pt x="0" y="48895"/>
                  </a:moveTo>
                  <a:cubicBezTo>
                    <a:pt x="882" y="25000"/>
                    <a:pt x="17698" y="-1371"/>
                    <a:pt x="48895" y="0"/>
                  </a:cubicBezTo>
                  <a:cubicBezTo>
                    <a:pt x="78196" y="4506"/>
                    <a:pt x="95724" y="19193"/>
                    <a:pt x="97790" y="48895"/>
                  </a:cubicBezTo>
                  <a:cubicBezTo>
                    <a:pt x="98469" y="73463"/>
                    <a:pt x="77110" y="100495"/>
                    <a:pt x="48895" y="97790"/>
                  </a:cubicBezTo>
                  <a:cubicBezTo>
                    <a:pt x="21125" y="94829"/>
                    <a:pt x="407" y="73710"/>
                    <a:pt x="0" y="48895"/>
                  </a:cubicBezTo>
                  <a:close/>
                </a:path>
                <a:path w="97790" h="97790" stroke="0" extrusionOk="0">
                  <a:moveTo>
                    <a:pt x="0" y="48895"/>
                  </a:moveTo>
                  <a:cubicBezTo>
                    <a:pt x="-353" y="16685"/>
                    <a:pt x="23255" y="-4153"/>
                    <a:pt x="48895" y="0"/>
                  </a:cubicBezTo>
                  <a:cubicBezTo>
                    <a:pt x="79513" y="-1195"/>
                    <a:pt x="96488" y="20641"/>
                    <a:pt x="97790" y="48895"/>
                  </a:cubicBezTo>
                  <a:cubicBezTo>
                    <a:pt x="101877" y="72935"/>
                    <a:pt x="74757" y="95846"/>
                    <a:pt x="48895" y="97790"/>
                  </a:cubicBezTo>
                  <a:cubicBezTo>
                    <a:pt x="23962" y="101592"/>
                    <a:pt x="-20" y="79036"/>
                    <a:pt x="0" y="48895"/>
                  </a:cubicBezTo>
                  <a:close/>
                </a:path>
              </a:pathLst>
            </a:custGeom>
            <a:solidFill>
              <a:schemeClr val="bg1"/>
            </a:solidFill>
            <a:ln w="3175">
              <a:solidFill>
                <a:srgbClr val="737373"/>
              </a:solidFill>
              <a:extLst>
                <a:ext uri="{C807C97D-BFC1-408E-A445-0C87EB9F89A2}">
                  <ask:lineSketchStyleProps xmlns:ask="http://schemas.microsoft.com/office/drawing/2018/sketchyshapes" sd="4121754831">
                    <a:prstGeom prst="ellipse">
                      <a:avLst/>
                    </a:prstGeom>
                    <ask:type>
                      <ask:lineSketchCurve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140" name="Add New Profile Picture">
              <a:extLst>
                <a:ext uri="{FF2B5EF4-FFF2-40B4-BE49-F238E27FC236}">
                  <a16:creationId xmlns:a16="http://schemas.microsoft.com/office/drawing/2014/main" id="{FF7F7718-A530-44FB-AF25-6FC46AC67295}"/>
                </a:ext>
              </a:extLst>
            </p:cNvPr>
            <p:cNvGrpSpPr/>
            <p:nvPr/>
          </p:nvGrpSpPr>
          <p:grpSpPr>
            <a:xfrm>
              <a:off x="10134459" y="2547547"/>
              <a:ext cx="73210" cy="60972"/>
              <a:chOff x="9251440" y="-1407160"/>
              <a:chExt cx="919926" cy="766149"/>
            </a:xfrm>
          </p:grpSpPr>
          <p:pic>
            <p:nvPicPr>
              <p:cNvPr id="141" name="Person Icon" descr="User">
                <a:extLst>
                  <a:ext uri="{FF2B5EF4-FFF2-40B4-BE49-F238E27FC236}">
                    <a16:creationId xmlns:a16="http://schemas.microsoft.com/office/drawing/2014/main" id="{5015466A-3954-49A3-AE28-067F444FB845}"/>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17074"/>
              <a:stretch/>
            </p:blipFill>
            <p:spPr>
              <a:xfrm>
                <a:off x="9251440" y="-1407160"/>
                <a:ext cx="914400" cy="758269"/>
              </a:xfrm>
              <a:custGeom>
                <a:avLst/>
                <a:gdLst>
                  <a:gd name="connsiteX0" fmla="*/ 0 w 914400"/>
                  <a:gd name="connsiteY0" fmla="*/ 0 h 758269"/>
                  <a:gd name="connsiteX1" fmla="*/ 914400 w 914400"/>
                  <a:gd name="connsiteY1" fmla="*/ 0 h 758269"/>
                  <a:gd name="connsiteX2" fmla="*/ 914400 w 914400"/>
                  <a:gd name="connsiteY2" fmla="*/ 758269 h 758269"/>
                  <a:gd name="connsiteX3" fmla="*/ 854392 w 914400"/>
                  <a:gd name="connsiteY3" fmla="*/ 758269 h 758269"/>
                  <a:gd name="connsiteX4" fmla="*/ 876500 w 914400"/>
                  <a:gd name="connsiteY4" fmla="*/ 742484 h 758269"/>
                  <a:gd name="connsiteX5" fmla="*/ 911670 w 914400"/>
                  <a:gd name="connsiteY5" fmla="*/ 652566 h 758269"/>
                  <a:gd name="connsiteX6" fmla="*/ 791593 w 914400"/>
                  <a:gd name="connsiteY6" fmla="*/ 525403 h 758269"/>
                  <a:gd name="connsiteX7" fmla="*/ 671516 w 914400"/>
                  <a:gd name="connsiteY7" fmla="*/ 652566 h 758269"/>
                  <a:gd name="connsiteX8" fmla="*/ 706686 w 914400"/>
                  <a:gd name="connsiteY8" fmla="*/ 742484 h 758269"/>
                  <a:gd name="connsiteX9" fmla="*/ 728794 w 914400"/>
                  <a:gd name="connsiteY9" fmla="*/ 758269 h 758269"/>
                  <a:gd name="connsiteX10" fmla="*/ 0 w 914400"/>
                  <a:gd name="connsiteY10" fmla="*/ 758269 h 758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14400" h="758269">
                    <a:moveTo>
                      <a:pt x="0" y="0"/>
                    </a:moveTo>
                    <a:lnTo>
                      <a:pt x="914400" y="0"/>
                    </a:lnTo>
                    <a:lnTo>
                      <a:pt x="914400" y="758269"/>
                    </a:lnTo>
                    <a:lnTo>
                      <a:pt x="854392" y="758269"/>
                    </a:lnTo>
                    <a:lnTo>
                      <a:pt x="876500" y="742484"/>
                    </a:lnTo>
                    <a:cubicBezTo>
                      <a:pt x="898230" y="719472"/>
                      <a:pt x="911670" y="687681"/>
                      <a:pt x="911670" y="652566"/>
                    </a:cubicBezTo>
                    <a:cubicBezTo>
                      <a:pt x="911670" y="582336"/>
                      <a:pt x="857910" y="525403"/>
                      <a:pt x="791593" y="525403"/>
                    </a:cubicBezTo>
                    <a:cubicBezTo>
                      <a:pt x="725276" y="525403"/>
                      <a:pt x="671516" y="582336"/>
                      <a:pt x="671516" y="652566"/>
                    </a:cubicBezTo>
                    <a:cubicBezTo>
                      <a:pt x="671516" y="687681"/>
                      <a:pt x="684956" y="719472"/>
                      <a:pt x="706686" y="742484"/>
                    </a:cubicBezTo>
                    <a:lnTo>
                      <a:pt x="728794" y="758269"/>
                    </a:lnTo>
                    <a:lnTo>
                      <a:pt x="0" y="758269"/>
                    </a:lnTo>
                    <a:close/>
                  </a:path>
                </a:pathLst>
              </a:custGeom>
            </p:spPr>
          </p:pic>
          <p:sp>
            <p:nvSpPr>
              <p:cNvPr id="142" name="Add Button">
                <a:extLst>
                  <a:ext uri="{FF2B5EF4-FFF2-40B4-BE49-F238E27FC236}">
                    <a16:creationId xmlns:a16="http://schemas.microsoft.com/office/drawing/2014/main" id="{AF95170A-DD72-4439-954F-5DB8C02B5392}"/>
                  </a:ext>
                </a:extLst>
              </p:cNvPr>
              <p:cNvSpPr/>
              <p:nvPr/>
            </p:nvSpPr>
            <p:spPr>
              <a:xfrm>
                <a:off x="9916890" y="-895487"/>
                <a:ext cx="254476" cy="254476"/>
              </a:xfrm>
              <a:prstGeom prst="plus">
                <a:avLst>
                  <a:gd name="adj" fmla="val 40191"/>
                </a:avLst>
              </a:prstGeom>
              <a:solidFill>
                <a:srgbClr val="6868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grpSp>
      <p:sp>
        <p:nvSpPr>
          <p:cNvPr id="25" name="Line Separator">
            <a:extLst>
              <a:ext uri="{FF2B5EF4-FFF2-40B4-BE49-F238E27FC236}">
                <a16:creationId xmlns:a16="http://schemas.microsoft.com/office/drawing/2014/main" id="{E2865947-6801-40D3-AFD0-8E3EEDCFD391}"/>
              </a:ext>
              <a:ext uri="{C183D7F6-B498-43B3-948B-1728B52AA6E4}">
                <adec:decorative xmlns:adec="http://schemas.microsoft.com/office/drawing/2017/decorative" val="1"/>
              </a:ext>
            </a:extLst>
          </p:cNvPr>
          <p:cNvSpPr/>
          <p:nvPr/>
        </p:nvSpPr>
        <p:spPr>
          <a:xfrm>
            <a:off x="3379199" y="1496822"/>
            <a:ext cx="10467" cy="112335"/>
          </a:xfrm>
          <a:custGeom>
            <a:avLst/>
            <a:gdLst>
              <a:gd name="connsiteX0" fmla="*/ 0 w 10467"/>
              <a:gd name="connsiteY0" fmla="*/ 0 h 112335"/>
              <a:gd name="connsiteX1" fmla="*/ 10467 w 10467"/>
              <a:gd name="connsiteY1" fmla="*/ 0 h 112335"/>
              <a:gd name="connsiteX2" fmla="*/ 10467 w 10467"/>
              <a:gd name="connsiteY2" fmla="*/ 112335 h 112335"/>
              <a:gd name="connsiteX3" fmla="*/ 0 w 10467"/>
              <a:gd name="connsiteY3" fmla="*/ 112335 h 112335"/>
              <a:gd name="connsiteX4" fmla="*/ 0 w 10467"/>
              <a:gd name="connsiteY4" fmla="*/ 0 h 1123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67" h="112335" fill="none" extrusionOk="0">
                <a:moveTo>
                  <a:pt x="0" y="0"/>
                </a:moveTo>
                <a:cubicBezTo>
                  <a:pt x="4909" y="89"/>
                  <a:pt x="6577" y="415"/>
                  <a:pt x="10467" y="0"/>
                </a:cubicBezTo>
                <a:cubicBezTo>
                  <a:pt x="14490" y="38246"/>
                  <a:pt x="13235" y="80437"/>
                  <a:pt x="10467" y="112335"/>
                </a:cubicBezTo>
                <a:cubicBezTo>
                  <a:pt x="6832" y="111977"/>
                  <a:pt x="4962" y="112623"/>
                  <a:pt x="0" y="112335"/>
                </a:cubicBezTo>
                <a:cubicBezTo>
                  <a:pt x="774" y="58267"/>
                  <a:pt x="831" y="26325"/>
                  <a:pt x="0" y="0"/>
                </a:cubicBezTo>
                <a:close/>
              </a:path>
              <a:path w="10467" h="112335" stroke="0" extrusionOk="0">
                <a:moveTo>
                  <a:pt x="0" y="0"/>
                </a:moveTo>
                <a:cubicBezTo>
                  <a:pt x="2162" y="-159"/>
                  <a:pt x="6268" y="-339"/>
                  <a:pt x="10467" y="0"/>
                </a:cubicBezTo>
                <a:cubicBezTo>
                  <a:pt x="12551" y="52346"/>
                  <a:pt x="11094" y="66209"/>
                  <a:pt x="10467" y="112335"/>
                </a:cubicBezTo>
                <a:cubicBezTo>
                  <a:pt x="7332" y="111838"/>
                  <a:pt x="4584" y="112434"/>
                  <a:pt x="0" y="112335"/>
                </a:cubicBezTo>
                <a:cubicBezTo>
                  <a:pt x="580" y="57731"/>
                  <a:pt x="-1627" y="51440"/>
                  <a:pt x="0" y="0"/>
                </a:cubicBezTo>
                <a:close/>
              </a:path>
            </a:pathLst>
          </a:custGeom>
          <a:solidFill>
            <a:srgbClr val="404040"/>
          </a:solidFill>
          <a:ln>
            <a:solidFill>
              <a:srgbClr val="404040">
                <a:alpha val="0"/>
              </a:srgb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135" name="Dropdown Text">
            <a:extLst>
              <a:ext uri="{FF2B5EF4-FFF2-40B4-BE49-F238E27FC236}">
                <a16:creationId xmlns:a16="http://schemas.microsoft.com/office/drawing/2014/main" id="{02C0850D-2693-4A5F-AFA9-49EAC3E4A37E}"/>
              </a:ext>
            </a:extLst>
          </p:cNvPr>
          <p:cNvSpPr txBox="1"/>
          <p:nvPr/>
        </p:nvSpPr>
        <p:spPr>
          <a:xfrm>
            <a:off x="3541842" y="1504727"/>
            <a:ext cx="314971" cy="96501"/>
          </a:xfrm>
          <a:prstGeom prst="rect">
            <a:avLst/>
          </a:prstGeom>
          <a:noFill/>
        </p:spPr>
        <p:txBody>
          <a:bodyPr wrap="square" lIns="0" tIns="0" rIns="0" bIns="0" rtlCol="0">
            <a:spAutoFit/>
          </a:bodyPr>
          <a:lstStyle/>
          <a:p>
            <a:pPr algn="r">
              <a:lnSpc>
                <a:spcPct val="110000"/>
              </a:lnSpc>
            </a:pPr>
            <a:r>
              <a:rPr lang="en-US" sz="600" dirty="0">
                <a:solidFill>
                  <a:srgbClr val="555555"/>
                </a:solidFill>
              </a:rPr>
              <a:t>Catálogo</a:t>
            </a:r>
          </a:p>
        </p:txBody>
      </p:sp>
      <p:sp>
        <p:nvSpPr>
          <p:cNvPr id="131" name="Dropdown Text">
            <a:extLst>
              <a:ext uri="{FF2B5EF4-FFF2-40B4-BE49-F238E27FC236}">
                <a16:creationId xmlns:a16="http://schemas.microsoft.com/office/drawing/2014/main" id="{B3DAEB32-AF42-41E8-A220-50B883464D76}"/>
              </a:ext>
            </a:extLst>
          </p:cNvPr>
          <p:cNvSpPr txBox="1"/>
          <p:nvPr/>
        </p:nvSpPr>
        <p:spPr>
          <a:xfrm>
            <a:off x="4016914" y="1504037"/>
            <a:ext cx="363127" cy="96501"/>
          </a:xfrm>
          <a:prstGeom prst="rect">
            <a:avLst/>
          </a:prstGeom>
          <a:noFill/>
        </p:spPr>
        <p:txBody>
          <a:bodyPr wrap="square" lIns="0" tIns="0" rIns="0" bIns="0" rtlCol="0">
            <a:spAutoFit/>
          </a:bodyPr>
          <a:lstStyle/>
          <a:p>
            <a:pPr algn="r">
              <a:lnSpc>
                <a:spcPct val="110000"/>
              </a:lnSpc>
            </a:pPr>
            <a:r>
              <a:rPr lang="en-US" sz="600" dirty="0">
                <a:solidFill>
                  <a:srgbClr val="555555"/>
                </a:solidFill>
              </a:rPr>
              <a:t>Clientes</a:t>
            </a:r>
          </a:p>
        </p:txBody>
      </p:sp>
      <p:sp>
        <p:nvSpPr>
          <p:cNvPr id="127" name="Dropdown Text">
            <a:extLst>
              <a:ext uri="{FF2B5EF4-FFF2-40B4-BE49-F238E27FC236}">
                <a16:creationId xmlns:a16="http://schemas.microsoft.com/office/drawing/2014/main" id="{B47B9EF6-B3BE-4379-9665-F70DA2FD787E}"/>
              </a:ext>
            </a:extLst>
          </p:cNvPr>
          <p:cNvSpPr txBox="1"/>
          <p:nvPr/>
        </p:nvSpPr>
        <p:spPr>
          <a:xfrm>
            <a:off x="4498248" y="1503373"/>
            <a:ext cx="314971" cy="96501"/>
          </a:xfrm>
          <a:prstGeom prst="rect">
            <a:avLst/>
          </a:prstGeom>
          <a:noFill/>
        </p:spPr>
        <p:txBody>
          <a:bodyPr wrap="square" lIns="0" tIns="0" rIns="0" bIns="0" rtlCol="0">
            <a:spAutoFit/>
          </a:bodyPr>
          <a:lstStyle/>
          <a:p>
            <a:pPr algn="r">
              <a:lnSpc>
                <a:spcPct val="110000"/>
              </a:lnSpc>
            </a:pPr>
            <a:r>
              <a:rPr lang="en-US" sz="600" dirty="0">
                <a:solidFill>
                  <a:srgbClr val="555555"/>
                </a:solidFill>
              </a:rPr>
              <a:t>Autores</a:t>
            </a:r>
          </a:p>
        </p:txBody>
      </p:sp>
      <p:sp>
        <p:nvSpPr>
          <p:cNvPr id="32" name="Sign In Text">
            <a:extLst>
              <a:ext uri="{FF2B5EF4-FFF2-40B4-BE49-F238E27FC236}">
                <a16:creationId xmlns:a16="http://schemas.microsoft.com/office/drawing/2014/main" id="{8AFDD6EF-A1F9-409A-9A96-5D0A0BD9348E}"/>
              </a:ext>
            </a:extLst>
          </p:cNvPr>
          <p:cNvSpPr txBox="1"/>
          <p:nvPr/>
        </p:nvSpPr>
        <p:spPr>
          <a:xfrm>
            <a:off x="8746489" y="1511116"/>
            <a:ext cx="210857" cy="96501"/>
          </a:xfrm>
          <a:prstGeom prst="rect">
            <a:avLst/>
          </a:prstGeom>
          <a:noFill/>
        </p:spPr>
        <p:txBody>
          <a:bodyPr wrap="square" lIns="0" tIns="0" rIns="0" bIns="0" rtlCol="0">
            <a:spAutoFit/>
          </a:bodyPr>
          <a:lstStyle/>
          <a:p>
            <a:pPr algn="r">
              <a:lnSpc>
                <a:spcPct val="110000"/>
              </a:lnSpc>
            </a:pPr>
            <a:r>
              <a:rPr lang="en-US" sz="600" dirty="0">
                <a:solidFill>
                  <a:srgbClr val="636363"/>
                </a:solidFill>
              </a:rPr>
              <a:t>Sign In</a:t>
            </a:r>
          </a:p>
        </p:txBody>
      </p:sp>
      <p:grpSp>
        <p:nvGrpSpPr>
          <p:cNvPr id="37" name="Address Bar Header">
            <a:extLst>
              <a:ext uri="{FF2B5EF4-FFF2-40B4-BE49-F238E27FC236}">
                <a16:creationId xmlns:a16="http://schemas.microsoft.com/office/drawing/2014/main" id="{4BECB380-80DA-4009-9198-70155C61AB55}"/>
              </a:ext>
              <a:ext uri="{C183D7F6-B498-43B3-948B-1728B52AA6E4}">
                <adec:decorative xmlns:adec="http://schemas.microsoft.com/office/drawing/2017/decorative" val="1"/>
              </a:ext>
            </a:extLst>
          </p:cNvPr>
          <p:cNvGrpSpPr/>
          <p:nvPr/>
        </p:nvGrpSpPr>
        <p:grpSpPr>
          <a:xfrm>
            <a:off x="2346960" y="1118828"/>
            <a:ext cx="7034949" cy="308834"/>
            <a:chOff x="4967877" y="2266350"/>
            <a:chExt cx="5627420" cy="235966"/>
          </a:xfrm>
        </p:grpSpPr>
        <p:sp>
          <p:nvSpPr>
            <p:cNvPr id="65" name="Address Bar Header Full Background">
              <a:extLst>
                <a:ext uri="{FF2B5EF4-FFF2-40B4-BE49-F238E27FC236}">
                  <a16:creationId xmlns:a16="http://schemas.microsoft.com/office/drawing/2014/main" id="{9E6BE683-2452-40E7-9DF3-43DEE2755F8B}"/>
                </a:ext>
              </a:extLst>
            </p:cNvPr>
            <p:cNvSpPr/>
            <p:nvPr/>
          </p:nvSpPr>
          <p:spPr>
            <a:xfrm>
              <a:off x="4969003" y="2266350"/>
              <a:ext cx="5626294" cy="211612"/>
            </a:xfrm>
            <a:prstGeom prst="rect">
              <a:avLst/>
            </a:prstGeom>
            <a:solidFill>
              <a:srgbClr val="CBCB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66" name="See All Tabs Icon">
              <a:extLst>
                <a:ext uri="{FF2B5EF4-FFF2-40B4-BE49-F238E27FC236}">
                  <a16:creationId xmlns:a16="http://schemas.microsoft.com/office/drawing/2014/main" id="{01FFC974-B104-47CA-B917-3DDE15514369}"/>
                </a:ext>
              </a:extLst>
            </p:cNvPr>
            <p:cNvGrpSpPr/>
            <p:nvPr/>
          </p:nvGrpSpPr>
          <p:grpSpPr>
            <a:xfrm>
              <a:off x="5026608" y="2276890"/>
              <a:ext cx="74136" cy="73515"/>
              <a:chOff x="4561159" y="1229706"/>
              <a:chExt cx="107805" cy="106902"/>
            </a:xfrm>
          </p:grpSpPr>
          <p:pic>
            <p:nvPicPr>
              <p:cNvPr id="103" name="Website Icon 2" descr="Browser window">
                <a:extLst>
                  <a:ext uri="{FF2B5EF4-FFF2-40B4-BE49-F238E27FC236}">
                    <a16:creationId xmlns:a16="http://schemas.microsoft.com/office/drawing/2014/main" id="{CDD5AE88-01E8-4773-A0E9-CBCCEA87C22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561159" y="1229706"/>
                <a:ext cx="91821" cy="91821"/>
              </a:xfrm>
              <a:prstGeom prst="rect">
                <a:avLst/>
              </a:prstGeom>
            </p:spPr>
          </p:pic>
          <p:pic>
            <p:nvPicPr>
              <p:cNvPr id="104" name="Website Icon 1" descr="Browser window">
                <a:extLst>
                  <a:ext uri="{FF2B5EF4-FFF2-40B4-BE49-F238E27FC236}">
                    <a16:creationId xmlns:a16="http://schemas.microsoft.com/office/drawing/2014/main" id="{F28594D3-33B4-45D1-BE20-4A50E1A2260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577143" y="1244787"/>
                <a:ext cx="91821" cy="91821"/>
              </a:xfrm>
              <a:prstGeom prst="rect">
                <a:avLst/>
              </a:prstGeom>
            </p:spPr>
          </p:pic>
          <p:sp>
            <p:nvSpPr>
              <p:cNvPr id="105" name="Rectangle">
                <a:extLst>
                  <a:ext uri="{FF2B5EF4-FFF2-40B4-BE49-F238E27FC236}">
                    <a16:creationId xmlns:a16="http://schemas.microsoft.com/office/drawing/2014/main" id="{EF84B5BE-3663-4C88-91F6-BDC08AE2003E}"/>
                  </a:ext>
                </a:extLst>
              </p:cNvPr>
              <p:cNvSpPr/>
              <p:nvPr/>
            </p:nvSpPr>
            <p:spPr>
              <a:xfrm>
                <a:off x="4589484" y="1274842"/>
                <a:ext cx="64008" cy="36576"/>
              </a:xfrm>
              <a:prstGeom prst="rect">
                <a:avLst/>
              </a:prstGeom>
              <a:solidFill>
                <a:srgbClr val="CBCB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grpSp>
          <p:nvGrpSpPr>
            <p:cNvPr id="67" name="Dropdown Arrow">
              <a:extLst>
                <a:ext uri="{FF2B5EF4-FFF2-40B4-BE49-F238E27FC236}">
                  <a16:creationId xmlns:a16="http://schemas.microsoft.com/office/drawing/2014/main" id="{3745E974-99B6-4DCA-B036-ADA9E68625CF}"/>
                </a:ext>
              </a:extLst>
            </p:cNvPr>
            <p:cNvGrpSpPr/>
            <p:nvPr/>
          </p:nvGrpSpPr>
          <p:grpSpPr>
            <a:xfrm rot="18531467">
              <a:off x="5924692" y="2300805"/>
              <a:ext cx="31986" cy="31986"/>
              <a:chOff x="1411369" y="3109610"/>
              <a:chExt cx="182868" cy="191529"/>
            </a:xfrm>
          </p:grpSpPr>
          <p:cxnSp>
            <p:nvCxnSpPr>
              <p:cNvPr id="101" name="Line 2">
                <a:extLst>
                  <a:ext uri="{FF2B5EF4-FFF2-40B4-BE49-F238E27FC236}">
                    <a16:creationId xmlns:a16="http://schemas.microsoft.com/office/drawing/2014/main" id="{E51A6EC0-1062-45AC-B98B-444D4FE266CF}"/>
                  </a:ext>
                </a:extLst>
              </p:cNvPr>
              <p:cNvCxnSpPr>
                <a:cxnSpLocks/>
              </p:cNvCxnSpPr>
              <p:nvPr/>
            </p:nvCxnSpPr>
            <p:spPr>
              <a:xfrm rot="19092243">
                <a:off x="1484509" y="3191411"/>
                <a:ext cx="109728" cy="109728"/>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cxnSp>
            <p:nvCxnSpPr>
              <p:cNvPr id="102" name="Line 1">
                <a:extLst>
                  <a:ext uri="{FF2B5EF4-FFF2-40B4-BE49-F238E27FC236}">
                    <a16:creationId xmlns:a16="http://schemas.microsoft.com/office/drawing/2014/main" id="{F69772E0-39E0-409B-8F02-E33C6BBA39F6}"/>
                  </a:ext>
                </a:extLst>
              </p:cNvPr>
              <p:cNvCxnSpPr>
                <a:cxnSpLocks/>
              </p:cNvCxnSpPr>
              <p:nvPr/>
            </p:nvCxnSpPr>
            <p:spPr>
              <a:xfrm rot="19092243" flipV="1">
                <a:off x="1411369" y="3109610"/>
                <a:ext cx="109728" cy="109729"/>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grpSp>
        <p:sp>
          <p:nvSpPr>
            <p:cNvPr id="68" name="Address Bar Header Background">
              <a:extLst>
                <a:ext uri="{FF2B5EF4-FFF2-40B4-BE49-F238E27FC236}">
                  <a16:creationId xmlns:a16="http://schemas.microsoft.com/office/drawing/2014/main" id="{019A767D-5679-4F18-ADAC-F3D42416F142}"/>
                </a:ext>
              </a:extLst>
            </p:cNvPr>
            <p:cNvSpPr/>
            <p:nvPr/>
          </p:nvSpPr>
          <p:spPr>
            <a:xfrm>
              <a:off x="4967877" y="2352880"/>
              <a:ext cx="5627420" cy="146768"/>
            </a:xfrm>
            <a:custGeom>
              <a:avLst/>
              <a:gdLst>
                <a:gd name="connsiteX0" fmla="*/ 0 w 5627420"/>
                <a:gd name="connsiteY0" fmla="*/ 0 h 146768"/>
                <a:gd name="connsiteX1" fmla="*/ 512720 w 5627420"/>
                <a:gd name="connsiteY1" fmla="*/ 0 h 146768"/>
                <a:gd name="connsiteX2" fmla="*/ 1081715 w 5627420"/>
                <a:gd name="connsiteY2" fmla="*/ 0 h 146768"/>
                <a:gd name="connsiteX3" fmla="*/ 1594436 w 5627420"/>
                <a:gd name="connsiteY3" fmla="*/ 0 h 146768"/>
                <a:gd name="connsiteX4" fmla="*/ 2275979 w 5627420"/>
                <a:gd name="connsiteY4" fmla="*/ 0 h 146768"/>
                <a:gd name="connsiteX5" fmla="*/ 2901248 w 5627420"/>
                <a:gd name="connsiteY5" fmla="*/ 0 h 146768"/>
                <a:gd name="connsiteX6" fmla="*/ 3526517 w 5627420"/>
                <a:gd name="connsiteY6" fmla="*/ 0 h 146768"/>
                <a:gd name="connsiteX7" fmla="*/ 4264334 w 5627420"/>
                <a:gd name="connsiteY7" fmla="*/ 0 h 146768"/>
                <a:gd name="connsiteX8" fmla="*/ 4945877 w 5627420"/>
                <a:gd name="connsiteY8" fmla="*/ 0 h 146768"/>
                <a:gd name="connsiteX9" fmla="*/ 5627420 w 5627420"/>
                <a:gd name="connsiteY9" fmla="*/ 0 h 146768"/>
                <a:gd name="connsiteX10" fmla="*/ 5627420 w 5627420"/>
                <a:gd name="connsiteY10" fmla="*/ 146768 h 146768"/>
                <a:gd name="connsiteX11" fmla="*/ 5170974 w 5627420"/>
                <a:gd name="connsiteY11" fmla="*/ 146768 h 146768"/>
                <a:gd name="connsiteX12" fmla="*/ 4658253 w 5627420"/>
                <a:gd name="connsiteY12" fmla="*/ 146768 h 146768"/>
                <a:gd name="connsiteX13" fmla="*/ 3976710 w 5627420"/>
                <a:gd name="connsiteY13" fmla="*/ 146768 h 146768"/>
                <a:gd name="connsiteX14" fmla="*/ 3238893 w 5627420"/>
                <a:gd name="connsiteY14" fmla="*/ 146768 h 146768"/>
                <a:gd name="connsiteX15" fmla="*/ 2669898 w 5627420"/>
                <a:gd name="connsiteY15" fmla="*/ 146768 h 146768"/>
                <a:gd name="connsiteX16" fmla="*/ 1932081 w 5627420"/>
                <a:gd name="connsiteY16" fmla="*/ 146768 h 146768"/>
                <a:gd name="connsiteX17" fmla="*/ 1419360 w 5627420"/>
                <a:gd name="connsiteY17" fmla="*/ 146768 h 146768"/>
                <a:gd name="connsiteX18" fmla="*/ 962914 w 5627420"/>
                <a:gd name="connsiteY18" fmla="*/ 146768 h 146768"/>
                <a:gd name="connsiteX19" fmla="*/ 0 w 5627420"/>
                <a:gd name="connsiteY19" fmla="*/ 146768 h 146768"/>
                <a:gd name="connsiteX20" fmla="*/ 0 w 5627420"/>
                <a:gd name="connsiteY20" fmla="*/ 0 h 146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27420" h="146768" fill="none" extrusionOk="0">
                  <a:moveTo>
                    <a:pt x="0" y="0"/>
                  </a:moveTo>
                  <a:cubicBezTo>
                    <a:pt x="249004" y="-1518"/>
                    <a:pt x="369933" y="24895"/>
                    <a:pt x="512720" y="0"/>
                  </a:cubicBezTo>
                  <a:cubicBezTo>
                    <a:pt x="655507" y="-24895"/>
                    <a:pt x="917099" y="-26932"/>
                    <a:pt x="1081715" y="0"/>
                  </a:cubicBezTo>
                  <a:cubicBezTo>
                    <a:pt x="1246332" y="26932"/>
                    <a:pt x="1459231" y="14574"/>
                    <a:pt x="1594436" y="0"/>
                  </a:cubicBezTo>
                  <a:cubicBezTo>
                    <a:pt x="1729641" y="-14574"/>
                    <a:pt x="2019947" y="33269"/>
                    <a:pt x="2275979" y="0"/>
                  </a:cubicBezTo>
                  <a:cubicBezTo>
                    <a:pt x="2532011" y="-33269"/>
                    <a:pt x="2704934" y="-21465"/>
                    <a:pt x="2901248" y="0"/>
                  </a:cubicBezTo>
                  <a:cubicBezTo>
                    <a:pt x="3097562" y="21465"/>
                    <a:pt x="3311969" y="-14914"/>
                    <a:pt x="3526517" y="0"/>
                  </a:cubicBezTo>
                  <a:cubicBezTo>
                    <a:pt x="3741065" y="14914"/>
                    <a:pt x="4103870" y="22641"/>
                    <a:pt x="4264334" y="0"/>
                  </a:cubicBezTo>
                  <a:cubicBezTo>
                    <a:pt x="4424798" y="-22641"/>
                    <a:pt x="4673412" y="27773"/>
                    <a:pt x="4945877" y="0"/>
                  </a:cubicBezTo>
                  <a:cubicBezTo>
                    <a:pt x="5218342" y="-27773"/>
                    <a:pt x="5317845" y="6109"/>
                    <a:pt x="5627420" y="0"/>
                  </a:cubicBezTo>
                  <a:cubicBezTo>
                    <a:pt x="5623180" y="66055"/>
                    <a:pt x="5631525" y="98292"/>
                    <a:pt x="5627420" y="146768"/>
                  </a:cubicBezTo>
                  <a:cubicBezTo>
                    <a:pt x="5424231" y="134960"/>
                    <a:pt x="5370779" y="128768"/>
                    <a:pt x="5170974" y="146768"/>
                  </a:cubicBezTo>
                  <a:cubicBezTo>
                    <a:pt x="4971169" y="164768"/>
                    <a:pt x="4784240" y="141638"/>
                    <a:pt x="4658253" y="146768"/>
                  </a:cubicBezTo>
                  <a:cubicBezTo>
                    <a:pt x="4532266" y="151898"/>
                    <a:pt x="4188252" y="139505"/>
                    <a:pt x="3976710" y="146768"/>
                  </a:cubicBezTo>
                  <a:cubicBezTo>
                    <a:pt x="3765168" y="154031"/>
                    <a:pt x="3388640" y="132812"/>
                    <a:pt x="3238893" y="146768"/>
                  </a:cubicBezTo>
                  <a:cubicBezTo>
                    <a:pt x="3089146" y="160724"/>
                    <a:pt x="2895701" y="162165"/>
                    <a:pt x="2669898" y="146768"/>
                  </a:cubicBezTo>
                  <a:cubicBezTo>
                    <a:pt x="2444096" y="131371"/>
                    <a:pt x="2085787" y="148627"/>
                    <a:pt x="1932081" y="146768"/>
                  </a:cubicBezTo>
                  <a:cubicBezTo>
                    <a:pt x="1778375" y="144909"/>
                    <a:pt x="1647417" y="126622"/>
                    <a:pt x="1419360" y="146768"/>
                  </a:cubicBezTo>
                  <a:cubicBezTo>
                    <a:pt x="1191303" y="166914"/>
                    <a:pt x="1058203" y="136907"/>
                    <a:pt x="962914" y="146768"/>
                  </a:cubicBezTo>
                  <a:cubicBezTo>
                    <a:pt x="867625" y="156629"/>
                    <a:pt x="280791" y="185533"/>
                    <a:pt x="0" y="146768"/>
                  </a:cubicBezTo>
                  <a:cubicBezTo>
                    <a:pt x="-5920" y="97231"/>
                    <a:pt x="-6953" y="33004"/>
                    <a:pt x="0" y="0"/>
                  </a:cubicBezTo>
                  <a:close/>
                </a:path>
                <a:path w="5627420" h="146768" stroke="0" extrusionOk="0">
                  <a:moveTo>
                    <a:pt x="0" y="0"/>
                  </a:moveTo>
                  <a:cubicBezTo>
                    <a:pt x="219799" y="22732"/>
                    <a:pt x="399250" y="22392"/>
                    <a:pt x="568995" y="0"/>
                  </a:cubicBezTo>
                  <a:cubicBezTo>
                    <a:pt x="738741" y="-22392"/>
                    <a:pt x="809811" y="-12522"/>
                    <a:pt x="1025441" y="0"/>
                  </a:cubicBezTo>
                  <a:cubicBezTo>
                    <a:pt x="1241071" y="12522"/>
                    <a:pt x="1501468" y="6168"/>
                    <a:pt x="1763258" y="0"/>
                  </a:cubicBezTo>
                  <a:cubicBezTo>
                    <a:pt x="2025048" y="-6168"/>
                    <a:pt x="2147962" y="21157"/>
                    <a:pt x="2332253" y="0"/>
                  </a:cubicBezTo>
                  <a:cubicBezTo>
                    <a:pt x="2516545" y="-21157"/>
                    <a:pt x="2699162" y="-19468"/>
                    <a:pt x="2901248" y="0"/>
                  </a:cubicBezTo>
                  <a:cubicBezTo>
                    <a:pt x="3103334" y="19468"/>
                    <a:pt x="3436627" y="8008"/>
                    <a:pt x="3639065" y="0"/>
                  </a:cubicBezTo>
                  <a:cubicBezTo>
                    <a:pt x="3841503" y="-8008"/>
                    <a:pt x="3900542" y="-13209"/>
                    <a:pt x="4151785" y="0"/>
                  </a:cubicBezTo>
                  <a:cubicBezTo>
                    <a:pt x="4403028" y="13209"/>
                    <a:pt x="4555611" y="-18469"/>
                    <a:pt x="4889603" y="0"/>
                  </a:cubicBezTo>
                  <a:cubicBezTo>
                    <a:pt x="5223595" y="18469"/>
                    <a:pt x="5344184" y="25114"/>
                    <a:pt x="5627420" y="0"/>
                  </a:cubicBezTo>
                  <a:cubicBezTo>
                    <a:pt x="5621987" y="34083"/>
                    <a:pt x="5633571" y="114997"/>
                    <a:pt x="5627420" y="146768"/>
                  </a:cubicBezTo>
                  <a:cubicBezTo>
                    <a:pt x="5485846" y="154451"/>
                    <a:pt x="5129258" y="124247"/>
                    <a:pt x="5002151" y="146768"/>
                  </a:cubicBezTo>
                  <a:cubicBezTo>
                    <a:pt x="4875044" y="169289"/>
                    <a:pt x="4609723" y="139235"/>
                    <a:pt x="4433156" y="146768"/>
                  </a:cubicBezTo>
                  <a:cubicBezTo>
                    <a:pt x="4256589" y="154301"/>
                    <a:pt x="4018811" y="166889"/>
                    <a:pt x="3695339" y="146768"/>
                  </a:cubicBezTo>
                  <a:cubicBezTo>
                    <a:pt x="3371867" y="126647"/>
                    <a:pt x="3151833" y="176136"/>
                    <a:pt x="2957522" y="146768"/>
                  </a:cubicBezTo>
                  <a:cubicBezTo>
                    <a:pt x="2763211" y="117400"/>
                    <a:pt x="2585222" y="168669"/>
                    <a:pt x="2444801" y="146768"/>
                  </a:cubicBezTo>
                  <a:cubicBezTo>
                    <a:pt x="2304380" y="124867"/>
                    <a:pt x="2058163" y="173937"/>
                    <a:pt x="1819532" y="146768"/>
                  </a:cubicBezTo>
                  <a:cubicBezTo>
                    <a:pt x="1580901" y="119599"/>
                    <a:pt x="1244896" y="150463"/>
                    <a:pt x="1081715" y="146768"/>
                  </a:cubicBezTo>
                  <a:cubicBezTo>
                    <a:pt x="918534" y="143073"/>
                    <a:pt x="432362" y="152062"/>
                    <a:pt x="0" y="146768"/>
                  </a:cubicBezTo>
                  <a:cubicBezTo>
                    <a:pt x="-5267" y="109840"/>
                    <a:pt x="-6821" y="65565"/>
                    <a:pt x="0" y="0"/>
                  </a:cubicBezTo>
                  <a:close/>
                </a:path>
              </a:pathLst>
            </a:custGeom>
            <a:solidFill>
              <a:srgbClr val="F2F2F2"/>
            </a:solidFill>
            <a:ln>
              <a:solidFill>
                <a:srgbClr val="CBCBCB">
                  <a:alpha val="0"/>
                </a:srgb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69" name="Address Bar Background">
              <a:extLst>
                <a:ext uri="{FF2B5EF4-FFF2-40B4-BE49-F238E27FC236}">
                  <a16:creationId xmlns:a16="http://schemas.microsoft.com/office/drawing/2014/main" id="{57D53262-BC9A-431A-B4A4-B0F34CAAE0B4}"/>
                </a:ext>
              </a:extLst>
            </p:cNvPr>
            <p:cNvSpPr/>
            <p:nvPr/>
          </p:nvSpPr>
          <p:spPr>
            <a:xfrm>
              <a:off x="5514057" y="2383243"/>
              <a:ext cx="4593820" cy="84902"/>
            </a:xfrm>
            <a:custGeom>
              <a:avLst/>
              <a:gdLst>
                <a:gd name="connsiteX0" fmla="*/ 0 w 4593820"/>
                <a:gd name="connsiteY0" fmla="*/ 0 h 84902"/>
                <a:gd name="connsiteX1" fmla="*/ 610322 w 4593820"/>
                <a:gd name="connsiteY1" fmla="*/ 0 h 84902"/>
                <a:gd name="connsiteX2" fmla="*/ 1128767 w 4593820"/>
                <a:gd name="connsiteY2" fmla="*/ 0 h 84902"/>
                <a:gd name="connsiteX3" fmla="*/ 1693151 w 4593820"/>
                <a:gd name="connsiteY3" fmla="*/ 0 h 84902"/>
                <a:gd name="connsiteX4" fmla="*/ 2395349 w 4593820"/>
                <a:gd name="connsiteY4" fmla="*/ 0 h 84902"/>
                <a:gd name="connsiteX5" fmla="*/ 3005671 w 4593820"/>
                <a:gd name="connsiteY5" fmla="*/ 0 h 84902"/>
                <a:gd name="connsiteX6" fmla="*/ 3570054 w 4593820"/>
                <a:gd name="connsiteY6" fmla="*/ 0 h 84902"/>
                <a:gd name="connsiteX7" fmla="*/ 4593820 w 4593820"/>
                <a:gd name="connsiteY7" fmla="*/ 0 h 84902"/>
                <a:gd name="connsiteX8" fmla="*/ 4593820 w 4593820"/>
                <a:gd name="connsiteY8" fmla="*/ 84902 h 84902"/>
                <a:gd name="connsiteX9" fmla="*/ 3937560 w 4593820"/>
                <a:gd name="connsiteY9" fmla="*/ 84902 h 84902"/>
                <a:gd name="connsiteX10" fmla="*/ 3373176 w 4593820"/>
                <a:gd name="connsiteY10" fmla="*/ 84902 h 84902"/>
                <a:gd name="connsiteX11" fmla="*/ 2625040 w 4593820"/>
                <a:gd name="connsiteY11" fmla="*/ 84902 h 84902"/>
                <a:gd name="connsiteX12" fmla="*/ 2014718 w 4593820"/>
                <a:gd name="connsiteY12" fmla="*/ 84902 h 84902"/>
                <a:gd name="connsiteX13" fmla="*/ 1496273 w 4593820"/>
                <a:gd name="connsiteY13" fmla="*/ 84902 h 84902"/>
                <a:gd name="connsiteX14" fmla="*/ 794075 w 4593820"/>
                <a:gd name="connsiteY14" fmla="*/ 84902 h 84902"/>
                <a:gd name="connsiteX15" fmla="*/ 0 w 4593820"/>
                <a:gd name="connsiteY15" fmla="*/ 84902 h 84902"/>
                <a:gd name="connsiteX16" fmla="*/ 0 w 4593820"/>
                <a:gd name="connsiteY16" fmla="*/ 0 h 84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93820" h="84902" fill="none" extrusionOk="0">
                  <a:moveTo>
                    <a:pt x="0" y="0"/>
                  </a:moveTo>
                  <a:cubicBezTo>
                    <a:pt x="184146" y="-15199"/>
                    <a:pt x="392840" y="-9586"/>
                    <a:pt x="610322" y="0"/>
                  </a:cubicBezTo>
                  <a:cubicBezTo>
                    <a:pt x="827804" y="9586"/>
                    <a:pt x="877715" y="8006"/>
                    <a:pt x="1128767" y="0"/>
                  </a:cubicBezTo>
                  <a:cubicBezTo>
                    <a:pt x="1379819" y="-8006"/>
                    <a:pt x="1481566" y="-27595"/>
                    <a:pt x="1693151" y="0"/>
                  </a:cubicBezTo>
                  <a:cubicBezTo>
                    <a:pt x="1904736" y="27595"/>
                    <a:pt x="2128721" y="-18005"/>
                    <a:pt x="2395349" y="0"/>
                  </a:cubicBezTo>
                  <a:cubicBezTo>
                    <a:pt x="2661977" y="18005"/>
                    <a:pt x="2745811" y="-11627"/>
                    <a:pt x="3005671" y="0"/>
                  </a:cubicBezTo>
                  <a:cubicBezTo>
                    <a:pt x="3265531" y="11627"/>
                    <a:pt x="3296113" y="17939"/>
                    <a:pt x="3570054" y="0"/>
                  </a:cubicBezTo>
                  <a:cubicBezTo>
                    <a:pt x="3843995" y="-17939"/>
                    <a:pt x="4190444" y="-20063"/>
                    <a:pt x="4593820" y="0"/>
                  </a:cubicBezTo>
                  <a:cubicBezTo>
                    <a:pt x="4593258" y="27104"/>
                    <a:pt x="4593224" y="55244"/>
                    <a:pt x="4593820" y="84902"/>
                  </a:cubicBezTo>
                  <a:cubicBezTo>
                    <a:pt x="4343477" y="110163"/>
                    <a:pt x="4152282" y="66973"/>
                    <a:pt x="3937560" y="84902"/>
                  </a:cubicBezTo>
                  <a:cubicBezTo>
                    <a:pt x="3722838" y="102831"/>
                    <a:pt x="3526748" y="100677"/>
                    <a:pt x="3373176" y="84902"/>
                  </a:cubicBezTo>
                  <a:cubicBezTo>
                    <a:pt x="3219604" y="69127"/>
                    <a:pt x="2936887" y="83060"/>
                    <a:pt x="2625040" y="84902"/>
                  </a:cubicBezTo>
                  <a:cubicBezTo>
                    <a:pt x="2313193" y="86744"/>
                    <a:pt x="2196676" y="90569"/>
                    <a:pt x="2014718" y="84902"/>
                  </a:cubicBezTo>
                  <a:cubicBezTo>
                    <a:pt x="1832760" y="79235"/>
                    <a:pt x="1665481" y="70062"/>
                    <a:pt x="1496273" y="84902"/>
                  </a:cubicBezTo>
                  <a:cubicBezTo>
                    <a:pt x="1327065" y="99742"/>
                    <a:pt x="1136994" y="86637"/>
                    <a:pt x="794075" y="84902"/>
                  </a:cubicBezTo>
                  <a:cubicBezTo>
                    <a:pt x="451156" y="83167"/>
                    <a:pt x="348460" y="48584"/>
                    <a:pt x="0" y="84902"/>
                  </a:cubicBezTo>
                  <a:cubicBezTo>
                    <a:pt x="337" y="52542"/>
                    <a:pt x="582" y="27801"/>
                    <a:pt x="0" y="0"/>
                  </a:cubicBezTo>
                  <a:close/>
                </a:path>
                <a:path w="4593820" h="84902" stroke="0" extrusionOk="0">
                  <a:moveTo>
                    <a:pt x="0" y="0"/>
                  </a:moveTo>
                  <a:cubicBezTo>
                    <a:pt x="243663" y="28465"/>
                    <a:pt x="434584" y="-20020"/>
                    <a:pt x="610322" y="0"/>
                  </a:cubicBezTo>
                  <a:cubicBezTo>
                    <a:pt x="786060" y="20020"/>
                    <a:pt x="988612" y="-632"/>
                    <a:pt x="1128767" y="0"/>
                  </a:cubicBezTo>
                  <a:cubicBezTo>
                    <a:pt x="1268922" y="632"/>
                    <a:pt x="1523113" y="26936"/>
                    <a:pt x="1876904" y="0"/>
                  </a:cubicBezTo>
                  <a:cubicBezTo>
                    <a:pt x="2230695" y="-26936"/>
                    <a:pt x="2199136" y="-21321"/>
                    <a:pt x="2487225" y="0"/>
                  </a:cubicBezTo>
                  <a:cubicBezTo>
                    <a:pt x="2775314" y="21321"/>
                    <a:pt x="2851493" y="-14744"/>
                    <a:pt x="3097547" y="0"/>
                  </a:cubicBezTo>
                  <a:cubicBezTo>
                    <a:pt x="3343601" y="14744"/>
                    <a:pt x="3566286" y="-17111"/>
                    <a:pt x="3845684" y="0"/>
                  </a:cubicBezTo>
                  <a:cubicBezTo>
                    <a:pt x="4125082" y="17111"/>
                    <a:pt x="4414169" y="23994"/>
                    <a:pt x="4593820" y="0"/>
                  </a:cubicBezTo>
                  <a:cubicBezTo>
                    <a:pt x="4591812" y="40259"/>
                    <a:pt x="4592030" y="47653"/>
                    <a:pt x="4593820" y="84902"/>
                  </a:cubicBezTo>
                  <a:cubicBezTo>
                    <a:pt x="4347807" y="99919"/>
                    <a:pt x="4303994" y="93382"/>
                    <a:pt x="4029436" y="84902"/>
                  </a:cubicBezTo>
                  <a:cubicBezTo>
                    <a:pt x="3754878" y="76422"/>
                    <a:pt x="3660223" y="76217"/>
                    <a:pt x="3373176" y="84902"/>
                  </a:cubicBezTo>
                  <a:cubicBezTo>
                    <a:pt x="3086129" y="93587"/>
                    <a:pt x="3028669" y="102103"/>
                    <a:pt x="2716916" y="84902"/>
                  </a:cubicBezTo>
                  <a:cubicBezTo>
                    <a:pt x="2405163" y="67701"/>
                    <a:pt x="2405885" y="105789"/>
                    <a:pt x="2106595" y="84902"/>
                  </a:cubicBezTo>
                  <a:cubicBezTo>
                    <a:pt x="1807305" y="64015"/>
                    <a:pt x="1529418" y="90463"/>
                    <a:pt x="1358458" y="84902"/>
                  </a:cubicBezTo>
                  <a:cubicBezTo>
                    <a:pt x="1187498" y="79341"/>
                    <a:pt x="793412" y="68774"/>
                    <a:pt x="610322" y="84902"/>
                  </a:cubicBezTo>
                  <a:cubicBezTo>
                    <a:pt x="427232" y="101030"/>
                    <a:pt x="224841" y="113789"/>
                    <a:pt x="0" y="84902"/>
                  </a:cubicBezTo>
                  <a:cubicBezTo>
                    <a:pt x="1504" y="64811"/>
                    <a:pt x="2191" y="23288"/>
                    <a:pt x="0" y="0"/>
                  </a:cubicBezTo>
                  <a:close/>
                </a:path>
              </a:pathLst>
            </a:custGeom>
            <a:solidFill>
              <a:srgbClr val="FFFFFF"/>
            </a:solidFill>
            <a:ln w="12700">
              <a:solidFill>
                <a:srgbClr val="CBCBCB">
                  <a:alpha val="0"/>
                </a:srgb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70" name="Right Arrow">
              <a:extLst>
                <a:ext uri="{FF2B5EF4-FFF2-40B4-BE49-F238E27FC236}">
                  <a16:creationId xmlns:a16="http://schemas.microsoft.com/office/drawing/2014/main" id="{D21BA288-79BD-449B-9B17-7819D04A5874}"/>
                </a:ext>
              </a:extLst>
            </p:cNvPr>
            <p:cNvGrpSpPr/>
            <p:nvPr/>
          </p:nvGrpSpPr>
          <p:grpSpPr>
            <a:xfrm>
              <a:off x="5128197" y="2407559"/>
              <a:ext cx="55827" cy="39983"/>
              <a:chOff x="5128197" y="2407559"/>
              <a:chExt cx="55827" cy="39983"/>
            </a:xfrm>
          </p:grpSpPr>
          <p:grpSp>
            <p:nvGrpSpPr>
              <p:cNvPr id="97" name="Right Arrow">
                <a:extLst>
                  <a:ext uri="{FF2B5EF4-FFF2-40B4-BE49-F238E27FC236}">
                    <a16:creationId xmlns:a16="http://schemas.microsoft.com/office/drawing/2014/main" id="{C47A941B-7249-47CC-A544-92676852A732}"/>
                  </a:ext>
                </a:extLst>
              </p:cNvPr>
              <p:cNvGrpSpPr/>
              <p:nvPr/>
            </p:nvGrpSpPr>
            <p:grpSpPr>
              <a:xfrm rot="13370064">
                <a:off x="5144041" y="2407559"/>
                <a:ext cx="39983" cy="39983"/>
                <a:chOff x="1411369" y="3109610"/>
                <a:chExt cx="182868" cy="191529"/>
              </a:xfrm>
            </p:grpSpPr>
            <p:cxnSp>
              <p:nvCxnSpPr>
                <p:cNvPr id="99" name="Line 2">
                  <a:extLst>
                    <a:ext uri="{FF2B5EF4-FFF2-40B4-BE49-F238E27FC236}">
                      <a16:creationId xmlns:a16="http://schemas.microsoft.com/office/drawing/2014/main" id="{01376430-001A-4957-B940-D9D1568D575D}"/>
                    </a:ext>
                  </a:extLst>
                </p:cNvPr>
                <p:cNvCxnSpPr>
                  <a:cxnSpLocks/>
                </p:cNvCxnSpPr>
                <p:nvPr/>
              </p:nvCxnSpPr>
              <p:spPr>
                <a:xfrm rot="19092243">
                  <a:off x="1484509" y="3191411"/>
                  <a:ext cx="109728" cy="109728"/>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cxnSp>
              <p:nvCxnSpPr>
                <p:cNvPr id="100" name="Line 1">
                  <a:extLst>
                    <a:ext uri="{FF2B5EF4-FFF2-40B4-BE49-F238E27FC236}">
                      <a16:creationId xmlns:a16="http://schemas.microsoft.com/office/drawing/2014/main" id="{1D1B81BB-DD02-4F0D-9E47-B7AC72716ACC}"/>
                    </a:ext>
                  </a:extLst>
                </p:cNvPr>
                <p:cNvCxnSpPr>
                  <a:cxnSpLocks/>
                </p:cNvCxnSpPr>
                <p:nvPr/>
              </p:nvCxnSpPr>
              <p:spPr>
                <a:xfrm rot="19092243" flipV="1">
                  <a:off x="1411369" y="3109610"/>
                  <a:ext cx="109728" cy="109729"/>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grpSp>
          <p:cxnSp>
            <p:nvCxnSpPr>
              <p:cNvPr id="98" name="Right Arrow">
                <a:extLst>
                  <a:ext uri="{FF2B5EF4-FFF2-40B4-BE49-F238E27FC236}">
                    <a16:creationId xmlns:a16="http://schemas.microsoft.com/office/drawing/2014/main" id="{F86CC399-7345-4A34-8824-F7964D4837E4}"/>
                  </a:ext>
                </a:extLst>
              </p:cNvPr>
              <p:cNvCxnSpPr>
                <a:cxnSpLocks/>
              </p:cNvCxnSpPr>
              <p:nvPr/>
            </p:nvCxnSpPr>
            <p:spPr>
              <a:xfrm>
                <a:off x="5128197" y="2427402"/>
                <a:ext cx="47979" cy="0"/>
              </a:xfrm>
              <a:prstGeom prst="line">
                <a:avLst/>
              </a:prstGeom>
              <a:ln w="6350">
                <a:solidFill>
                  <a:srgbClr val="090909"/>
                </a:solidFill>
              </a:ln>
            </p:spPr>
            <p:style>
              <a:lnRef idx="1">
                <a:schemeClr val="accent1"/>
              </a:lnRef>
              <a:fillRef idx="0">
                <a:schemeClr val="accent1"/>
              </a:fillRef>
              <a:effectRef idx="0">
                <a:schemeClr val="accent1"/>
              </a:effectRef>
              <a:fontRef idx="minor">
                <a:schemeClr val="tx1"/>
              </a:fontRef>
            </p:style>
          </p:cxnSp>
        </p:grpSp>
        <p:grpSp>
          <p:nvGrpSpPr>
            <p:cNvPr id="71" name="Left Arrow">
              <a:extLst>
                <a:ext uri="{FF2B5EF4-FFF2-40B4-BE49-F238E27FC236}">
                  <a16:creationId xmlns:a16="http://schemas.microsoft.com/office/drawing/2014/main" id="{6532175E-4AFD-42E3-8CD2-BB1BAA1BE0E4}"/>
                </a:ext>
              </a:extLst>
            </p:cNvPr>
            <p:cNvGrpSpPr/>
            <p:nvPr/>
          </p:nvGrpSpPr>
          <p:grpSpPr>
            <a:xfrm>
              <a:off x="5004663" y="2407440"/>
              <a:ext cx="56124" cy="39983"/>
              <a:chOff x="5004663" y="2407440"/>
              <a:chExt cx="56124" cy="39983"/>
            </a:xfrm>
          </p:grpSpPr>
          <p:grpSp>
            <p:nvGrpSpPr>
              <p:cNvPr id="93" name="Left Arrow">
                <a:extLst>
                  <a:ext uri="{FF2B5EF4-FFF2-40B4-BE49-F238E27FC236}">
                    <a16:creationId xmlns:a16="http://schemas.microsoft.com/office/drawing/2014/main" id="{211C60F8-0F37-43DE-B883-E6B75167C9F0}"/>
                  </a:ext>
                </a:extLst>
              </p:cNvPr>
              <p:cNvGrpSpPr/>
              <p:nvPr/>
            </p:nvGrpSpPr>
            <p:grpSpPr>
              <a:xfrm rot="8229936" flipH="1">
                <a:off x="5004663" y="2407440"/>
                <a:ext cx="39983" cy="39983"/>
                <a:chOff x="1411369" y="3109610"/>
                <a:chExt cx="182868" cy="191529"/>
              </a:xfrm>
            </p:grpSpPr>
            <p:cxnSp>
              <p:nvCxnSpPr>
                <p:cNvPr id="95" name="Line 2">
                  <a:extLst>
                    <a:ext uri="{FF2B5EF4-FFF2-40B4-BE49-F238E27FC236}">
                      <a16:creationId xmlns:a16="http://schemas.microsoft.com/office/drawing/2014/main" id="{EEB2FBA6-BADB-4F6D-A3F5-396BC1620921}"/>
                    </a:ext>
                  </a:extLst>
                </p:cNvPr>
                <p:cNvCxnSpPr>
                  <a:cxnSpLocks/>
                </p:cNvCxnSpPr>
                <p:nvPr/>
              </p:nvCxnSpPr>
              <p:spPr>
                <a:xfrm rot="19092243">
                  <a:off x="1484509" y="3191411"/>
                  <a:ext cx="109728" cy="109728"/>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cxnSp>
              <p:nvCxnSpPr>
                <p:cNvPr id="96" name="Line 1">
                  <a:extLst>
                    <a:ext uri="{FF2B5EF4-FFF2-40B4-BE49-F238E27FC236}">
                      <a16:creationId xmlns:a16="http://schemas.microsoft.com/office/drawing/2014/main" id="{A8916512-347A-4F57-8486-288B72BFF314}"/>
                    </a:ext>
                  </a:extLst>
                </p:cNvPr>
                <p:cNvCxnSpPr>
                  <a:cxnSpLocks/>
                </p:cNvCxnSpPr>
                <p:nvPr/>
              </p:nvCxnSpPr>
              <p:spPr>
                <a:xfrm rot="19092243" flipV="1">
                  <a:off x="1411369" y="3109610"/>
                  <a:ext cx="109728" cy="109729"/>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grpSp>
          <p:cxnSp>
            <p:nvCxnSpPr>
              <p:cNvPr id="94" name="Left Arrow">
                <a:extLst>
                  <a:ext uri="{FF2B5EF4-FFF2-40B4-BE49-F238E27FC236}">
                    <a16:creationId xmlns:a16="http://schemas.microsoft.com/office/drawing/2014/main" id="{75FBB3A1-E111-4A84-8300-B9D32217F93F}"/>
                  </a:ext>
                </a:extLst>
              </p:cNvPr>
              <p:cNvCxnSpPr>
                <a:cxnSpLocks/>
              </p:cNvCxnSpPr>
              <p:nvPr/>
            </p:nvCxnSpPr>
            <p:spPr>
              <a:xfrm>
                <a:off x="5012808" y="2427402"/>
                <a:ext cx="47979" cy="0"/>
              </a:xfrm>
              <a:prstGeom prst="line">
                <a:avLst/>
              </a:prstGeom>
              <a:ln w="6350">
                <a:solidFill>
                  <a:srgbClr val="090909"/>
                </a:solidFill>
              </a:ln>
            </p:spPr>
            <p:style>
              <a:lnRef idx="1">
                <a:schemeClr val="accent1"/>
              </a:lnRef>
              <a:fillRef idx="0">
                <a:schemeClr val="accent1"/>
              </a:fillRef>
              <a:effectRef idx="0">
                <a:schemeClr val="accent1"/>
              </a:effectRef>
              <a:fontRef idx="minor">
                <a:schemeClr val="tx1"/>
              </a:fontRef>
            </p:style>
          </p:cxnSp>
        </p:grpSp>
        <p:pic>
          <p:nvPicPr>
            <p:cNvPr id="72" name="Search Address Bar Icon" descr="Magnifying glass">
              <a:extLst>
                <a:ext uri="{FF2B5EF4-FFF2-40B4-BE49-F238E27FC236}">
                  <a16:creationId xmlns:a16="http://schemas.microsoft.com/office/drawing/2014/main" id="{0E5FD816-5B1E-4D09-A02A-EA0F18F4272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flipH="1">
              <a:off x="5539664" y="2402166"/>
              <a:ext cx="48632" cy="48632"/>
            </a:xfrm>
            <a:prstGeom prst="rect">
              <a:avLst/>
            </a:prstGeom>
          </p:spPr>
        </p:pic>
        <p:sp>
          <p:nvSpPr>
            <p:cNvPr id="73" name="Search Address Bar Text">
              <a:extLst>
                <a:ext uri="{FF2B5EF4-FFF2-40B4-BE49-F238E27FC236}">
                  <a16:creationId xmlns:a16="http://schemas.microsoft.com/office/drawing/2014/main" id="{54795C5F-4F79-44C6-A5B4-93D208BE0C71}"/>
                </a:ext>
              </a:extLst>
            </p:cNvPr>
            <p:cNvSpPr txBox="1"/>
            <p:nvPr/>
          </p:nvSpPr>
          <p:spPr>
            <a:xfrm>
              <a:off x="5529550" y="2361221"/>
              <a:ext cx="1335040" cy="141095"/>
            </a:xfrm>
            <a:prstGeom prst="rect">
              <a:avLst/>
            </a:prstGeom>
            <a:noFill/>
          </p:spPr>
          <p:txBody>
            <a:bodyPr wrap="square" rtlCol="0">
              <a:spAutoFit/>
            </a:bodyPr>
            <a:lstStyle/>
            <a:p>
              <a:r>
                <a:rPr lang="en-US" sz="600" dirty="0">
                  <a:solidFill>
                    <a:srgbClr val="AEAEAE"/>
                  </a:solidFill>
                </a:rPr>
                <a:t>Search or enter web address</a:t>
              </a:r>
            </a:p>
          </p:txBody>
        </p:sp>
        <p:pic>
          <p:nvPicPr>
            <p:cNvPr id="74" name="Refresh Button" descr="Refresh">
              <a:extLst>
                <a:ext uri="{FF2B5EF4-FFF2-40B4-BE49-F238E27FC236}">
                  <a16:creationId xmlns:a16="http://schemas.microsoft.com/office/drawing/2014/main" id="{1A1BB3E3-606B-4ACB-BD88-9D8D62E0D9F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rot="17611513">
              <a:off x="5247646" y="2397778"/>
              <a:ext cx="59306" cy="59306"/>
            </a:xfrm>
            <a:prstGeom prst="rect">
              <a:avLst/>
            </a:prstGeom>
          </p:spPr>
        </p:pic>
        <p:pic>
          <p:nvPicPr>
            <p:cNvPr id="75" name="Home Button" descr="Home">
              <a:extLst>
                <a:ext uri="{FF2B5EF4-FFF2-40B4-BE49-F238E27FC236}">
                  <a16:creationId xmlns:a16="http://schemas.microsoft.com/office/drawing/2014/main" id="{18C97FBE-5DB0-49F7-8B61-0FFBDA66853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371550" y="2399299"/>
              <a:ext cx="59306" cy="59306"/>
            </a:xfrm>
            <a:prstGeom prst="rect">
              <a:avLst/>
            </a:prstGeom>
          </p:spPr>
        </p:pic>
        <p:grpSp>
          <p:nvGrpSpPr>
            <p:cNvPr id="76" name="Address Bar Settings Button">
              <a:extLst>
                <a:ext uri="{FF2B5EF4-FFF2-40B4-BE49-F238E27FC236}">
                  <a16:creationId xmlns:a16="http://schemas.microsoft.com/office/drawing/2014/main" id="{B8A4772C-A365-4654-AD13-238C3D0B98B7}"/>
                </a:ext>
              </a:extLst>
            </p:cNvPr>
            <p:cNvGrpSpPr/>
            <p:nvPr/>
          </p:nvGrpSpPr>
          <p:grpSpPr>
            <a:xfrm>
              <a:off x="10462995" y="2419434"/>
              <a:ext cx="64798" cy="15993"/>
              <a:chOff x="10790691" y="1400190"/>
              <a:chExt cx="74096" cy="18288"/>
            </a:xfrm>
          </p:grpSpPr>
          <p:sp>
            <p:nvSpPr>
              <p:cNvPr id="90" name="Circle">
                <a:extLst>
                  <a:ext uri="{FF2B5EF4-FFF2-40B4-BE49-F238E27FC236}">
                    <a16:creationId xmlns:a16="http://schemas.microsoft.com/office/drawing/2014/main" id="{5BB4F9E4-4CF9-4D4A-90C5-18C02A3D9BEF}"/>
                  </a:ext>
                </a:extLst>
              </p:cNvPr>
              <p:cNvSpPr/>
              <p:nvPr/>
            </p:nvSpPr>
            <p:spPr>
              <a:xfrm>
                <a:off x="10846499" y="1400190"/>
                <a:ext cx="18288" cy="18288"/>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91" name="Circle">
                <a:extLst>
                  <a:ext uri="{FF2B5EF4-FFF2-40B4-BE49-F238E27FC236}">
                    <a16:creationId xmlns:a16="http://schemas.microsoft.com/office/drawing/2014/main" id="{939E0F05-3CF7-4420-8459-D7EB61C4D58F}"/>
                  </a:ext>
                </a:extLst>
              </p:cNvPr>
              <p:cNvSpPr/>
              <p:nvPr/>
            </p:nvSpPr>
            <p:spPr>
              <a:xfrm>
                <a:off x="10818595" y="1400190"/>
                <a:ext cx="18288" cy="18288"/>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92" name="Circle">
                <a:extLst>
                  <a:ext uri="{FF2B5EF4-FFF2-40B4-BE49-F238E27FC236}">
                    <a16:creationId xmlns:a16="http://schemas.microsoft.com/office/drawing/2014/main" id="{8DB2D6BB-01F4-4630-B465-55F2288921BF}"/>
                  </a:ext>
                </a:extLst>
              </p:cNvPr>
              <p:cNvSpPr/>
              <p:nvPr/>
            </p:nvSpPr>
            <p:spPr>
              <a:xfrm>
                <a:off x="10790691" y="1400190"/>
                <a:ext cx="18288" cy="18288"/>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grpSp>
          <p:nvGrpSpPr>
            <p:cNvPr id="77" name="Add Button">
              <a:extLst>
                <a:ext uri="{FF2B5EF4-FFF2-40B4-BE49-F238E27FC236}">
                  <a16:creationId xmlns:a16="http://schemas.microsoft.com/office/drawing/2014/main" id="{56C0AD75-CE95-4551-934B-0B5CC78783BB}"/>
                </a:ext>
              </a:extLst>
            </p:cNvPr>
            <p:cNvGrpSpPr/>
            <p:nvPr/>
          </p:nvGrpSpPr>
          <p:grpSpPr>
            <a:xfrm>
              <a:off x="5822685" y="2296671"/>
              <a:ext cx="39983" cy="39983"/>
              <a:chOff x="5822685" y="2296671"/>
              <a:chExt cx="39983" cy="39983"/>
            </a:xfrm>
          </p:grpSpPr>
          <p:cxnSp>
            <p:nvCxnSpPr>
              <p:cNvPr id="88" name="Line 2">
                <a:extLst>
                  <a:ext uri="{FF2B5EF4-FFF2-40B4-BE49-F238E27FC236}">
                    <a16:creationId xmlns:a16="http://schemas.microsoft.com/office/drawing/2014/main" id="{621DAAD6-DB0C-439C-B01F-C7538210A6D8}"/>
                  </a:ext>
                </a:extLst>
              </p:cNvPr>
              <p:cNvCxnSpPr>
                <a:cxnSpLocks/>
              </p:cNvCxnSpPr>
              <p:nvPr/>
            </p:nvCxnSpPr>
            <p:spPr>
              <a:xfrm>
                <a:off x="5822685" y="2315861"/>
                <a:ext cx="39983" cy="0"/>
              </a:xfrm>
              <a:prstGeom prst="line">
                <a:avLst/>
              </a:prstGeom>
              <a:ln w="6350">
                <a:solidFill>
                  <a:srgbClr val="090909"/>
                </a:solidFill>
              </a:ln>
            </p:spPr>
            <p:style>
              <a:lnRef idx="1">
                <a:schemeClr val="accent1"/>
              </a:lnRef>
              <a:fillRef idx="0">
                <a:schemeClr val="accent1"/>
              </a:fillRef>
              <a:effectRef idx="0">
                <a:schemeClr val="accent1"/>
              </a:effectRef>
              <a:fontRef idx="minor">
                <a:schemeClr val="tx1"/>
              </a:fontRef>
            </p:style>
          </p:cxnSp>
          <p:cxnSp>
            <p:nvCxnSpPr>
              <p:cNvPr id="89" name="Line 1">
                <a:extLst>
                  <a:ext uri="{FF2B5EF4-FFF2-40B4-BE49-F238E27FC236}">
                    <a16:creationId xmlns:a16="http://schemas.microsoft.com/office/drawing/2014/main" id="{8C009A98-4C11-4888-8223-0340134BB502}"/>
                  </a:ext>
                </a:extLst>
              </p:cNvPr>
              <p:cNvCxnSpPr>
                <a:cxnSpLocks/>
              </p:cNvCxnSpPr>
              <p:nvPr/>
            </p:nvCxnSpPr>
            <p:spPr>
              <a:xfrm rot="16200000">
                <a:off x="5821643" y="2316663"/>
                <a:ext cx="39983" cy="0"/>
              </a:xfrm>
              <a:prstGeom prst="line">
                <a:avLst/>
              </a:prstGeom>
              <a:ln w="6350">
                <a:solidFill>
                  <a:srgbClr val="090909"/>
                </a:solidFill>
              </a:ln>
            </p:spPr>
            <p:style>
              <a:lnRef idx="1">
                <a:schemeClr val="accent1"/>
              </a:lnRef>
              <a:fillRef idx="0">
                <a:schemeClr val="accent1"/>
              </a:fillRef>
              <a:effectRef idx="0">
                <a:schemeClr val="accent1"/>
              </a:effectRef>
              <a:fontRef idx="minor">
                <a:schemeClr val="tx1"/>
              </a:fontRef>
            </p:style>
          </p:cxnSp>
        </p:grpSp>
        <p:pic>
          <p:nvPicPr>
            <p:cNvPr id="78" name="Close Button" descr="Close">
              <a:extLst>
                <a:ext uri="{FF2B5EF4-FFF2-40B4-BE49-F238E27FC236}">
                  <a16:creationId xmlns:a16="http://schemas.microsoft.com/office/drawing/2014/main" id="{189E734E-7908-4B78-9D80-7B2E006F0B84}"/>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0465079" y="2296563"/>
              <a:ext cx="44638" cy="44638"/>
            </a:xfrm>
            <a:prstGeom prst="rect">
              <a:avLst/>
            </a:prstGeom>
          </p:spPr>
        </p:pic>
        <p:sp>
          <p:nvSpPr>
            <p:cNvPr id="79" name="Maximize Button">
              <a:extLst>
                <a:ext uri="{FF2B5EF4-FFF2-40B4-BE49-F238E27FC236}">
                  <a16:creationId xmlns:a16="http://schemas.microsoft.com/office/drawing/2014/main" id="{E83BB36F-4126-43B0-9F5D-97FF80C9DB76}"/>
                </a:ext>
              </a:extLst>
            </p:cNvPr>
            <p:cNvSpPr/>
            <p:nvPr/>
          </p:nvSpPr>
          <p:spPr>
            <a:xfrm>
              <a:off x="10328833" y="2301847"/>
              <a:ext cx="31986" cy="31986"/>
            </a:xfrm>
            <a:prstGeom prst="rect">
              <a:avLst/>
            </a:prstGeom>
            <a:noFill/>
            <a:ln w="6350">
              <a:solidFill>
                <a:srgbClr val="0909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cxnSp>
          <p:nvCxnSpPr>
            <p:cNvPr id="80" name="Minimize Button">
              <a:extLst>
                <a:ext uri="{FF2B5EF4-FFF2-40B4-BE49-F238E27FC236}">
                  <a16:creationId xmlns:a16="http://schemas.microsoft.com/office/drawing/2014/main" id="{7284EE8A-1983-4132-8CC3-DC5459F0BAAA}"/>
                </a:ext>
              </a:extLst>
            </p:cNvPr>
            <p:cNvCxnSpPr>
              <a:cxnSpLocks/>
            </p:cNvCxnSpPr>
            <p:nvPr/>
          </p:nvCxnSpPr>
          <p:spPr>
            <a:xfrm>
              <a:off x="10190145" y="2316798"/>
              <a:ext cx="31986" cy="0"/>
            </a:xfrm>
            <a:prstGeom prst="line">
              <a:avLst/>
            </a:prstGeom>
            <a:ln w="6350">
              <a:solidFill>
                <a:srgbClr val="000000"/>
              </a:solidFill>
            </a:ln>
          </p:spPr>
          <p:style>
            <a:lnRef idx="1">
              <a:schemeClr val="accent1"/>
            </a:lnRef>
            <a:fillRef idx="0">
              <a:schemeClr val="accent1"/>
            </a:fillRef>
            <a:effectRef idx="0">
              <a:schemeClr val="accent1"/>
            </a:effectRef>
            <a:fontRef idx="minor">
              <a:schemeClr val="tx1"/>
            </a:fontRef>
          </p:style>
        </p:cxnSp>
        <p:sp>
          <p:nvSpPr>
            <p:cNvPr id="81" name="Webpage Small Title Background">
              <a:extLst>
                <a:ext uri="{FF2B5EF4-FFF2-40B4-BE49-F238E27FC236}">
                  <a16:creationId xmlns:a16="http://schemas.microsoft.com/office/drawing/2014/main" id="{C6BD03DA-F595-484B-BC3B-E69358BCB1C7}"/>
                </a:ext>
              </a:extLst>
            </p:cNvPr>
            <p:cNvSpPr/>
            <p:nvPr/>
          </p:nvSpPr>
          <p:spPr>
            <a:xfrm>
              <a:off x="5167332" y="2270515"/>
              <a:ext cx="622646" cy="104134"/>
            </a:xfrm>
            <a:custGeom>
              <a:avLst/>
              <a:gdLst>
                <a:gd name="connsiteX0" fmla="*/ 0 w 622646"/>
                <a:gd name="connsiteY0" fmla="*/ 0 h 104134"/>
                <a:gd name="connsiteX1" fmla="*/ 622646 w 622646"/>
                <a:gd name="connsiteY1" fmla="*/ 0 h 104134"/>
                <a:gd name="connsiteX2" fmla="*/ 622646 w 622646"/>
                <a:gd name="connsiteY2" fmla="*/ 104134 h 104134"/>
                <a:gd name="connsiteX3" fmla="*/ 0 w 622646"/>
                <a:gd name="connsiteY3" fmla="*/ 104134 h 104134"/>
                <a:gd name="connsiteX4" fmla="*/ 0 w 622646"/>
                <a:gd name="connsiteY4" fmla="*/ 0 h 104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646" h="104134" fill="none" extrusionOk="0">
                  <a:moveTo>
                    <a:pt x="0" y="0"/>
                  </a:moveTo>
                  <a:cubicBezTo>
                    <a:pt x="303527" y="-11224"/>
                    <a:pt x="347830" y="-2420"/>
                    <a:pt x="622646" y="0"/>
                  </a:cubicBezTo>
                  <a:cubicBezTo>
                    <a:pt x="617543" y="49713"/>
                    <a:pt x="627647" y="70936"/>
                    <a:pt x="622646" y="104134"/>
                  </a:cubicBezTo>
                  <a:cubicBezTo>
                    <a:pt x="427445" y="95508"/>
                    <a:pt x="185225" y="129744"/>
                    <a:pt x="0" y="104134"/>
                  </a:cubicBezTo>
                  <a:cubicBezTo>
                    <a:pt x="-1595" y="70651"/>
                    <a:pt x="3854" y="34322"/>
                    <a:pt x="0" y="0"/>
                  </a:cubicBezTo>
                  <a:close/>
                </a:path>
                <a:path w="622646" h="104134" stroke="0" extrusionOk="0">
                  <a:moveTo>
                    <a:pt x="0" y="0"/>
                  </a:moveTo>
                  <a:cubicBezTo>
                    <a:pt x="270705" y="-8460"/>
                    <a:pt x="453983" y="-12708"/>
                    <a:pt x="622646" y="0"/>
                  </a:cubicBezTo>
                  <a:cubicBezTo>
                    <a:pt x="619928" y="35983"/>
                    <a:pt x="619772" y="62275"/>
                    <a:pt x="622646" y="104134"/>
                  </a:cubicBezTo>
                  <a:cubicBezTo>
                    <a:pt x="357335" y="87148"/>
                    <a:pt x="268814" y="119323"/>
                    <a:pt x="0" y="104134"/>
                  </a:cubicBezTo>
                  <a:cubicBezTo>
                    <a:pt x="933" y="57310"/>
                    <a:pt x="-398" y="29390"/>
                    <a:pt x="0" y="0"/>
                  </a:cubicBezTo>
                  <a:close/>
                </a:path>
              </a:pathLst>
            </a:custGeom>
            <a:solidFill>
              <a:srgbClr val="F2F2F2"/>
            </a:solidFill>
            <a:ln>
              <a:solidFill>
                <a:srgbClr val="CBCBCB">
                  <a:alpha val="0"/>
                </a:srgb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pic>
          <p:nvPicPr>
            <p:cNvPr id="82" name="Webpage Close Icon" descr="Close">
              <a:extLst>
                <a:ext uri="{FF2B5EF4-FFF2-40B4-BE49-F238E27FC236}">
                  <a16:creationId xmlns:a16="http://schemas.microsoft.com/office/drawing/2014/main" id="{B3E5BC63-6802-4251-80E1-6193C6515D98}"/>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717383" y="2296983"/>
              <a:ext cx="44638" cy="44638"/>
            </a:xfrm>
            <a:prstGeom prst="rect">
              <a:avLst/>
            </a:prstGeom>
          </p:spPr>
        </p:pic>
        <p:sp>
          <p:nvSpPr>
            <p:cNvPr id="83" name="Webpage Name">
              <a:extLst>
                <a:ext uri="{FF2B5EF4-FFF2-40B4-BE49-F238E27FC236}">
                  <a16:creationId xmlns:a16="http://schemas.microsoft.com/office/drawing/2014/main" id="{8CE6A56A-9099-43E9-9D8F-F724F443FA0E}"/>
                </a:ext>
              </a:extLst>
            </p:cNvPr>
            <p:cNvSpPr txBox="1"/>
            <p:nvPr/>
          </p:nvSpPr>
          <p:spPr>
            <a:xfrm>
              <a:off x="5272180" y="2289186"/>
              <a:ext cx="138919" cy="70547"/>
            </a:xfrm>
            <a:prstGeom prst="rect">
              <a:avLst/>
            </a:prstGeom>
            <a:noFill/>
          </p:spPr>
          <p:txBody>
            <a:bodyPr wrap="square" lIns="0" tIns="0" rIns="0" bIns="0" rtlCol="0">
              <a:spAutoFit/>
            </a:bodyPr>
            <a:lstStyle/>
            <a:p>
              <a:r>
                <a:rPr lang="en-US" sz="600" dirty="0">
                  <a:solidFill>
                    <a:srgbClr val="555555"/>
                  </a:solidFill>
                </a:rPr>
                <a:t>Start</a:t>
              </a:r>
            </a:p>
          </p:txBody>
        </p:sp>
        <p:grpSp>
          <p:nvGrpSpPr>
            <p:cNvPr id="84" name="Website Icon Placeholder">
              <a:extLst>
                <a:ext uri="{FF2B5EF4-FFF2-40B4-BE49-F238E27FC236}">
                  <a16:creationId xmlns:a16="http://schemas.microsoft.com/office/drawing/2014/main" id="{7169783A-1AF3-4E36-87CD-6ABF21A42455}"/>
                </a:ext>
              </a:extLst>
            </p:cNvPr>
            <p:cNvGrpSpPr/>
            <p:nvPr/>
          </p:nvGrpSpPr>
          <p:grpSpPr>
            <a:xfrm>
              <a:off x="5204508" y="2295596"/>
              <a:ext cx="41452" cy="40711"/>
              <a:chOff x="1950533" y="1912092"/>
              <a:chExt cx="144420" cy="141838"/>
            </a:xfrm>
          </p:grpSpPr>
          <p:sp>
            <p:nvSpPr>
              <p:cNvPr id="85" name="Square">
                <a:extLst>
                  <a:ext uri="{FF2B5EF4-FFF2-40B4-BE49-F238E27FC236}">
                    <a16:creationId xmlns:a16="http://schemas.microsoft.com/office/drawing/2014/main" id="{E3E89627-5711-4D04-8C07-70CE59D00BAA}"/>
                  </a:ext>
                </a:extLst>
              </p:cNvPr>
              <p:cNvSpPr/>
              <p:nvPr/>
            </p:nvSpPr>
            <p:spPr>
              <a:xfrm>
                <a:off x="1952625" y="1913132"/>
                <a:ext cx="141684" cy="140798"/>
              </a:xfrm>
              <a:custGeom>
                <a:avLst/>
                <a:gdLst>
                  <a:gd name="connsiteX0" fmla="*/ 0 w 141684"/>
                  <a:gd name="connsiteY0" fmla="*/ 0 h 140798"/>
                  <a:gd name="connsiteX1" fmla="*/ 141684 w 141684"/>
                  <a:gd name="connsiteY1" fmla="*/ 0 h 140798"/>
                  <a:gd name="connsiteX2" fmla="*/ 141684 w 141684"/>
                  <a:gd name="connsiteY2" fmla="*/ 140798 h 140798"/>
                  <a:gd name="connsiteX3" fmla="*/ 0 w 141684"/>
                  <a:gd name="connsiteY3" fmla="*/ 140798 h 140798"/>
                  <a:gd name="connsiteX4" fmla="*/ 0 w 141684"/>
                  <a:gd name="connsiteY4" fmla="*/ 0 h 140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84" h="140798" fill="none" extrusionOk="0">
                    <a:moveTo>
                      <a:pt x="0" y="0"/>
                    </a:moveTo>
                    <a:cubicBezTo>
                      <a:pt x="45991" y="1878"/>
                      <a:pt x="96569" y="5713"/>
                      <a:pt x="141684" y="0"/>
                    </a:cubicBezTo>
                    <a:cubicBezTo>
                      <a:pt x="138845" y="57765"/>
                      <a:pt x="145173" y="72590"/>
                      <a:pt x="141684" y="140798"/>
                    </a:cubicBezTo>
                    <a:cubicBezTo>
                      <a:pt x="80807" y="141118"/>
                      <a:pt x="31063" y="140290"/>
                      <a:pt x="0" y="140798"/>
                    </a:cubicBezTo>
                    <a:cubicBezTo>
                      <a:pt x="1379" y="91549"/>
                      <a:pt x="-187" y="55626"/>
                      <a:pt x="0" y="0"/>
                    </a:cubicBezTo>
                    <a:close/>
                  </a:path>
                  <a:path w="141684" h="140798" stroke="0" extrusionOk="0">
                    <a:moveTo>
                      <a:pt x="0" y="0"/>
                    </a:moveTo>
                    <a:cubicBezTo>
                      <a:pt x="62393" y="2102"/>
                      <a:pt x="83537" y="-1382"/>
                      <a:pt x="141684" y="0"/>
                    </a:cubicBezTo>
                    <a:cubicBezTo>
                      <a:pt x="135837" y="59974"/>
                      <a:pt x="144028" y="102945"/>
                      <a:pt x="141684" y="140798"/>
                    </a:cubicBezTo>
                    <a:cubicBezTo>
                      <a:pt x="95486" y="144697"/>
                      <a:pt x="42034" y="141879"/>
                      <a:pt x="0" y="140798"/>
                    </a:cubicBezTo>
                    <a:cubicBezTo>
                      <a:pt x="-996" y="102443"/>
                      <a:pt x="5794" y="61365"/>
                      <a:pt x="0" y="0"/>
                    </a:cubicBezTo>
                    <a:close/>
                  </a:path>
                </a:pathLst>
              </a:custGeom>
              <a:solidFill>
                <a:srgbClr val="F2F2F2"/>
              </a:solidFill>
              <a:ln w="3175">
                <a:solidFill>
                  <a:srgbClr val="444446"/>
                </a:solidFill>
                <a:extLst>
                  <a:ext uri="{C807C97D-BFC1-408E-A445-0C87EB9F89A2}">
                    <ask:lineSketchStyleProps xmlns:ask="http://schemas.microsoft.com/office/drawing/2018/sketchyshapes" sd="1927782525">
                      <a:prstGeom prst="rect">
                        <a:avLst/>
                      </a:prstGeom>
                      <ask:type>
                        <ask:lineSketchFreehand/>
                      </ask:type>
                      <ask:seed>1927782525</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cxnSp>
            <p:nvCxnSpPr>
              <p:cNvPr id="86" name="Line 2">
                <a:extLst>
                  <a:ext uri="{FF2B5EF4-FFF2-40B4-BE49-F238E27FC236}">
                    <a16:creationId xmlns:a16="http://schemas.microsoft.com/office/drawing/2014/main" id="{1A34705F-6FC3-40A2-B7F3-05F0F652D070}"/>
                  </a:ext>
                </a:extLst>
              </p:cNvPr>
              <p:cNvCxnSpPr/>
              <p:nvPr/>
            </p:nvCxnSpPr>
            <p:spPr>
              <a:xfrm>
                <a:off x="1950533" y="1912092"/>
                <a:ext cx="143776" cy="141838"/>
              </a:xfrm>
              <a:prstGeom prst="line">
                <a:avLst/>
              </a:prstGeom>
              <a:ln w="3175">
                <a:solidFill>
                  <a:srgbClr val="444446"/>
                </a:solidFill>
              </a:ln>
            </p:spPr>
            <p:style>
              <a:lnRef idx="1">
                <a:schemeClr val="accent1"/>
              </a:lnRef>
              <a:fillRef idx="0">
                <a:schemeClr val="accent1"/>
              </a:fillRef>
              <a:effectRef idx="0">
                <a:schemeClr val="accent1"/>
              </a:effectRef>
              <a:fontRef idx="minor">
                <a:schemeClr val="tx1"/>
              </a:fontRef>
            </p:style>
          </p:cxnSp>
          <p:cxnSp>
            <p:nvCxnSpPr>
              <p:cNvPr id="87" name="Line 1">
                <a:extLst>
                  <a:ext uri="{FF2B5EF4-FFF2-40B4-BE49-F238E27FC236}">
                    <a16:creationId xmlns:a16="http://schemas.microsoft.com/office/drawing/2014/main" id="{192426E2-F262-4B22-A115-FB17EC8CAA42}"/>
                  </a:ext>
                </a:extLst>
              </p:cNvPr>
              <p:cNvCxnSpPr>
                <a:cxnSpLocks/>
              </p:cNvCxnSpPr>
              <p:nvPr/>
            </p:nvCxnSpPr>
            <p:spPr>
              <a:xfrm flipV="1">
                <a:off x="1951177" y="1912092"/>
                <a:ext cx="143776" cy="141838"/>
              </a:xfrm>
              <a:prstGeom prst="line">
                <a:avLst/>
              </a:prstGeom>
              <a:ln w="3175">
                <a:solidFill>
                  <a:srgbClr val="444446"/>
                </a:solidFill>
              </a:ln>
            </p:spPr>
            <p:style>
              <a:lnRef idx="1">
                <a:schemeClr val="accent1"/>
              </a:lnRef>
              <a:fillRef idx="0">
                <a:schemeClr val="accent1"/>
              </a:fillRef>
              <a:effectRef idx="0">
                <a:schemeClr val="accent1"/>
              </a:effectRef>
              <a:fontRef idx="minor">
                <a:schemeClr val="tx1"/>
              </a:fontRef>
            </p:style>
          </p:cxnSp>
        </p:grpSp>
      </p:grpSp>
      <p:grpSp>
        <p:nvGrpSpPr>
          <p:cNvPr id="39" name="Scroll Bar">
            <a:extLst>
              <a:ext uri="{FF2B5EF4-FFF2-40B4-BE49-F238E27FC236}">
                <a16:creationId xmlns:a16="http://schemas.microsoft.com/office/drawing/2014/main" id="{59E63D07-8FCB-4D95-BE29-A71FE1B10461}"/>
              </a:ext>
              <a:ext uri="{C183D7F6-B498-43B3-948B-1728B52AA6E4}">
                <adec:decorative xmlns:adec="http://schemas.microsoft.com/office/drawing/2017/decorative" val="1"/>
              </a:ext>
            </a:extLst>
          </p:cNvPr>
          <p:cNvGrpSpPr/>
          <p:nvPr/>
        </p:nvGrpSpPr>
        <p:grpSpPr>
          <a:xfrm>
            <a:off x="9134541" y="1846815"/>
            <a:ext cx="69706" cy="2268000"/>
            <a:chOff x="10502264" y="2493396"/>
            <a:chExt cx="53259" cy="3757867"/>
          </a:xfrm>
        </p:grpSpPr>
        <p:sp>
          <p:nvSpPr>
            <p:cNvPr id="44" name="Scroll Bar Area">
              <a:extLst>
                <a:ext uri="{FF2B5EF4-FFF2-40B4-BE49-F238E27FC236}">
                  <a16:creationId xmlns:a16="http://schemas.microsoft.com/office/drawing/2014/main" id="{A5BA7489-53D0-49C4-9007-6339043A0700}"/>
                </a:ext>
              </a:extLst>
            </p:cNvPr>
            <p:cNvSpPr/>
            <p:nvPr/>
          </p:nvSpPr>
          <p:spPr>
            <a:xfrm>
              <a:off x="10502264" y="2493396"/>
              <a:ext cx="52133" cy="3757867"/>
            </a:xfrm>
            <a:custGeom>
              <a:avLst/>
              <a:gdLst>
                <a:gd name="connsiteX0" fmla="*/ 0 w 52133"/>
                <a:gd name="connsiteY0" fmla="*/ 0 h 3757867"/>
                <a:gd name="connsiteX1" fmla="*/ 52133 w 52133"/>
                <a:gd name="connsiteY1" fmla="*/ 0 h 3757867"/>
                <a:gd name="connsiteX2" fmla="*/ 52133 w 52133"/>
                <a:gd name="connsiteY2" fmla="*/ 663890 h 3757867"/>
                <a:gd name="connsiteX3" fmla="*/ 52133 w 52133"/>
                <a:gd name="connsiteY3" fmla="*/ 1177465 h 3757867"/>
                <a:gd name="connsiteX4" fmla="*/ 52133 w 52133"/>
                <a:gd name="connsiteY4" fmla="*/ 1728619 h 3757867"/>
                <a:gd name="connsiteX5" fmla="*/ 52133 w 52133"/>
                <a:gd name="connsiteY5" fmla="*/ 2430087 h 3757867"/>
                <a:gd name="connsiteX6" fmla="*/ 52133 w 52133"/>
                <a:gd name="connsiteY6" fmla="*/ 3056398 h 3757867"/>
                <a:gd name="connsiteX7" fmla="*/ 52133 w 52133"/>
                <a:gd name="connsiteY7" fmla="*/ 3757867 h 3757867"/>
                <a:gd name="connsiteX8" fmla="*/ 0 w 52133"/>
                <a:gd name="connsiteY8" fmla="*/ 3757867 h 3757867"/>
                <a:gd name="connsiteX9" fmla="*/ 0 w 52133"/>
                <a:gd name="connsiteY9" fmla="*/ 3244292 h 3757867"/>
                <a:gd name="connsiteX10" fmla="*/ 0 w 52133"/>
                <a:gd name="connsiteY10" fmla="*/ 2542823 h 3757867"/>
                <a:gd name="connsiteX11" fmla="*/ 0 w 52133"/>
                <a:gd name="connsiteY11" fmla="*/ 1878934 h 3757867"/>
                <a:gd name="connsiteX12" fmla="*/ 0 w 52133"/>
                <a:gd name="connsiteY12" fmla="*/ 1365358 h 3757867"/>
                <a:gd name="connsiteX13" fmla="*/ 0 w 52133"/>
                <a:gd name="connsiteY13" fmla="*/ 776626 h 3757867"/>
                <a:gd name="connsiteX14" fmla="*/ 0 w 52133"/>
                <a:gd name="connsiteY14" fmla="*/ 0 h 3757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2133" h="3757867" fill="none" extrusionOk="0">
                  <a:moveTo>
                    <a:pt x="0" y="0"/>
                  </a:moveTo>
                  <a:cubicBezTo>
                    <a:pt x="15372" y="-917"/>
                    <a:pt x="27543" y="166"/>
                    <a:pt x="52133" y="0"/>
                  </a:cubicBezTo>
                  <a:cubicBezTo>
                    <a:pt x="70609" y="317402"/>
                    <a:pt x="70474" y="506721"/>
                    <a:pt x="52133" y="663890"/>
                  </a:cubicBezTo>
                  <a:cubicBezTo>
                    <a:pt x="33793" y="821059"/>
                    <a:pt x="43239" y="978111"/>
                    <a:pt x="52133" y="1177465"/>
                  </a:cubicBezTo>
                  <a:cubicBezTo>
                    <a:pt x="61027" y="1376820"/>
                    <a:pt x="58789" y="1612221"/>
                    <a:pt x="52133" y="1728619"/>
                  </a:cubicBezTo>
                  <a:cubicBezTo>
                    <a:pt x="45477" y="1845017"/>
                    <a:pt x="34569" y="2206769"/>
                    <a:pt x="52133" y="2430087"/>
                  </a:cubicBezTo>
                  <a:cubicBezTo>
                    <a:pt x="69697" y="2653405"/>
                    <a:pt x="60432" y="2890557"/>
                    <a:pt x="52133" y="3056398"/>
                  </a:cubicBezTo>
                  <a:cubicBezTo>
                    <a:pt x="43834" y="3222239"/>
                    <a:pt x="85356" y="3461122"/>
                    <a:pt x="52133" y="3757867"/>
                  </a:cubicBezTo>
                  <a:cubicBezTo>
                    <a:pt x="26436" y="3757303"/>
                    <a:pt x="23000" y="3759501"/>
                    <a:pt x="0" y="3757867"/>
                  </a:cubicBezTo>
                  <a:cubicBezTo>
                    <a:pt x="9218" y="3607307"/>
                    <a:pt x="24510" y="3359381"/>
                    <a:pt x="0" y="3244292"/>
                  </a:cubicBezTo>
                  <a:cubicBezTo>
                    <a:pt x="-24510" y="3129203"/>
                    <a:pt x="-28228" y="2774839"/>
                    <a:pt x="0" y="2542823"/>
                  </a:cubicBezTo>
                  <a:cubicBezTo>
                    <a:pt x="28228" y="2310807"/>
                    <a:pt x="2008" y="2193040"/>
                    <a:pt x="0" y="1878934"/>
                  </a:cubicBezTo>
                  <a:cubicBezTo>
                    <a:pt x="-2008" y="1564828"/>
                    <a:pt x="-5095" y="1619517"/>
                    <a:pt x="0" y="1365358"/>
                  </a:cubicBezTo>
                  <a:cubicBezTo>
                    <a:pt x="5095" y="1111199"/>
                    <a:pt x="17219" y="1041579"/>
                    <a:pt x="0" y="776626"/>
                  </a:cubicBezTo>
                  <a:cubicBezTo>
                    <a:pt x="-17219" y="511673"/>
                    <a:pt x="-27132" y="308248"/>
                    <a:pt x="0" y="0"/>
                  </a:cubicBezTo>
                  <a:close/>
                </a:path>
                <a:path w="52133" h="3757867" stroke="0" extrusionOk="0">
                  <a:moveTo>
                    <a:pt x="0" y="0"/>
                  </a:moveTo>
                  <a:cubicBezTo>
                    <a:pt x="21915" y="-657"/>
                    <a:pt x="39437" y="2072"/>
                    <a:pt x="52133" y="0"/>
                  </a:cubicBezTo>
                  <a:cubicBezTo>
                    <a:pt x="76900" y="243369"/>
                    <a:pt x="72699" y="381867"/>
                    <a:pt x="52133" y="513575"/>
                  </a:cubicBezTo>
                  <a:cubicBezTo>
                    <a:pt x="31567" y="645283"/>
                    <a:pt x="30661" y="981540"/>
                    <a:pt x="52133" y="1215044"/>
                  </a:cubicBezTo>
                  <a:cubicBezTo>
                    <a:pt x="73605" y="1448548"/>
                    <a:pt x="31276" y="1689708"/>
                    <a:pt x="52133" y="1841355"/>
                  </a:cubicBezTo>
                  <a:cubicBezTo>
                    <a:pt x="72990" y="1993002"/>
                    <a:pt x="76796" y="2154769"/>
                    <a:pt x="52133" y="2392509"/>
                  </a:cubicBezTo>
                  <a:cubicBezTo>
                    <a:pt x="27470" y="2630249"/>
                    <a:pt x="31890" y="2698274"/>
                    <a:pt x="52133" y="2943662"/>
                  </a:cubicBezTo>
                  <a:cubicBezTo>
                    <a:pt x="72376" y="3189050"/>
                    <a:pt x="46300" y="3551294"/>
                    <a:pt x="52133" y="3757867"/>
                  </a:cubicBezTo>
                  <a:cubicBezTo>
                    <a:pt x="29010" y="3759904"/>
                    <a:pt x="13548" y="3757558"/>
                    <a:pt x="0" y="3757867"/>
                  </a:cubicBezTo>
                  <a:cubicBezTo>
                    <a:pt x="-9942" y="3621751"/>
                    <a:pt x="-14842" y="3384448"/>
                    <a:pt x="0" y="3244292"/>
                  </a:cubicBezTo>
                  <a:cubicBezTo>
                    <a:pt x="14842" y="3104136"/>
                    <a:pt x="-1457" y="2885807"/>
                    <a:pt x="0" y="2655559"/>
                  </a:cubicBezTo>
                  <a:cubicBezTo>
                    <a:pt x="1457" y="2425311"/>
                    <a:pt x="22671" y="2282539"/>
                    <a:pt x="0" y="2066827"/>
                  </a:cubicBezTo>
                  <a:cubicBezTo>
                    <a:pt x="-22671" y="1851115"/>
                    <a:pt x="-11701" y="1707769"/>
                    <a:pt x="0" y="1402937"/>
                  </a:cubicBezTo>
                  <a:cubicBezTo>
                    <a:pt x="11701" y="1098105"/>
                    <a:pt x="-17168" y="1027286"/>
                    <a:pt x="0" y="814205"/>
                  </a:cubicBezTo>
                  <a:cubicBezTo>
                    <a:pt x="17168" y="601124"/>
                    <a:pt x="-18960" y="213816"/>
                    <a:pt x="0" y="0"/>
                  </a:cubicBezTo>
                  <a:close/>
                </a:path>
              </a:pathLst>
            </a:custGeom>
            <a:solidFill>
              <a:srgbClr val="E4E4E4"/>
            </a:solidFill>
            <a:ln w="3175">
              <a:no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45" name="Scroll Bar">
              <a:extLst>
                <a:ext uri="{FF2B5EF4-FFF2-40B4-BE49-F238E27FC236}">
                  <a16:creationId xmlns:a16="http://schemas.microsoft.com/office/drawing/2014/main" id="{0DDF885B-0D70-47A8-B7DC-67960A63C5D5}"/>
                </a:ext>
              </a:extLst>
            </p:cNvPr>
            <p:cNvSpPr/>
            <p:nvPr/>
          </p:nvSpPr>
          <p:spPr>
            <a:xfrm>
              <a:off x="10503390" y="2557074"/>
              <a:ext cx="52133" cy="747379"/>
            </a:xfrm>
            <a:custGeom>
              <a:avLst/>
              <a:gdLst>
                <a:gd name="connsiteX0" fmla="*/ 0 w 52133"/>
                <a:gd name="connsiteY0" fmla="*/ 0 h 747379"/>
                <a:gd name="connsiteX1" fmla="*/ 52133 w 52133"/>
                <a:gd name="connsiteY1" fmla="*/ 0 h 747379"/>
                <a:gd name="connsiteX2" fmla="*/ 52133 w 52133"/>
                <a:gd name="connsiteY2" fmla="*/ 358742 h 747379"/>
                <a:gd name="connsiteX3" fmla="*/ 52133 w 52133"/>
                <a:gd name="connsiteY3" fmla="*/ 747379 h 747379"/>
                <a:gd name="connsiteX4" fmla="*/ 0 w 52133"/>
                <a:gd name="connsiteY4" fmla="*/ 747379 h 747379"/>
                <a:gd name="connsiteX5" fmla="*/ 0 w 52133"/>
                <a:gd name="connsiteY5" fmla="*/ 381163 h 747379"/>
                <a:gd name="connsiteX6" fmla="*/ 0 w 52133"/>
                <a:gd name="connsiteY6" fmla="*/ 0 h 747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133" h="747379" fill="none" extrusionOk="0">
                  <a:moveTo>
                    <a:pt x="0" y="0"/>
                  </a:moveTo>
                  <a:cubicBezTo>
                    <a:pt x="15514" y="-9"/>
                    <a:pt x="39696" y="1574"/>
                    <a:pt x="52133" y="0"/>
                  </a:cubicBezTo>
                  <a:cubicBezTo>
                    <a:pt x="43868" y="94976"/>
                    <a:pt x="35619" y="202427"/>
                    <a:pt x="52133" y="358742"/>
                  </a:cubicBezTo>
                  <a:cubicBezTo>
                    <a:pt x="68647" y="515057"/>
                    <a:pt x="40261" y="627803"/>
                    <a:pt x="52133" y="747379"/>
                  </a:cubicBezTo>
                  <a:cubicBezTo>
                    <a:pt x="40366" y="749383"/>
                    <a:pt x="13905" y="749142"/>
                    <a:pt x="0" y="747379"/>
                  </a:cubicBezTo>
                  <a:cubicBezTo>
                    <a:pt x="-3795" y="651179"/>
                    <a:pt x="-8281" y="541977"/>
                    <a:pt x="0" y="381163"/>
                  </a:cubicBezTo>
                  <a:cubicBezTo>
                    <a:pt x="8281" y="220349"/>
                    <a:pt x="2958" y="134261"/>
                    <a:pt x="0" y="0"/>
                  </a:cubicBezTo>
                  <a:close/>
                </a:path>
                <a:path w="52133" h="747379" stroke="0" extrusionOk="0">
                  <a:moveTo>
                    <a:pt x="0" y="0"/>
                  </a:moveTo>
                  <a:cubicBezTo>
                    <a:pt x="21915" y="-657"/>
                    <a:pt x="39437" y="2072"/>
                    <a:pt x="52133" y="0"/>
                  </a:cubicBezTo>
                  <a:cubicBezTo>
                    <a:pt x="44811" y="79153"/>
                    <a:pt x="39733" y="222964"/>
                    <a:pt x="52133" y="351268"/>
                  </a:cubicBezTo>
                  <a:cubicBezTo>
                    <a:pt x="64533" y="479572"/>
                    <a:pt x="53646" y="558458"/>
                    <a:pt x="52133" y="747379"/>
                  </a:cubicBezTo>
                  <a:cubicBezTo>
                    <a:pt x="32839" y="746562"/>
                    <a:pt x="18810" y="747174"/>
                    <a:pt x="0" y="747379"/>
                  </a:cubicBezTo>
                  <a:cubicBezTo>
                    <a:pt x="11735" y="603052"/>
                    <a:pt x="-1673" y="530707"/>
                    <a:pt x="0" y="381163"/>
                  </a:cubicBezTo>
                  <a:cubicBezTo>
                    <a:pt x="1673" y="231619"/>
                    <a:pt x="-18569" y="91634"/>
                    <a:pt x="0" y="0"/>
                  </a:cubicBezTo>
                  <a:close/>
                </a:path>
              </a:pathLst>
            </a:custGeom>
            <a:solidFill>
              <a:srgbClr val="C1C1C1"/>
            </a:solidFill>
            <a:ln>
              <a:solidFill>
                <a:srgbClr val="C1C1C1">
                  <a:alpha val="0"/>
                </a:srgb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46" name="Up Arrow">
              <a:extLst>
                <a:ext uri="{FF2B5EF4-FFF2-40B4-BE49-F238E27FC236}">
                  <a16:creationId xmlns:a16="http://schemas.microsoft.com/office/drawing/2014/main" id="{E2B59EC9-D4FF-4964-A7A0-5F71E225D196}"/>
                </a:ext>
              </a:extLst>
            </p:cNvPr>
            <p:cNvSpPr/>
            <p:nvPr/>
          </p:nvSpPr>
          <p:spPr>
            <a:xfrm>
              <a:off x="10518055" y="2519137"/>
              <a:ext cx="23990" cy="15993"/>
            </a:xfrm>
            <a:prstGeom prst="triangle">
              <a:avLst/>
            </a:prstGeom>
            <a:solidFill>
              <a:srgbClr val="BCBC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47" name="Down Arrow">
              <a:extLst>
                <a:ext uri="{FF2B5EF4-FFF2-40B4-BE49-F238E27FC236}">
                  <a16:creationId xmlns:a16="http://schemas.microsoft.com/office/drawing/2014/main" id="{493F2AA5-3EEB-4037-9127-4286E242990C}"/>
                </a:ext>
              </a:extLst>
            </p:cNvPr>
            <p:cNvSpPr/>
            <p:nvPr/>
          </p:nvSpPr>
          <p:spPr>
            <a:xfrm flipH="1" flipV="1">
              <a:off x="10515680" y="6210432"/>
              <a:ext cx="23990" cy="15993"/>
            </a:xfrm>
            <a:prstGeom prst="triangle">
              <a:avLst/>
            </a:prstGeom>
            <a:solidFill>
              <a:srgbClr val="BCBC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sp>
        <p:nvSpPr>
          <p:cNvPr id="211" name="Button">
            <a:extLst>
              <a:ext uri="{FF2B5EF4-FFF2-40B4-BE49-F238E27FC236}">
                <a16:creationId xmlns:a16="http://schemas.microsoft.com/office/drawing/2014/main" id="{9C7BCA01-11B8-448A-85EC-F146C6E57BC4}"/>
              </a:ext>
            </a:extLst>
          </p:cNvPr>
          <p:cNvSpPr/>
          <p:nvPr/>
        </p:nvSpPr>
        <p:spPr>
          <a:xfrm>
            <a:off x="8357433" y="4400748"/>
            <a:ext cx="720000" cy="240894"/>
          </a:xfrm>
          <a:custGeom>
            <a:avLst/>
            <a:gdLst>
              <a:gd name="connsiteX0" fmla="*/ 0 w 720000"/>
              <a:gd name="connsiteY0" fmla="*/ 15135 h 240894"/>
              <a:gd name="connsiteX1" fmla="*/ 15135 w 720000"/>
              <a:gd name="connsiteY1" fmla="*/ 0 h 240894"/>
              <a:gd name="connsiteX2" fmla="*/ 704865 w 720000"/>
              <a:gd name="connsiteY2" fmla="*/ 0 h 240894"/>
              <a:gd name="connsiteX3" fmla="*/ 720000 w 720000"/>
              <a:gd name="connsiteY3" fmla="*/ 15135 h 240894"/>
              <a:gd name="connsiteX4" fmla="*/ 720000 w 720000"/>
              <a:gd name="connsiteY4" fmla="*/ 225759 h 240894"/>
              <a:gd name="connsiteX5" fmla="*/ 704865 w 720000"/>
              <a:gd name="connsiteY5" fmla="*/ 240894 h 240894"/>
              <a:gd name="connsiteX6" fmla="*/ 15135 w 720000"/>
              <a:gd name="connsiteY6" fmla="*/ 240894 h 240894"/>
              <a:gd name="connsiteX7" fmla="*/ 0 w 720000"/>
              <a:gd name="connsiteY7" fmla="*/ 225759 h 240894"/>
              <a:gd name="connsiteX8" fmla="*/ 0 w 720000"/>
              <a:gd name="connsiteY8" fmla="*/ 15135 h 240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00" h="240894" fill="none" extrusionOk="0">
                <a:moveTo>
                  <a:pt x="0" y="15135"/>
                </a:moveTo>
                <a:cubicBezTo>
                  <a:pt x="338" y="7707"/>
                  <a:pt x="8414" y="-519"/>
                  <a:pt x="15135" y="0"/>
                </a:cubicBezTo>
                <a:cubicBezTo>
                  <a:pt x="318136" y="-17999"/>
                  <a:pt x="473383" y="20322"/>
                  <a:pt x="704865" y="0"/>
                </a:cubicBezTo>
                <a:cubicBezTo>
                  <a:pt x="713670" y="-560"/>
                  <a:pt x="720444" y="5172"/>
                  <a:pt x="720000" y="15135"/>
                </a:cubicBezTo>
                <a:cubicBezTo>
                  <a:pt x="716009" y="116797"/>
                  <a:pt x="723941" y="172289"/>
                  <a:pt x="720000" y="225759"/>
                </a:cubicBezTo>
                <a:cubicBezTo>
                  <a:pt x="720179" y="234261"/>
                  <a:pt x="711947" y="240144"/>
                  <a:pt x="704865" y="240894"/>
                </a:cubicBezTo>
                <a:cubicBezTo>
                  <a:pt x="520126" y="215086"/>
                  <a:pt x="286545" y="255164"/>
                  <a:pt x="15135" y="240894"/>
                </a:cubicBezTo>
                <a:cubicBezTo>
                  <a:pt x="7505" y="241256"/>
                  <a:pt x="-341" y="233713"/>
                  <a:pt x="0" y="225759"/>
                </a:cubicBezTo>
                <a:cubicBezTo>
                  <a:pt x="5324" y="178574"/>
                  <a:pt x="-6053" y="90137"/>
                  <a:pt x="0" y="15135"/>
                </a:cubicBezTo>
                <a:close/>
              </a:path>
              <a:path w="720000" h="240894" stroke="0" extrusionOk="0">
                <a:moveTo>
                  <a:pt x="0" y="15135"/>
                </a:moveTo>
                <a:cubicBezTo>
                  <a:pt x="177" y="6901"/>
                  <a:pt x="7796" y="452"/>
                  <a:pt x="15135" y="0"/>
                </a:cubicBezTo>
                <a:cubicBezTo>
                  <a:pt x="314274" y="15463"/>
                  <a:pt x="420096" y="10358"/>
                  <a:pt x="704865" y="0"/>
                </a:cubicBezTo>
                <a:cubicBezTo>
                  <a:pt x="711819" y="-803"/>
                  <a:pt x="721585" y="6765"/>
                  <a:pt x="720000" y="15135"/>
                </a:cubicBezTo>
                <a:cubicBezTo>
                  <a:pt x="726031" y="101285"/>
                  <a:pt x="730386" y="140970"/>
                  <a:pt x="720000" y="225759"/>
                </a:cubicBezTo>
                <a:cubicBezTo>
                  <a:pt x="720438" y="234452"/>
                  <a:pt x="712540" y="240114"/>
                  <a:pt x="704865" y="240894"/>
                </a:cubicBezTo>
                <a:cubicBezTo>
                  <a:pt x="466035" y="235754"/>
                  <a:pt x="285052" y="256139"/>
                  <a:pt x="15135" y="240894"/>
                </a:cubicBezTo>
                <a:cubicBezTo>
                  <a:pt x="6360" y="240797"/>
                  <a:pt x="-919" y="235604"/>
                  <a:pt x="0" y="225759"/>
                </a:cubicBezTo>
                <a:cubicBezTo>
                  <a:pt x="-7291" y="180255"/>
                  <a:pt x="-476" y="68319"/>
                  <a:pt x="0" y="15135"/>
                </a:cubicBezTo>
                <a:close/>
              </a:path>
            </a:pathLst>
          </a:custGeom>
          <a:solidFill>
            <a:schemeClr val="tx1">
              <a:lumMod val="75000"/>
              <a:lumOff val="25000"/>
            </a:schemeClr>
          </a:solidFill>
          <a:ln>
            <a:solidFill>
              <a:srgbClr val="404040">
                <a:alpha val="0"/>
              </a:srgbClr>
            </a:solidFill>
            <a:extLst>
              <a:ext uri="{C807C97D-BFC1-408E-A445-0C87EB9F89A2}">
                <ask:lineSketchStyleProps xmlns:ask="http://schemas.microsoft.com/office/drawing/2018/sketchyshapes" sd="3520093239">
                  <a:prstGeom prst="roundRect">
                    <a:avLst>
                      <a:gd name="adj" fmla="val 6283"/>
                    </a:avLst>
                  </a:prstGeom>
                  <ask:type>
                    <ask:lineSketchFreehand/>
                  </ask:type>
                  <ask:seed>3520093239</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600" spc="20" dirty="0">
                <a:solidFill>
                  <a:schemeClr val="bg1"/>
                </a:solidFill>
              </a:rPr>
              <a:t>Nuevo cliente</a:t>
            </a:r>
          </a:p>
        </p:txBody>
      </p:sp>
      <p:sp>
        <p:nvSpPr>
          <p:cNvPr id="137" name="Third Header Background">
            <a:extLst>
              <a:ext uri="{FF2B5EF4-FFF2-40B4-BE49-F238E27FC236}">
                <a16:creationId xmlns:a16="http://schemas.microsoft.com/office/drawing/2014/main" id="{7D97D3D4-82FA-4B50-90C9-576C827015CE}"/>
              </a:ext>
            </a:extLst>
          </p:cNvPr>
          <p:cNvSpPr/>
          <p:nvPr/>
        </p:nvSpPr>
        <p:spPr>
          <a:xfrm>
            <a:off x="2547380" y="1822848"/>
            <a:ext cx="6516000" cy="180000"/>
          </a:xfrm>
          <a:custGeom>
            <a:avLst/>
            <a:gdLst>
              <a:gd name="connsiteX0" fmla="*/ 0 w 6516000"/>
              <a:gd name="connsiteY0" fmla="*/ 0 h 180000"/>
              <a:gd name="connsiteX1" fmla="*/ 651600 w 6516000"/>
              <a:gd name="connsiteY1" fmla="*/ 0 h 180000"/>
              <a:gd name="connsiteX2" fmla="*/ 1303200 w 6516000"/>
              <a:gd name="connsiteY2" fmla="*/ 0 h 180000"/>
              <a:gd name="connsiteX3" fmla="*/ 1954800 w 6516000"/>
              <a:gd name="connsiteY3" fmla="*/ 0 h 180000"/>
              <a:gd name="connsiteX4" fmla="*/ 2736720 w 6516000"/>
              <a:gd name="connsiteY4" fmla="*/ 0 h 180000"/>
              <a:gd name="connsiteX5" fmla="*/ 3453480 w 6516000"/>
              <a:gd name="connsiteY5" fmla="*/ 0 h 180000"/>
              <a:gd name="connsiteX6" fmla="*/ 3909600 w 6516000"/>
              <a:gd name="connsiteY6" fmla="*/ 0 h 180000"/>
              <a:gd name="connsiteX7" fmla="*/ 4496040 w 6516000"/>
              <a:gd name="connsiteY7" fmla="*/ 0 h 180000"/>
              <a:gd name="connsiteX8" fmla="*/ 5277960 w 6516000"/>
              <a:gd name="connsiteY8" fmla="*/ 0 h 180000"/>
              <a:gd name="connsiteX9" fmla="*/ 5929560 w 6516000"/>
              <a:gd name="connsiteY9" fmla="*/ 0 h 180000"/>
              <a:gd name="connsiteX10" fmla="*/ 6516000 w 6516000"/>
              <a:gd name="connsiteY10" fmla="*/ 0 h 180000"/>
              <a:gd name="connsiteX11" fmla="*/ 6516000 w 6516000"/>
              <a:gd name="connsiteY11" fmla="*/ 180000 h 180000"/>
              <a:gd name="connsiteX12" fmla="*/ 5994720 w 6516000"/>
              <a:gd name="connsiteY12" fmla="*/ 180000 h 180000"/>
              <a:gd name="connsiteX13" fmla="*/ 5212800 w 6516000"/>
              <a:gd name="connsiteY13" fmla="*/ 180000 h 180000"/>
              <a:gd name="connsiteX14" fmla="*/ 4691520 w 6516000"/>
              <a:gd name="connsiteY14" fmla="*/ 180000 h 180000"/>
              <a:gd name="connsiteX15" fmla="*/ 4235400 w 6516000"/>
              <a:gd name="connsiteY15" fmla="*/ 180000 h 180000"/>
              <a:gd name="connsiteX16" fmla="*/ 3779280 w 6516000"/>
              <a:gd name="connsiteY16" fmla="*/ 180000 h 180000"/>
              <a:gd name="connsiteX17" fmla="*/ 3062520 w 6516000"/>
              <a:gd name="connsiteY17" fmla="*/ 180000 h 180000"/>
              <a:gd name="connsiteX18" fmla="*/ 2606400 w 6516000"/>
              <a:gd name="connsiteY18" fmla="*/ 180000 h 180000"/>
              <a:gd name="connsiteX19" fmla="*/ 1954800 w 6516000"/>
              <a:gd name="connsiteY19" fmla="*/ 180000 h 180000"/>
              <a:gd name="connsiteX20" fmla="*/ 1433520 w 6516000"/>
              <a:gd name="connsiteY20" fmla="*/ 180000 h 180000"/>
              <a:gd name="connsiteX21" fmla="*/ 781920 w 6516000"/>
              <a:gd name="connsiteY21" fmla="*/ 180000 h 180000"/>
              <a:gd name="connsiteX22" fmla="*/ 0 w 6516000"/>
              <a:gd name="connsiteY22" fmla="*/ 180000 h 180000"/>
              <a:gd name="connsiteX23" fmla="*/ 0 w 6516000"/>
              <a:gd name="connsiteY23" fmla="*/ 0 h 1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516000" h="180000" fill="none" extrusionOk="0">
                <a:moveTo>
                  <a:pt x="0" y="0"/>
                </a:moveTo>
                <a:cubicBezTo>
                  <a:pt x="255363" y="16504"/>
                  <a:pt x="331940" y="-14784"/>
                  <a:pt x="651600" y="0"/>
                </a:cubicBezTo>
                <a:cubicBezTo>
                  <a:pt x="971260" y="14784"/>
                  <a:pt x="996563" y="-26016"/>
                  <a:pt x="1303200" y="0"/>
                </a:cubicBezTo>
                <a:cubicBezTo>
                  <a:pt x="1609837" y="26016"/>
                  <a:pt x="1820708" y="-12861"/>
                  <a:pt x="1954800" y="0"/>
                </a:cubicBezTo>
                <a:cubicBezTo>
                  <a:pt x="2088892" y="12861"/>
                  <a:pt x="2561756" y="-24503"/>
                  <a:pt x="2736720" y="0"/>
                </a:cubicBezTo>
                <a:cubicBezTo>
                  <a:pt x="2911684" y="24503"/>
                  <a:pt x="3195528" y="15616"/>
                  <a:pt x="3453480" y="0"/>
                </a:cubicBezTo>
                <a:cubicBezTo>
                  <a:pt x="3711432" y="-15616"/>
                  <a:pt x="3690859" y="13099"/>
                  <a:pt x="3909600" y="0"/>
                </a:cubicBezTo>
                <a:cubicBezTo>
                  <a:pt x="4128341" y="-13099"/>
                  <a:pt x="4298615" y="26380"/>
                  <a:pt x="4496040" y="0"/>
                </a:cubicBezTo>
                <a:cubicBezTo>
                  <a:pt x="4693465" y="-26380"/>
                  <a:pt x="4960226" y="-34506"/>
                  <a:pt x="5277960" y="0"/>
                </a:cubicBezTo>
                <a:cubicBezTo>
                  <a:pt x="5595694" y="34506"/>
                  <a:pt x="5661711" y="8368"/>
                  <a:pt x="5929560" y="0"/>
                </a:cubicBezTo>
                <a:cubicBezTo>
                  <a:pt x="6197409" y="-8368"/>
                  <a:pt x="6290598" y="18553"/>
                  <a:pt x="6516000" y="0"/>
                </a:cubicBezTo>
                <a:cubicBezTo>
                  <a:pt x="6518280" y="89510"/>
                  <a:pt x="6521455" y="119649"/>
                  <a:pt x="6516000" y="180000"/>
                </a:cubicBezTo>
                <a:cubicBezTo>
                  <a:pt x="6374550" y="192496"/>
                  <a:pt x="6158253" y="191681"/>
                  <a:pt x="5994720" y="180000"/>
                </a:cubicBezTo>
                <a:cubicBezTo>
                  <a:pt x="5831187" y="168319"/>
                  <a:pt x="5533054" y="176840"/>
                  <a:pt x="5212800" y="180000"/>
                </a:cubicBezTo>
                <a:cubicBezTo>
                  <a:pt x="4892546" y="183160"/>
                  <a:pt x="4831345" y="190355"/>
                  <a:pt x="4691520" y="180000"/>
                </a:cubicBezTo>
                <a:cubicBezTo>
                  <a:pt x="4551695" y="169645"/>
                  <a:pt x="4335431" y="161205"/>
                  <a:pt x="4235400" y="180000"/>
                </a:cubicBezTo>
                <a:cubicBezTo>
                  <a:pt x="4135369" y="198795"/>
                  <a:pt x="3922876" y="182414"/>
                  <a:pt x="3779280" y="180000"/>
                </a:cubicBezTo>
                <a:cubicBezTo>
                  <a:pt x="3635684" y="177586"/>
                  <a:pt x="3404072" y="199086"/>
                  <a:pt x="3062520" y="180000"/>
                </a:cubicBezTo>
                <a:cubicBezTo>
                  <a:pt x="2720968" y="160914"/>
                  <a:pt x="2802023" y="169866"/>
                  <a:pt x="2606400" y="180000"/>
                </a:cubicBezTo>
                <a:cubicBezTo>
                  <a:pt x="2410777" y="190134"/>
                  <a:pt x="2174807" y="191701"/>
                  <a:pt x="1954800" y="180000"/>
                </a:cubicBezTo>
                <a:cubicBezTo>
                  <a:pt x="1734793" y="168299"/>
                  <a:pt x="1582676" y="204939"/>
                  <a:pt x="1433520" y="180000"/>
                </a:cubicBezTo>
                <a:cubicBezTo>
                  <a:pt x="1284364" y="155061"/>
                  <a:pt x="1021466" y="163512"/>
                  <a:pt x="781920" y="180000"/>
                </a:cubicBezTo>
                <a:cubicBezTo>
                  <a:pt x="542374" y="196488"/>
                  <a:pt x="236343" y="169299"/>
                  <a:pt x="0" y="180000"/>
                </a:cubicBezTo>
                <a:cubicBezTo>
                  <a:pt x="-2797" y="130862"/>
                  <a:pt x="-8138" y="52479"/>
                  <a:pt x="0" y="0"/>
                </a:cubicBezTo>
                <a:close/>
              </a:path>
              <a:path w="6516000" h="180000" stroke="0" extrusionOk="0">
                <a:moveTo>
                  <a:pt x="0" y="0"/>
                </a:moveTo>
                <a:cubicBezTo>
                  <a:pt x="149097" y="14117"/>
                  <a:pt x="407498" y="8285"/>
                  <a:pt x="586440" y="0"/>
                </a:cubicBezTo>
                <a:cubicBezTo>
                  <a:pt x="765382" y="-8285"/>
                  <a:pt x="923776" y="10499"/>
                  <a:pt x="1042560" y="0"/>
                </a:cubicBezTo>
                <a:cubicBezTo>
                  <a:pt x="1161344" y="-10499"/>
                  <a:pt x="1533995" y="-18931"/>
                  <a:pt x="1824480" y="0"/>
                </a:cubicBezTo>
                <a:cubicBezTo>
                  <a:pt x="2114965" y="18931"/>
                  <a:pt x="2187421" y="-12717"/>
                  <a:pt x="2410920" y="0"/>
                </a:cubicBezTo>
                <a:cubicBezTo>
                  <a:pt x="2634419" y="12717"/>
                  <a:pt x="2790595" y="6667"/>
                  <a:pt x="2997360" y="0"/>
                </a:cubicBezTo>
                <a:cubicBezTo>
                  <a:pt x="3204125" y="-6667"/>
                  <a:pt x="3408630" y="7615"/>
                  <a:pt x="3779280" y="0"/>
                </a:cubicBezTo>
                <a:cubicBezTo>
                  <a:pt x="4149930" y="-7615"/>
                  <a:pt x="4097911" y="-12069"/>
                  <a:pt x="4300560" y="0"/>
                </a:cubicBezTo>
                <a:cubicBezTo>
                  <a:pt x="4503209" y="12069"/>
                  <a:pt x="4907775" y="19743"/>
                  <a:pt x="5082480" y="0"/>
                </a:cubicBezTo>
                <a:cubicBezTo>
                  <a:pt x="5257185" y="-19743"/>
                  <a:pt x="5511169" y="-4451"/>
                  <a:pt x="5864400" y="0"/>
                </a:cubicBezTo>
                <a:cubicBezTo>
                  <a:pt x="6217631" y="4451"/>
                  <a:pt x="6205637" y="32521"/>
                  <a:pt x="6516000" y="0"/>
                </a:cubicBezTo>
                <a:cubicBezTo>
                  <a:pt x="6508851" y="62242"/>
                  <a:pt x="6521469" y="115041"/>
                  <a:pt x="6516000" y="180000"/>
                </a:cubicBezTo>
                <a:cubicBezTo>
                  <a:pt x="6321152" y="167512"/>
                  <a:pt x="6100354" y="186944"/>
                  <a:pt x="5799240" y="180000"/>
                </a:cubicBezTo>
                <a:cubicBezTo>
                  <a:pt x="5498126" y="173056"/>
                  <a:pt x="5346283" y="159076"/>
                  <a:pt x="5017320" y="180000"/>
                </a:cubicBezTo>
                <a:cubicBezTo>
                  <a:pt x="4688357" y="200924"/>
                  <a:pt x="4541705" y="150463"/>
                  <a:pt x="4235400" y="180000"/>
                </a:cubicBezTo>
                <a:cubicBezTo>
                  <a:pt x="3929095" y="209537"/>
                  <a:pt x="3914730" y="204253"/>
                  <a:pt x="3714120" y="180000"/>
                </a:cubicBezTo>
                <a:cubicBezTo>
                  <a:pt x="3513510" y="155747"/>
                  <a:pt x="3339553" y="161937"/>
                  <a:pt x="3062520" y="180000"/>
                </a:cubicBezTo>
                <a:cubicBezTo>
                  <a:pt x="2785487" y="198063"/>
                  <a:pt x="2481120" y="156040"/>
                  <a:pt x="2280600" y="180000"/>
                </a:cubicBezTo>
                <a:cubicBezTo>
                  <a:pt x="2080080" y="203960"/>
                  <a:pt x="1919195" y="187650"/>
                  <a:pt x="1629000" y="180000"/>
                </a:cubicBezTo>
                <a:cubicBezTo>
                  <a:pt x="1338805" y="172350"/>
                  <a:pt x="1288908" y="162971"/>
                  <a:pt x="1172880" y="180000"/>
                </a:cubicBezTo>
                <a:cubicBezTo>
                  <a:pt x="1056852" y="197029"/>
                  <a:pt x="824956" y="190337"/>
                  <a:pt x="651600" y="180000"/>
                </a:cubicBezTo>
                <a:cubicBezTo>
                  <a:pt x="478244" y="169663"/>
                  <a:pt x="146839" y="202732"/>
                  <a:pt x="0" y="180000"/>
                </a:cubicBezTo>
                <a:cubicBezTo>
                  <a:pt x="-6733" y="117490"/>
                  <a:pt x="2689" y="68482"/>
                  <a:pt x="0" y="0"/>
                </a:cubicBezTo>
                <a:close/>
              </a:path>
            </a:pathLst>
          </a:custGeom>
          <a:solidFill>
            <a:srgbClr val="F2F2F2"/>
          </a:solidFill>
          <a:ln>
            <a:solidFill>
              <a:srgbClr val="F2F2F2">
                <a:alpha val="0"/>
              </a:srgb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2" name="Group 1">
            <a:extLst>
              <a:ext uri="{FF2B5EF4-FFF2-40B4-BE49-F238E27FC236}">
                <a16:creationId xmlns:a16="http://schemas.microsoft.com/office/drawing/2014/main" id="{59F2B8F3-9AA8-458D-8211-17285A3856AB}"/>
              </a:ext>
            </a:extLst>
          </p:cNvPr>
          <p:cNvGrpSpPr/>
          <p:nvPr/>
        </p:nvGrpSpPr>
        <p:grpSpPr>
          <a:xfrm>
            <a:off x="2673167" y="1873671"/>
            <a:ext cx="1936933" cy="96501"/>
            <a:chOff x="2673167" y="1873671"/>
            <a:chExt cx="1936933" cy="96501"/>
          </a:xfrm>
        </p:grpSpPr>
        <p:sp>
          <p:nvSpPr>
            <p:cNvPr id="138" name="Dropdown Text">
              <a:extLst>
                <a:ext uri="{FF2B5EF4-FFF2-40B4-BE49-F238E27FC236}">
                  <a16:creationId xmlns:a16="http://schemas.microsoft.com/office/drawing/2014/main" id="{B40118F9-0C39-474A-A38F-731422BEF236}"/>
                </a:ext>
              </a:extLst>
            </p:cNvPr>
            <p:cNvSpPr txBox="1"/>
            <p:nvPr/>
          </p:nvSpPr>
          <p:spPr>
            <a:xfrm>
              <a:off x="2673167" y="1873671"/>
              <a:ext cx="500191" cy="96501"/>
            </a:xfrm>
            <a:prstGeom prst="rect">
              <a:avLst/>
            </a:prstGeom>
            <a:noFill/>
          </p:spPr>
          <p:txBody>
            <a:bodyPr wrap="square" lIns="0" tIns="0" rIns="0" bIns="0" rtlCol="0">
              <a:spAutoFit/>
            </a:bodyPr>
            <a:lstStyle/>
            <a:p>
              <a:pPr>
                <a:lnSpc>
                  <a:spcPct val="110000"/>
                </a:lnSpc>
              </a:pPr>
              <a:r>
                <a:rPr lang="en-US" sz="600" dirty="0">
                  <a:solidFill>
                    <a:srgbClr val="555555"/>
                  </a:solidFill>
                </a:rPr>
                <a:t>Identificador</a:t>
              </a:r>
            </a:p>
          </p:txBody>
        </p:sp>
        <p:sp>
          <p:nvSpPr>
            <p:cNvPr id="143" name="Dropdown Text">
              <a:extLst>
                <a:ext uri="{FF2B5EF4-FFF2-40B4-BE49-F238E27FC236}">
                  <a16:creationId xmlns:a16="http://schemas.microsoft.com/office/drawing/2014/main" id="{5E064328-7CD4-4DC8-A7CE-51389C6B9B7F}"/>
                </a:ext>
              </a:extLst>
            </p:cNvPr>
            <p:cNvSpPr txBox="1"/>
            <p:nvPr/>
          </p:nvSpPr>
          <p:spPr>
            <a:xfrm>
              <a:off x="3410632" y="187367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Nombre Cliente</a:t>
              </a:r>
            </a:p>
          </p:txBody>
        </p:sp>
      </p:grpSp>
      <p:sp>
        <p:nvSpPr>
          <p:cNvPr id="144" name="Selected Item Background">
            <a:extLst>
              <a:ext uri="{FF2B5EF4-FFF2-40B4-BE49-F238E27FC236}">
                <a16:creationId xmlns:a16="http://schemas.microsoft.com/office/drawing/2014/main" id="{A0D51DAE-1EA4-4840-ABD8-4B46115B344A}"/>
              </a:ext>
            </a:extLst>
          </p:cNvPr>
          <p:cNvSpPr/>
          <p:nvPr/>
        </p:nvSpPr>
        <p:spPr>
          <a:xfrm>
            <a:off x="2576644" y="2243869"/>
            <a:ext cx="6516000" cy="252000"/>
          </a:xfrm>
          <a:custGeom>
            <a:avLst/>
            <a:gdLst>
              <a:gd name="connsiteX0" fmla="*/ 0 w 6516000"/>
              <a:gd name="connsiteY0" fmla="*/ 0 h 252000"/>
              <a:gd name="connsiteX1" fmla="*/ 521280 w 6516000"/>
              <a:gd name="connsiteY1" fmla="*/ 0 h 252000"/>
              <a:gd name="connsiteX2" fmla="*/ 1042560 w 6516000"/>
              <a:gd name="connsiteY2" fmla="*/ 0 h 252000"/>
              <a:gd name="connsiteX3" fmla="*/ 1759320 w 6516000"/>
              <a:gd name="connsiteY3" fmla="*/ 0 h 252000"/>
              <a:gd name="connsiteX4" fmla="*/ 2280600 w 6516000"/>
              <a:gd name="connsiteY4" fmla="*/ 0 h 252000"/>
              <a:gd name="connsiteX5" fmla="*/ 3062520 w 6516000"/>
              <a:gd name="connsiteY5" fmla="*/ 0 h 252000"/>
              <a:gd name="connsiteX6" fmla="*/ 3714120 w 6516000"/>
              <a:gd name="connsiteY6" fmla="*/ 0 h 252000"/>
              <a:gd name="connsiteX7" fmla="*/ 4170240 w 6516000"/>
              <a:gd name="connsiteY7" fmla="*/ 0 h 252000"/>
              <a:gd name="connsiteX8" fmla="*/ 4952160 w 6516000"/>
              <a:gd name="connsiteY8" fmla="*/ 0 h 252000"/>
              <a:gd name="connsiteX9" fmla="*/ 5603760 w 6516000"/>
              <a:gd name="connsiteY9" fmla="*/ 0 h 252000"/>
              <a:gd name="connsiteX10" fmla="*/ 6516000 w 6516000"/>
              <a:gd name="connsiteY10" fmla="*/ 0 h 252000"/>
              <a:gd name="connsiteX11" fmla="*/ 6516000 w 6516000"/>
              <a:gd name="connsiteY11" fmla="*/ 252000 h 252000"/>
              <a:gd name="connsiteX12" fmla="*/ 5734080 w 6516000"/>
              <a:gd name="connsiteY12" fmla="*/ 252000 h 252000"/>
              <a:gd name="connsiteX13" fmla="*/ 4952160 w 6516000"/>
              <a:gd name="connsiteY13" fmla="*/ 252000 h 252000"/>
              <a:gd name="connsiteX14" fmla="*/ 4300560 w 6516000"/>
              <a:gd name="connsiteY14" fmla="*/ 252000 h 252000"/>
              <a:gd name="connsiteX15" fmla="*/ 3583800 w 6516000"/>
              <a:gd name="connsiteY15" fmla="*/ 252000 h 252000"/>
              <a:gd name="connsiteX16" fmla="*/ 2801880 w 6516000"/>
              <a:gd name="connsiteY16" fmla="*/ 252000 h 252000"/>
              <a:gd name="connsiteX17" fmla="*/ 2085120 w 6516000"/>
              <a:gd name="connsiteY17" fmla="*/ 252000 h 252000"/>
              <a:gd name="connsiteX18" fmla="*/ 1563840 w 6516000"/>
              <a:gd name="connsiteY18" fmla="*/ 252000 h 252000"/>
              <a:gd name="connsiteX19" fmla="*/ 912240 w 6516000"/>
              <a:gd name="connsiteY19" fmla="*/ 252000 h 252000"/>
              <a:gd name="connsiteX20" fmla="*/ 0 w 6516000"/>
              <a:gd name="connsiteY20" fmla="*/ 252000 h 252000"/>
              <a:gd name="connsiteX21" fmla="*/ 0 w 6516000"/>
              <a:gd name="connsiteY21" fmla="*/ 0 h 25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516000" h="252000" fill="none" extrusionOk="0">
                <a:moveTo>
                  <a:pt x="0" y="0"/>
                </a:moveTo>
                <a:cubicBezTo>
                  <a:pt x="187249" y="1410"/>
                  <a:pt x="311888" y="8577"/>
                  <a:pt x="521280" y="0"/>
                </a:cubicBezTo>
                <a:cubicBezTo>
                  <a:pt x="730672" y="-8577"/>
                  <a:pt x="801496" y="17519"/>
                  <a:pt x="1042560" y="0"/>
                </a:cubicBezTo>
                <a:cubicBezTo>
                  <a:pt x="1283624" y="-17519"/>
                  <a:pt x="1608541" y="26961"/>
                  <a:pt x="1759320" y="0"/>
                </a:cubicBezTo>
                <a:cubicBezTo>
                  <a:pt x="1910099" y="-26961"/>
                  <a:pt x="2130556" y="18734"/>
                  <a:pt x="2280600" y="0"/>
                </a:cubicBezTo>
                <a:cubicBezTo>
                  <a:pt x="2430644" y="-18734"/>
                  <a:pt x="2823974" y="-21183"/>
                  <a:pt x="3062520" y="0"/>
                </a:cubicBezTo>
                <a:cubicBezTo>
                  <a:pt x="3301066" y="21183"/>
                  <a:pt x="3451573" y="-14664"/>
                  <a:pt x="3714120" y="0"/>
                </a:cubicBezTo>
                <a:cubicBezTo>
                  <a:pt x="3976667" y="14664"/>
                  <a:pt x="4062371" y="-12449"/>
                  <a:pt x="4170240" y="0"/>
                </a:cubicBezTo>
                <a:cubicBezTo>
                  <a:pt x="4278109" y="12449"/>
                  <a:pt x="4687772" y="22663"/>
                  <a:pt x="4952160" y="0"/>
                </a:cubicBezTo>
                <a:cubicBezTo>
                  <a:pt x="5216548" y="-22663"/>
                  <a:pt x="5406541" y="-26608"/>
                  <a:pt x="5603760" y="0"/>
                </a:cubicBezTo>
                <a:cubicBezTo>
                  <a:pt x="5800979" y="26608"/>
                  <a:pt x="6202329" y="22461"/>
                  <a:pt x="6516000" y="0"/>
                </a:cubicBezTo>
                <a:cubicBezTo>
                  <a:pt x="6511340" y="52244"/>
                  <a:pt x="6522686" y="190060"/>
                  <a:pt x="6516000" y="252000"/>
                </a:cubicBezTo>
                <a:cubicBezTo>
                  <a:pt x="6138945" y="240503"/>
                  <a:pt x="5976134" y="235062"/>
                  <a:pt x="5734080" y="252000"/>
                </a:cubicBezTo>
                <a:cubicBezTo>
                  <a:pt x="5492026" y="268938"/>
                  <a:pt x="5331897" y="222294"/>
                  <a:pt x="4952160" y="252000"/>
                </a:cubicBezTo>
                <a:cubicBezTo>
                  <a:pt x="4572423" y="281706"/>
                  <a:pt x="4485734" y="220053"/>
                  <a:pt x="4300560" y="252000"/>
                </a:cubicBezTo>
                <a:cubicBezTo>
                  <a:pt x="4115386" y="283947"/>
                  <a:pt x="3936479" y="235539"/>
                  <a:pt x="3583800" y="252000"/>
                </a:cubicBezTo>
                <a:cubicBezTo>
                  <a:pt x="3231121" y="268461"/>
                  <a:pt x="2975327" y="220097"/>
                  <a:pt x="2801880" y="252000"/>
                </a:cubicBezTo>
                <a:cubicBezTo>
                  <a:pt x="2628433" y="283903"/>
                  <a:pt x="2255040" y="228195"/>
                  <a:pt x="2085120" y="252000"/>
                </a:cubicBezTo>
                <a:cubicBezTo>
                  <a:pt x="1915200" y="275805"/>
                  <a:pt x="1752241" y="244928"/>
                  <a:pt x="1563840" y="252000"/>
                </a:cubicBezTo>
                <a:cubicBezTo>
                  <a:pt x="1375439" y="259072"/>
                  <a:pt x="1197389" y="248123"/>
                  <a:pt x="912240" y="252000"/>
                </a:cubicBezTo>
                <a:cubicBezTo>
                  <a:pt x="627091" y="255877"/>
                  <a:pt x="305734" y="225589"/>
                  <a:pt x="0" y="252000"/>
                </a:cubicBezTo>
                <a:cubicBezTo>
                  <a:pt x="9211" y="136856"/>
                  <a:pt x="7287" y="50418"/>
                  <a:pt x="0" y="0"/>
                </a:cubicBezTo>
                <a:close/>
              </a:path>
              <a:path w="6516000" h="252000" stroke="0" extrusionOk="0">
                <a:moveTo>
                  <a:pt x="0" y="0"/>
                </a:moveTo>
                <a:cubicBezTo>
                  <a:pt x="206769" y="-19444"/>
                  <a:pt x="285668" y="2603"/>
                  <a:pt x="456120" y="0"/>
                </a:cubicBezTo>
                <a:cubicBezTo>
                  <a:pt x="626572" y="-2603"/>
                  <a:pt x="719122" y="-9000"/>
                  <a:pt x="912240" y="0"/>
                </a:cubicBezTo>
                <a:cubicBezTo>
                  <a:pt x="1105358" y="9000"/>
                  <a:pt x="1271716" y="858"/>
                  <a:pt x="1368360" y="0"/>
                </a:cubicBezTo>
                <a:cubicBezTo>
                  <a:pt x="1465004" y="-858"/>
                  <a:pt x="1757058" y="27698"/>
                  <a:pt x="1954800" y="0"/>
                </a:cubicBezTo>
                <a:cubicBezTo>
                  <a:pt x="2152542" y="-27698"/>
                  <a:pt x="2307277" y="5980"/>
                  <a:pt x="2541240" y="0"/>
                </a:cubicBezTo>
                <a:cubicBezTo>
                  <a:pt x="2775203" y="-5980"/>
                  <a:pt x="2900029" y="8242"/>
                  <a:pt x="3062520" y="0"/>
                </a:cubicBezTo>
                <a:cubicBezTo>
                  <a:pt x="3225011" y="-8242"/>
                  <a:pt x="3402426" y="-22944"/>
                  <a:pt x="3583800" y="0"/>
                </a:cubicBezTo>
                <a:cubicBezTo>
                  <a:pt x="3765174" y="22944"/>
                  <a:pt x="3996184" y="-21382"/>
                  <a:pt x="4235400" y="0"/>
                </a:cubicBezTo>
                <a:cubicBezTo>
                  <a:pt x="4474616" y="21382"/>
                  <a:pt x="4773464" y="1835"/>
                  <a:pt x="5017320" y="0"/>
                </a:cubicBezTo>
                <a:cubicBezTo>
                  <a:pt x="5261176" y="-1835"/>
                  <a:pt x="5316712" y="-6013"/>
                  <a:pt x="5473440" y="0"/>
                </a:cubicBezTo>
                <a:cubicBezTo>
                  <a:pt x="5630168" y="6013"/>
                  <a:pt x="6239929" y="-38200"/>
                  <a:pt x="6516000" y="0"/>
                </a:cubicBezTo>
                <a:cubicBezTo>
                  <a:pt x="6512783" y="80995"/>
                  <a:pt x="6510737" y="169277"/>
                  <a:pt x="6516000" y="252000"/>
                </a:cubicBezTo>
                <a:cubicBezTo>
                  <a:pt x="6410810" y="277781"/>
                  <a:pt x="6229447" y="271398"/>
                  <a:pt x="5994720" y="252000"/>
                </a:cubicBezTo>
                <a:cubicBezTo>
                  <a:pt x="5759993" y="232602"/>
                  <a:pt x="5595299" y="225466"/>
                  <a:pt x="5343120" y="252000"/>
                </a:cubicBezTo>
                <a:cubicBezTo>
                  <a:pt x="5090941" y="278534"/>
                  <a:pt x="4885865" y="273774"/>
                  <a:pt x="4756680" y="252000"/>
                </a:cubicBezTo>
                <a:cubicBezTo>
                  <a:pt x="4627495" y="230226"/>
                  <a:pt x="4291213" y="271380"/>
                  <a:pt x="3974760" y="252000"/>
                </a:cubicBezTo>
                <a:cubicBezTo>
                  <a:pt x="3658307" y="232620"/>
                  <a:pt x="3683288" y="276194"/>
                  <a:pt x="3453480" y="252000"/>
                </a:cubicBezTo>
                <a:cubicBezTo>
                  <a:pt x="3223672" y="227806"/>
                  <a:pt x="3037595" y="277501"/>
                  <a:pt x="2801880" y="252000"/>
                </a:cubicBezTo>
                <a:cubicBezTo>
                  <a:pt x="2566165" y="226499"/>
                  <a:pt x="2479622" y="263063"/>
                  <a:pt x="2215440" y="252000"/>
                </a:cubicBezTo>
                <a:cubicBezTo>
                  <a:pt x="1951258" y="240937"/>
                  <a:pt x="1767037" y="275870"/>
                  <a:pt x="1563840" y="252000"/>
                </a:cubicBezTo>
                <a:cubicBezTo>
                  <a:pt x="1360643" y="228130"/>
                  <a:pt x="1199623" y="267512"/>
                  <a:pt x="912240" y="252000"/>
                </a:cubicBezTo>
                <a:cubicBezTo>
                  <a:pt x="624857" y="236488"/>
                  <a:pt x="223380" y="233984"/>
                  <a:pt x="0" y="252000"/>
                </a:cubicBezTo>
                <a:cubicBezTo>
                  <a:pt x="265" y="169480"/>
                  <a:pt x="-7371" y="116075"/>
                  <a:pt x="0" y="0"/>
                </a:cubicBezTo>
                <a:close/>
              </a:path>
            </a:pathLst>
          </a:custGeom>
          <a:solidFill>
            <a:srgbClr val="F2F2F2">
              <a:alpha val="80000"/>
            </a:srgbClr>
          </a:solidFill>
          <a:ln>
            <a:solidFill>
              <a:srgbClr val="F2F2F2">
                <a:alpha val="0"/>
              </a:srgbClr>
            </a:solidFill>
            <a:extLst>
              <a:ext uri="{C807C97D-BFC1-408E-A445-0C87EB9F89A2}">
                <ask:lineSketchStyleProps xmlns:ask="http://schemas.microsoft.com/office/drawing/2018/sketchyshapes" sd="1724718772">
                  <a:prstGeom prst="rect">
                    <a:avLst/>
                  </a:prstGeom>
                  <ask:type>
                    <ask:lineSketchFreehand/>
                  </ask:type>
                  <ask:seed>1724718772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0" name="Group 149">
            <a:extLst>
              <a:ext uri="{FF2B5EF4-FFF2-40B4-BE49-F238E27FC236}">
                <a16:creationId xmlns:a16="http://schemas.microsoft.com/office/drawing/2014/main" id="{3890CB59-BA2B-4A22-A1A7-E1390C397858}"/>
              </a:ext>
            </a:extLst>
          </p:cNvPr>
          <p:cNvGrpSpPr/>
          <p:nvPr/>
        </p:nvGrpSpPr>
        <p:grpSpPr>
          <a:xfrm>
            <a:off x="2706502" y="2078460"/>
            <a:ext cx="1936933" cy="96501"/>
            <a:chOff x="2673167" y="1873671"/>
            <a:chExt cx="1936933" cy="96501"/>
          </a:xfrm>
        </p:grpSpPr>
        <p:sp>
          <p:nvSpPr>
            <p:cNvPr id="151" name="Dropdown Text">
              <a:extLst>
                <a:ext uri="{FF2B5EF4-FFF2-40B4-BE49-F238E27FC236}">
                  <a16:creationId xmlns:a16="http://schemas.microsoft.com/office/drawing/2014/main" id="{D240209B-5876-4B1C-B229-AE887A44E51E}"/>
                </a:ext>
              </a:extLst>
            </p:cNvPr>
            <p:cNvSpPr txBox="1"/>
            <p:nvPr/>
          </p:nvSpPr>
          <p:spPr>
            <a:xfrm>
              <a:off x="2673167" y="1873671"/>
              <a:ext cx="500191" cy="96501"/>
            </a:xfrm>
            <a:prstGeom prst="rect">
              <a:avLst/>
            </a:prstGeom>
            <a:noFill/>
          </p:spPr>
          <p:txBody>
            <a:bodyPr wrap="square" lIns="0" tIns="0" rIns="0" bIns="0" rtlCol="0">
              <a:spAutoFit/>
            </a:bodyPr>
            <a:lstStyle/>
            <a:p>
              <a:pPr>
                <a:lnSpc>
                  <a:spcPct val="110000"/>
                </a:lnSpc>
              </a:pPr>
              <a:r>
                <a:rPr lang="en-US" sz="600" dirty="0">
                  <a:solidFill>
                    <a:srgbClr val="555555"/>
                  </a:solidFill>
                </a:rPr>
                <a:t>1</a:t>
              </a:r>
            </a:p>
          </p:txBody>
        </p:sp>
        <p:sp>
          <p:nvSpPr>
            <p:cNvPr id="152" name="Dropdown Text">
              <a:extLst>
                <a:ext uri="{FF2B5EF4-FFF2-40B4-BE49-F238E27FC236}">
                  <a16:creationId xmlns:a16="http://schemas.microsoft.com/office/drawing/2014/main" id="{43B91523-B084-424C-9990-5172FAECE8D9}"/>
                </a:ext>
              </a:extLst>
            </p:cNvPr>
            <p:cNvSpPr txBox="1"/>
            <p:nvPr/>
          </p:nvSpPr>
          <p:spPr>
            <a:xfrm>
              <a:off x="3410632" y="187367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Cliente 1</a:t>
              </a:r>
            </a:p>
          </p:txBody>
        </p:sp>
      </p:grpSp>
      <p:grpSp>
        <p:nvGrpSpPr>
          <p:cNvPr id="153" name="Group 152">
            <a:extLst>
              <a:ext uri="{FF2B5EF4-FFF2-40B4-BE49-F238E27FC236}">
                <a16:creationId xmlns:a16="http://schemas.microsoft.com/office/drawing/2014/main" id="{754C26CC-48D0-433D-8F16-67E1B99D08E7}"/>
              </a:ext>
            </a:extLst>
          </p:cNvPr>
          <p:cNvGrpSpPr/>
          <p:nvPr/>
        </p:nvGrpSpPr>
        <p:grpSpPr>
          <a:xfrm>
            <a:off x="2706502" y="2324812"/>
            <a:ext cx="1936933" cy="96501"/>
            <a:chOff x="2673167" y="1873671"/>
            <a:chExt cx="1936933" cy="96501"/>
          </a:xfrm>
        </p:grpSpPr>
        <p:sp>
          <p:nvSpPr>
            <p:cNvPr id="154" name="Dropdown Text">
              <a:extLst>
                <a:ext uri="{FF2B5EF4-FFF2-40B4-BE49-F238E27FC236}">
                  <a16:creationId xmlns:a16="http://schemas.microsoft.com/office/drawing/2014/main" id="{37875EA0-3D79-4E11-833A-280DC25F474C}"/>
                </a:ext>
              </a:extLst>
            </p:cNvPr>
            <p:cNvSpPr txBox="1"/>
            <p:nvPr/>
          </p:nvSpPr>
          <p:spPr>
            <a:xfrm>
              <a:off x="2673167" y="1873671"/>
              <a:ext cx="500191" cy="96501"/>
            </a:xfrm>
            <a:prstGeom prst="rect">
              <a:avLst/>
            </a:prstGeom>
            <a:noFill/>
          </p:spPr>
          <p:txBody>
            <a:bodyPr wrap="square" lIns="0" tIns="0" rIns="0" bIns="0" rtlCol="0">
              <a:spAutoFit/>
            </a:bodyPr>
            <a:lstStyle/>
            <a:p>
              <a:pPr>
                <a:lnSpc>
                  <a:spcPct val="110000"/>
                </a:lnSpc>
              </a:pPr>
              <a:r>
                <a:rPr lang="en-US" sz="600" dirty="0">
                  <a:solidFill>
                    <a:srgbClr val="555555"/>
                  </a:solidFill>
                </a:rPr>
                <a:t>2</a:t>
              </a:r>
            </a:p>
          </p:txBody>
        </p:sp>
        <p:sp>
          <p:nvSpPr>
            <p:cNvPr id="155" name="Dropdown Text">
              <a:extLst>
                <a:ext uri="{FF2B5EF4-FFF2-40B4-BE49-F238E27FC236}">
                  <a16:creationId xmlns:a16="http://schemas.microsoft.com/office/drawing/2014/main" id="{D81B16DD-6A75-46A7-BA1D-70F7CAED3F15}"/>
                </a:ext>
              </a:extLst>
            </p:cNvPr>
            <p:cNvSpPr txBox="1"/>
            <p:nvPr/>
          </p:nvSpPr>
          <p:spPr>
            <a:xfrm>
              <a:off x="3410632" y="187367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Cliente 2</a:t>
              </a:r>
            </a:p>
          </p:txBody>
        </p:sp>
      </p:grpSp>
      <p:grpSp>
        <p:nvGrpSpPr>
          <p:cNvPr id="159" name="Group 158">
            <a:extLst>
              <a:ext uri="{FF2B5EF4-FFF2-40B4-BE49-F238E27FC236}">
                <a16:creationId xmlns:a16="http://schemas.microsoft.com/office/drawing/2014/main" id="{AE6F717B-6CD8-4E0F-950F-2B0E9BE5516F}"/>
              </a:ext>
            </a:extLst>
          </p:cNvPr>
          <p:cNvGrpSpPr/>
          <p:nvPr/>
        </p:nvGrpSpPr>
        <p:grpSpPr>
          <a:xfrm>
            <a:off x="2706502" y="2571164"/>
            <a:ext cx="1936933" cy="96501"/>
            <a:chOff x="2673167" y="1873671"/>
            <a:chExt cx="1936933" cy="96501"/>
          </a:xfrm>
        </p:grpSpPr>
        <p:sp>
          <p:nvSpPr>
            <p:cNvPr id="160" name="Dropdown Text">
              <a:extLst>
                <a:ext uri="{FF2B5EF4-FFF2-40B4-BE49-F238E27FC236}">
                  <a16:creationId xmlns:a16="http://schemas.microsoft.com/office/drawing/2014/main" id="{171F160C-4ED9-4758-9391-C2607E5300E7}"/>
                </a:ext>
              </a:extLst>
            </p:cNvPr>
            <p:cNvSpPr txBox="1"/>
            <p:nvPr/>
          </p:nvSpPr>
          <p:spPr>
            <a:xfrm>
              <a:off x="2673167" y="1873671"/>
              <a:ext cx="500191" cy="96501"/>
            </a:xfrm>
            <a:prstGeom prst="rect">
              <a:avLst/>
            </a:prstGeom>
            <a:noFill/>
          </p:spPr>
          <p:txBody>
            <a:bodyPr wrap="square" lIns="0" tIns="0" rIns="0" bIns="0" rtlCol="0">
              <a:spAutoFit/>
            </a:bodyPr>
            <a:lstStyle/>
            <a:p>
              <a:pPr>
                <a:lnSpc>
                  <a:spcPct val="110000"/>
                </a:lnSpc>
              </a:pPr>
              <a:r>
                <a:rPr lang="en-US" sz="600" dirty="0">
                  <a:solidFill>
                    <a:srgbClr val="555555"/>
                  </a:solidFill>
                </a:rPr>
                <a:t>3</a:t>
              </a:r>
            </a:p>
          </p:txBody>
        </p:sp>
        <p:sp>
          <p:nvSpPr>
            <p:cNvPr id="161" name="Dropdown Text">
              <a:extLst>
                <a:ext uri="{FF2B5EF4-FFF2-40B4-BE49-F238E27FC236}">
                  <a16:creationId xmlns:a16="http://schemas.microsoft.com/office/drawing/2014/main" id="{61464C06-0455-4998-B961-9415FB58834F}"/>
                </a:ext>
              </a:extLst>
            </p:cNvPr>
            <p:cNvSpPr txBox="1"/>
            <p:nvPr/>
          </p:nvSpPr>
          <p:spPr>
            <a:xfrm>
              <a:off x="3410632" y="187367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Cliente 3</a:t>
              </a:r>
            </a:p>
          </p:txBody>
        </p:sp>
      </p:grpSp>
      <p:grpSp>
        <p:nvGrpSpPr>
          <p:cNvPr id="165" name="Group 164">
            <a:extLst>
              <a:ext uri="{FF2B5EF4-FFF2-40B4-BE49-F238E27FC236}">
                <a16:creationId xmlns:a16="http://schemas.microsoft.com/office/drawing/2014/main" id="{0D940CBB-AA9A-4FA3-A252-503227D676F6}"/>
              </a:ext>
            </a:extLst>
          </p:cNvPr>
          <p:cNvGrpSpPr/>
          <p:nvPr/>
        </p:nvGrpSpPr>
        <p:grpSpPr>
          <a:xfrm>
            <a:off x="2706502" y="3063869"/>
            <a:ext cx="1936933" cy="96501"/>
            <a:chOff x="2673167" y="1873671"/>
            <a:chExt cx="1936933" cy="96501"/>
          </a:xfrm>
        </p:grpSpPr>
        <p:sp>
          <p:nvSpPr>
            <p:cNvPr id="166" name="Dropdown Text">
              <a:extLst>
                <a:ext uri="{FF2B5EF4-FFF2-40B4-BE49-F238E27FC236}">
                  <a16:creationId xmlns:a16="http://schemas.microsoft.com/office/drawing/2014/main" id="{2115C8E2-F313-4DFC-8681-40A043D36370}"/>
                </a:ext>
              </a:extLst>
            </p:cNvPr>
            <p:cNvSpPr txBox="1"/>
            <p:nvPr/>
          </p:nvSpPr>
          <p:spPr>
            <a:xfrm>
              <a:off x="2673167" y="1873671"/>
              <a:ext cx="500191" cy="96501"/>
            </a:xfrm>
            <a:prstGeom prst="rect">
              <a:avLst/>
            </a:prstGeom>
            <a:noFill/>
          </p:spPr>
          <p:txBody>
            <a:bodyPr wrap="square" lIns="0" tIns="0" rIns="0" bIns="0" rtlCol="0">
              <a:spAutoFit/>
            </a:bodyPr>
            <a:lstStyle/>
            <a:p>
              <a:pPr>
                <a:lnSpc>
                  <a:spcPct val="110000"/>
                </a:lnSpc>
              </a:pPr>
              <a:r>
                <a:rPr lang="en-US" sz="600" dirty="0">
                  <a:solidFill>
                    <a:srgbClr val="555555"/>
                  </a:solidFill>
                </a:rPr>
                <a:t>5</a:t>
              </a:r>
            </a:p>
          </p:txBody>
        </p:sp>
        <p:sp>
          <p:nvSpPr>
            <p:cNvPr id="167" name="Dropdown Text">
              <a:extLst>
                <a:ext uri="{FF2B5EF4-FFF2-40B4-BE49-F238E27FC236}">
                  <a16:creationId xmlns:a16="http://schemas.microsoft.com/office/drawing/2014/main" id="{5E146FF7-79D0-4DB3-ADA0-F86D26EA4275}"/>
                </a:ext>
              </a:extLst>
            </p:cNvPr>
            <p:cNvSpPr txBox="1"/>
            <p:nvPr/>
          </p:nvSpPr>
          <p:spPr>
            <a:xfrm>
              <a:off x="3410632" y="187367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Cliente 5</a:t>
              </a:r>
            </a:p>
          </p:txBody>
        </p:sp>
      </p:grpSp>
      <p:sp>
        <p:nvSpPr>
          <p:cNvPr id="168" name="Selected Item Background">
            <a:extLst>
              <a:ext uri="{FF2B5EF4-FFF2-40B4-BE49-F238E27FC236}">
                <a16:creationId xmlns:a16="http://schemas.microsoft.com/office/drawing/2014/main" id="{BB86D1CD-3099-45C5-8534-D4C4D53036D1}"/>
              </a:ext>
            </a:extLst>
          </p:cNvPr>
          <p:cNvSpPr/>
          <p:nvPr/>
        </p:nvSpPr>
        <p:spPr>
          <a:xfrm>
            <a:off x="2576644" y="2746789"/>
            <a:ext cx="6516000" cy="252000"/>
          </a:xfrm>
          <a:custGeom>
            <a:avLst/>
            <a:gdLst>
              <a:gd name="connsiteX0" fmla="*/ 0 w 6516000"/>
              <a:gd name="connsiteY0" fmla="*/ 0 h 252000"/>
              <a:gd name="connsiteX1" fmla="*/ 521280 w 6516000"/>
              <a:gd name="connsiteY1" fmla="*/ 0 h 252000"/>
              <a:gd name="connsiteX2" fmla="*/ 1042560 w 6516000"/>
              <a:gd name="connsiteY2" fmla="*/ 0 h 252000"/>
              <a:gd name="connsiteX3" fmla="*/ 1759320 w 6516000"/>
              <a:gd name="connsiteY3" fmla="*/ 0 h 252000"/>
              <a:gd name="connsiteX4" fmla="*/ 2280600 w 6516000"/>
              <a:gd name="connsiteY4" fmla="*/ 0 h 252000"/>
              <a:gd name="connsiteX5" fmla="*/ 3062520 w 6516000"/>
              <a:gd name="connsiteY5" fmla="*/ 0 h 252000"/>
              <a:gd name="connsiteX6" fmla="*/ 3714120 w 6516000"/>
              <a:gd name="connsiteY6" fmla="*/ 0 h 252000"/>
              <a:gd name="connsiteX7" fmla="*/ 4170240 w 6516000"/>
              <a:gd name="connsiteY7" fmla="*/ 0 h 252000"/>
              <a:gd name="connsiteX8" fmla="*/ 4952160 w 6516000"/>
              <a:gd name="connsiteY8" fmla="*/ 0 h 252000"/>
              <a:gd name="connsiteX9" fmla="*/ 5603760 w 6516000"/>
              <a:gd name="connsiteY9" fmla="*/ 0 h 252000"/>
              <a:gd name="connsiteX10" fmla="*/ 6516000 w 6516000"/>
              <a:gd name="connsiteY10" fmla="*/ 0 h 252000"/>
              <a:gd name="connsiteX11" fmla="*/ 6516000 w 6516000"/>
              <a:gd name="connsiteY11" fmla="*/ 252000 h 252000"/>
              <a:gd name="connsiteX12" fmla="*/ 5734080 w 6516000"/>
              <a:gd name="connsiteY12" fmla="*/ 252000 h 252000"/>
              <a:gd name="connsiteX13" fmla="*/ 4952160 w 6516000"/>
              <a:gd name="connsiteY13" fmla="*/ 252000 h 252000"/>
              <a:gd name="connsiteX14" fmla="*/ 4300560 w 6516000"/>
              <a:gd name="connsiteY14" fmla="*/ 252000 h 252000"/>
              <a:gd name="connsiteX15" fmla="*/ 3583800 w 6516000"/>
              <a:gd name="connsiteY15" fmla="*/ 252000 h 252000"/>
              <a:gd name="connsiteX16" fmla="*/ 2801880 w 6516000"/>
              <a:gd name="connsiteY16" fmla="*/ 252000 h 252000"/>
              <a:gd name="connsiteX17" fmla="*/ 2085120 w 6516000"/>
              <a:gd name="connsiteY17" fmla="*/ 252000 h 252000"/>
              <a:gd name="connsiteX18" fmla="*/ 1563840 w 6516000"/>
              <a:gd name="connsiteY18" fmla="*/ 252000 h 252000"/>
              <a:gd name="connsiteX19" fmla="*/ 912240 w 6516000"/>
              <a:gd name="connsiteY19" fmla="*/ 252000 h 252000"/>
              <a:gd name="connsiteX20" fmla="*/ 0 w 6516000"/>
              <a:gd name="connsiteY20" fmla="*/ 252000 h 252000"/>
              <a:gd name="connsiteX21" fmla="*/ 0 w 6516000"/>
              <a:gd name="connsiteY21" fmla="*/ 0 h 25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516000" h="252000" fill="none" extrusionOk="0">
                <a:moveTo>
                  <a:pt x="0" y="0"/>
                </a:moveTo>
                <a:cubicBezTo>
                  <a:pt x="187249" y="1410"/>
                  <a:pt x="311888" y="8577"/>
                  <a:pt x="521280" y="0"/>
                </a:cubicBezTo>
                <a:cubicBezTo>
                  <a:pt x="730672" y="-8577"/>
                  <a:pt x="801496" y="17519"/>
                  <a:pt x="1042560" y="0"/>
                </a:cubicBezTo>
                <a:cubicBezTo>
                  <a:pt x="1283624" y="-17519"/>
                  <a:pt x="1608541" y="26961"/>
                  <a:pt x="1759320" y="0"/>
                </a:cubicBezTo>
                <a:cubicBezTo>
                  <a:pt x="1910099" y="-26961"/>
                  <a:pt x="2130556" y="18734"/>
                  <a:pt x="2280600" y="0"/>
                </a:cubicBezTo>
                <a:cubicBezTo>
                  <a:pt x="2430644" y="-18734"/>
                  <a:pt x="2823974" y="-21183"/>
                  <a:pt x="3062520" y="0"/>
                </a:cubicBezTo>
                <a:cubicBezTo>
                  <a:pt x="3301066" y="21183"/>
                  <a:pt x="3451573" y="-14664"/>
                  <a:pt x="3714120" y="0"/>
                </a:cubicBezTo>
                <a:cubicBezTo>
                  <a:pt x="3976667" y="14664"/>
                  <a:pt x="4062371" y="-12449"/>
                  <a:pt x="4170240" y="0"/>
                </a:cubicBezTo>
                <a:cubicBezTo>
                  <a:pt x="4278109" y="12449"/>
                  <a:pt x="4687772" y="22663"/>
                  <a:pt x="4952160" y="0"/>
                </a:cubicBezTo>
                <a:cubicBezTo>
                  <a:pt x="5216548" y="-22663"/>
                  <a:pt x="5406541" y="-26608"/>
                  <a:pt x="5603760" y="0"/>
                </a:cubicBezTo>
                <a:cubicBezTo>
                  <a:pt x="5800979" y="26608"/>
                  <a:pt x="6202329" y="22461"/>
                  <a:pt x="6516000" y="0"/>
                </a:cubicBezTo>
                <a:cubicBezTo>
                  <a:pt x="6511340" y="52244"/>
                  <a:pt x="6522686" y="190060"/>
                  <a:pt x="6516000" y="252000"/>
                </a:cubicBezTo>
                <a:cubicBezTo>
                  <a:pt x="6138945" y="240503"/>
                  <a:pt x="5976134" y="235062"/>
                  <a:pt x="5734080" y="252000"/>
                </a:cubicBezTo>
                <a:cubicBezTo>
                  <a:pt x="5492026" y="268938"/>
                  <a:pt x="5331897" y="222294"/>
                  <a:pt x="4952160" y="252000"/>
                </a:cubicBezTo>
                <a:cubicBezTo>
                  <a:pt x="4572423" y="281706"/>
                  <a:pt x="4485734" y="220053"/>
                  <a:pt x="4300560" y="252000"/>
                </a:cubicBezTo>
                <a:cubicBezTo>
                  <a:pt x="4115386" y="283947"/>
                  <a:pt x="3936479" y="235539"/>
                  <a:pt x="3583800" y="252000"/>
                </a:cubicBezTo>
                <a:cubicBezTo>
                  <a:pt x="3231121" y="268461"/>
                  <a:pt x="2975327" y="220097"/>
                  <a:pt x="2801880" y="252000"/>
                </a:cubicBezTo>
                <a:cubicBezTo>
                  <a:pt x="2628433" y="283903"/>
                  <a:pt x="2255040" y="228195"/>
                  <a:pt x="2085120" y="252000"/>
                </a:cubicBezTo>
                <a:cubicBezTo>
                  <a:pt x="1915200" y="275805"/>
                  <a:pt x="1752241" y="244928"/>
                  <a:pt x="1563840" y="252000"/>
                </a:cubicBezTo>
                <a:cubicBezTo>
                  <a:pt x="1375439" y="259072"/>
                  <a:pt x="1197389" y="248123"/>
                  <a:pt x="912240" y="252000"/>
                </a:cubicBezTo>
                <a:cubicBezTo>
                  <a:pt x="627091" y="255877"/>
                  <a:pt x="305734" y="225589"/>
                  <a:pt x="0" y="252000"/>
                </a:cubicBezTo>
                <a:cubicBezTo>
                  <a:pt x="9211" y="136856"/>
                  <a:pt x="7287" y="50418"/>
                  <a:pt x="0" y="0"/>
                </a:cubicBezTo>
                <a:close/>
              </a:path>
              <a:path w="6516000" h="252000" stroke="0" extrusionOk="0">
                <a:moveTo>
                  <a:pt x="0" y="0"/>
                </a:moveTo>
                <a:cubicBezTo>
                  <a:pt x="206769" y="-19444"/>
                  <a:pt x="285668" y="2603"/>
                  <a:pt x="456120" y="0"/>
                </a:cubicBezTo>
                <a:cubicBezTo>
                  <a:pt x="626572" y="-2603"/>
                  <a:pt x="719122" y="-9000"/>
                  <a:pt x="912240" y="0"/>
                </a:cubicBezTo>
                <a:cubicBezTo>
                  <a:pt x="1105358" y="9000"/>
                  <a:pt x="1271716" y="858"/>
                  <a:pt x="1368360" y="0"/>
                </a:cubicBezTo>
                <a:cubicBezTo>
                  <a:pt x="1465004" y="-858"/>
                  <a:pt x="1757058" y="27698"/>
                  <a:pt x="1954800" y="0"/>
                </a:cubicBezTo>
                <a:cubicBezTo>
                  <a:pt x="2152542" y="-27698"/>
                  <a:pt x="2307277" y="5980"/>
                  <a:pt x="2541240" y="0"/>
                </a:cubicBezTo>
                <a:cubicBezTo>
                  <a:pt x="2775203" y="-5980"/>
                  <a:pt x="2900029" y="8242"/>
                  <a:pt x="3062520" y="0"/>
                </a:cubicBezTo>
                <a:cubicBezTo>
                  <a:pt x="3225011" y="-8242"/>
                  <a:pt x="3402426" y="-22944"/>
                  <a:pt x="3583800" y="0"/>
                </a:cubicBezTo>
                <a:cubicBezTo>
                  <a:pt x="3765174" y="22944"/>
                  <a:pt x="3996184" y="-21382"/>
                  <a:pt x="4235400" y="0"/>
                </a:cubicBezTo>
                <a:cubicBezTo>
                  <a:pt x="4474616" y="21382"/>
                  <a:pt x="4773464" y="1835"/>
                  <a:pt x="5017320" y="0"/>
                </a:cubicBezTo>
                <a:cubicBezTo>
                  <a:pt x="5261176" y="-1835"/>
                  <a:pt x="5316712" y="-6013"/>
                  <a:pt x="5473440" y="0"/>
                </a:cubicBezTo>
                <a:cubicBezTo>
                  <a:pt x="5630168" y="6013"/>
                  <a:pt x="6239929" y="-38200"/>
                  <a:pt x="6516000" y="0"/>
                </a:cubicBezTo>
                <a:cubicBezTo>
                  <a:pt x="6512783" y="80995"/>
                  <a:pt x="6510737" y="169277"/>
                  <a:pt x="6516000" y="252000"/>
                </a:cubicBezTo>
                <a:cubicBezTo>
                  <a:pt x="6410810" y="277781"/>
                  <a:pt x="6229447" y="271398"/>
                  <a:pt x="5994720" y="252000"/>
                </a:cubicBezTo>
                <a:cubicBezTo>
                  <a:pt x="5759993" y="232602"/>
                  <a:pt x="5595299" y="225466"/>
                  <a:pt x="5343120" y="252000"/>
                </a:cubicBezTo>
                <a:cubicBezTo>
                  <a:pt x="5090941" y="278534"/>
                  <a:pt x="4885865" y="273774"/>
                  <a:pt x="4756680" y="252000"/>
                </a:cubicBezTo>
                <a:cubicBezTo>
                  <a:pt x="4627495" y="230226"/>
                  <a:pt x="4291213" y="271380"/>
                  <a:pt x="3974760" y="252000"/>
                </a:cubicBezTo>
                <a:cubicBezTo>
                  <a:pt x="3658307" y="232620"/>
                  <a:pt x="3683288" y="276194"/>
                  <a:pt x="3453480" y="252000"/>
                </a:cubicBezTo>
                <a:cubicBezTo>
                  <a:pt x="3223672" y="227806"/>
                  <a:pt x="3037595" y="277501"/>
                  <a:pt x="2801880" y="252000"/>
                </a:cubicBezTo>
                <a:cubicBezTo>
                  <a:pt x="2566165" y="226499"/>
                  <a:pt x="2479622" y="263063"/>
                  <a:pt x="2215440" y="252000"/>
                </a:cubicBezTo>
                <a:cubicBezTo>
                  <a:pt x="1951258" y="240937"/>
                  <a:pt x="1767037" y="275870"/>
                  <a:pt x="1563840" y="252000"/>
                </a:cubicBezTo>
                <a:cubicBezTo>
                  <a:pt x="1360643" y="228130"/>
                  <a:pt x="1199623" y="267512"/>
                  <a:pt x="912240" y="252000"/>
                </a:cubicBezTo>
                <a:cubicBezTo>
                  <a:pt x="624857" y="236488"/>
                  <a:pt x="223380" y="233984"/>
                  <a:pt x="0" y="252000"/>
                </a:cubicBezTo>
                <a:cubicBezTo>
                  <a:pt x="265" y="169480"/>
                  <a:pt x="-7371" y="116075"/>
                  <a:pt x="0" y="0"/>
                </a:cubicBezTo>
                <a:close/>
              </a:path>
            </a:pathLst>
          </a:custGeom>
          <a:solidFill>
            <a:srgbClr val="F2F2F2">
              <a:alpha val="80000"/>
            </a:srgbClr>
          </a:solidFill>
          <a:ln>
            <a:solidFill>
              <a:srgbClr val="F2F2F2">
                <a:alpha val="0"/>
              </a:srgbClr>
            </a:solidFill>
            <a:extLst>
              <a:ext uri="{C807C97D-BFC1-408E-A445-0C87EB9F89A2}">
                <ask:lineSketchStyleProps xmlns:ask="http://schemas.microsoft.com/office/drawing/2018/sketchyshapes" sd="1724718772">
                  <a:prstGeom prst="rect">
                    <a:avLst/>
                  </a:prstGeom>
                  <ask:type>
                    <ask:lineSketchFreehand/>
                  </ask:type>
                  <ask:seed>1724718772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9" name="Group 168">
            <a:extLst>
              <a:ext uri="{FF2B5EF4-FFF2-40B4-BE49-F238E27FC236}">
                <a16:creationId xmlns:a16="http://schemas.microsoft.com/office/drawing/2014/main" id="{2CD866E7-98AE-4494-8DAA-369EDCB2D890}"/>
              </a:ext>
            </a:extLst>
          </p:cNvPr>
          <p:cNvGrpSpPr/>
          <p:nvPr/>
        </p:nvGrpSpPr>
        <p:grpSpPr>
          <a:xfrm>
            <a:off x="2706502" y="2817516"/>
            <a:ext cx="1936933" cy="96501"/>
            <a:chOff x="2673167" y="1873671"/>
            <a:chExt cx="1936933" cy="96501"/>
          </a:xfrm>
        </p:grpSpPr>
        <p:sp>
          <p:nvSpPr>
            <p:cNvPr id="170" name="Dropdown Text">
              <a:extLst>
                <a:ext uri="{FF2B5EF4-FFF2-40B4-BE49-F238E27FC236}">
                  <a16:creationId xmlns:a16="http://schemas.microsoft.com/office/drawing/2014/main" id="{EB385E5D-473B-4F53-9066-E0F2407EFA69}"/>
                </a:ext>
              </a:extLst>
            </p:cNvPr>
            <p:cNvSpPr txBox="1"/>
            <p:nvPr/>
          </p:nvSpPr>
          <p:spPr>
            <a:xfrm>
              <a:off x="2673167" y="1873671"/>
              <a:ext cx="500191" cy="96501"/>
            </a:xfrm>
            <a:prstGeom prst="rect">
              <a:avLst/>
            </a:prstGeom>
            <a:noFill/>
          </p:spPr>
          <p:txBody>
            <a:bodyPr wrap="square" lIns="0" tIns="0" rIns="0" bIns="0" rtlCol="0">
              <a:spAutoFit/>
            </a:bodyPr>
            <a:lstStyle/>
            <a:p>
              <a:pPr>
                <a:lnSpc>
                  <a:spcPct val="110000"/>
                </a:lnSpc>
              </a:pPr>
              <a:r>
                <a:rPr lang="en-US" sz="600" dirty="0">
                  <a:solidFill>
                    <a:srgbClr val="555555"/>
                  </a:solidFill>
                </a:rPr>
                <a:t>4</a:t>
              </a:r>
            </a:p>
          </p:txBody>
        </p:sp>
        <p:sp>
          <p:nvSpPr>
            <p:cNvPr id="171" name="Dropdown Text">
              <a:extLst>
                <a:ext uri="{FF2B5EF4-FFF2-40B4-BE49-F238E27FC236}">
                  <a16:creationId xmlns:a16="http://schemas.microsoft.com/office/drawing/2014/main" id="{DA2CDC89-B921-44F7-883C-28D852EC6991}"/>
                </a:ext>
              </a:extLst>
            </p:cNvPr>
            <p:cNvSpPr txBox="1"/>
            <p:nvPr/>
          </p:nvSpPr>
          <p:spPr>
            <a:xfrm>
              <a:off x="3410632" y="187367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Cliente 4</a:t>
              </a:r>
            </a:p>
          </p:txBody>
        </p:sp>
      </p:grpSp>
      <p:grpSp>
        <p:nvGrpSpPr>
          <p:cNvPr id="172" name="Group 171">
            <a:extLst>
              <a:ext uri="{FF2B5EF4-FFF2-40B4-BE49-F238E27FC236}">
                <a16:creationId xmlns:a16="http://schemas.microsoft.com/office/drawing/2014/main" id="{C869CDC9-C2A9-46D4-9829-6D71DA43C562}"/>
              </a:ext>
            </a:extLst>
          </p:cNvPr>
          <p:cNvGrpSpPr/>
          <p:nvPr/>
        </p:nvGrpSpPr>
        <p:grpSpPr>
          <a:xfrm>
            <a:off x="8628992" y="2072710"/>
            <a:ext cx="327822" cy="108000"/>
            <a:chOff x="6414343" y="2996714"/>
            <a:chExt cx="327822" cy="108000"/>
          </a:xfrm>
        </p:grpSpPr>
        <p:pic>
          <p:nvPicPr>
            <p:cNvPr id="173" name="Graphic 172" descr="Pencil">
              <a:extLst>
                <a:ext uri="{FF2B5EF4-FFF2-40B4-BE49-F238E27FC236}">
                  <a16:creationId xmlns:a16="http://schemas.microsoft.com/office/drawing/2014/main" id="{F568076F-C98F-4A97-AA65-48117422C05B}"/>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414343" y="2996714"/>
              <a:ext cx="108000" cy="108000"/>
            </a:xfrm>
            <a:prstGeom prst="rect">
              <a:avLst/>
            </a:prstGeom>
          </p:spPr>
        </p:pic>
        <p:pic>
          <p:nvPicPr>
            <p:cNvPr id="174" name="Graphic 173" descr="Close">
              <a:extLst>
                <a:ext uri="{FF2B5EF4-FFF2-40B4-BE49-F238E27FC236}">
                  <a16:creationId xmlns:a16="http://schemas.microsoft.com/office/drawing/2014/main" id="{290775DD-3A83-4DF7-809D-30E4AD40FDAE}"/>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634165" y="2996714"/>
              <a:ext cx="108000" cy="108000"/>
            </a:xfrm>
            <a:prstGeom prst="rect">
              <a:avLst/>
            </a:prstGeom>
          </p:spPr>
        </p:pic>
      </p:grpSp>
      <p:grpSp>
        <p:nvGrpSpPr>
          <p:cNvPr id="175" name="Group 174">
            <a:extLst>
              <a:ext uri="{FF2B5EF4-FFF2-40B4-BE49-F238E27FC236}">
                <a16:creationId xmlns:a16="http://schemas.microsoft.com/office/drawing/2014/main" id="{E3EDABB0-6C77-485D-A268-9C498CC54CB6}"/>
              </a:ext>
            </a:extLst>
          </p:cNvPr>
          <p:cNvGrpSpPr/>
          <p:nvPr/>
        </p:nvGrpSpPr>
        <p:grpSpPr>
          <a:xfrm>
            <a:off x="8628992" y="2321499"/>
            <a:ext cx="327822" cy="108000"/>
            <a:chOff x="6414343" y="2996714"/>
            <a:chExt cx="327822" cy="108000"/>
          </a:xfrm>
        </p:grpSpPr>
        <p:pic>
          <p:nvPicPr>
            <p:cNvPr id="176" name="Graphic 175" descr="Pencil">
              <a:extLst>
                <a:ext uri="{FF2B5EF4-FFF2-40B4-BE49-F238E27FC236}">
                  <a16:creationId xmlns:a16="http://schemas.microsoft.com/office/drawing/2014/main" id="{318846B6-CF02-43F2-99F1-A3AAA8B854EB}"/>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414343" y="2996714"/>
              <a:ext cx="108000" cy="108000"/>
            </a:xfrm>
            <a:prstGeom prst="rect">
              <a:avLst/>
            </a:prstGeom>
          </p:spPr>
        </p:pic>
        <p:pic>
          <p:nvPicPr>
            <p:cNvPr id="177" name="Graphic 176" descr="Close">
              <a:extLst>
                <a:ext uri="{FF2B5EF4-FFF2-40B4-BE49-F238E27FC236}">
                  <a16:creationId xmlns:a16="http://schemas.microsoft.com/office/drawing/2014/main" id="{25FAE025-BA09-4628-99BA-6DF4C36ECD7F}"/>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634165" y="2996714"/>
              <a:ext cx="108000" cy="108000"/>
            </a:xfrm>
            <a:prstGeom prst="rect">
              <a:avLst/>
            </a:prstGeom>
          </p:spPr>
        </p:pic>
      </p:grpSp>
      <p:grpSp>
        <p:nvGrpSpPr>
          <p:cNvPr id="178" name="Group 177">
            <a:extLst>
              <a:ext uri="{FF2B5EF4-FFF2-40B4-BE49-F238E27FC236}">
                <a16:creationId xmlns:a16="http://schemas.microsoft.com/office/drawing/2014/main" id="{47CFC464-E667-4F28-922A-00305684F16E}"/>
              </a:ext>
            </a:extLst>
          </p:cNvPr>
          <p:cNvGrpSpPr/>
          <p:nvPr/>
        </p:nvGrpSpPr>
        <p:grpSpPr>
          <a:xfrm>
            <a:off x="8628992" y="2570289"/>
            <a:ext cx="327822" cy="108000"/>
            <a:chOff x="6414343" y="2996714"/>
            <a:chExt cx="327822" cy="108000"/>
          </a:xfrm>
        </p:grpSpPr>
        <p:pic>
          <p:nvPicPr>
            <p:cNvPr id="179" name="Graphic 178" descr="Pencil">
              <a:extLst>
                <a:ext uri="{FF2B5EF4-FFF2-40B4-BE49-F238E27FC236}">
                  <a16:creationId xmlns:a16="http://schemas.microsoft.com/office/drawing/2014/main" id="{FA96078A-1689-4E81-8B68-BB893C8E89A0}"/>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414343" y="2996714"/>
              <a:ext cx="108000" cy="108000"/>
            </a:xfrm>
            <a:prstGeom prst="rect">
              <a:avLst/>
            </a:prstGeom>
          </p:spPr>
        </p:pic>
        <p:pic>
          <p:nvPicPr>
            <p:cNvPr id="180" name="Graphic 179" descr="Close">
              <a:extLst>
                <a:ext uri="{FF2B5EF4-FFF2-40B4-BE49-F238E27FC236}">
                  <a16:creationId xmlns:a16="http://schemas.microsoft.com/office/drawing/2014/main" id="{52DE6A8D-9E65-4E7D-8956-DC669BDCF1D7}"/>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634165" y="2996714"/>
              <a:ext cx="108000" cy="108000"/>
            </a:xfrm>
            <a:prstGeom prst="rect">
              <a:avLst/>
            </a:prstGeom>
          </p:spPr>
        </p:pic>
      </p:grpSp>
      <p:grpSp>
        <p:nvGrpSpPr>
          <p:cNvPr id="181" name="Group 180">
            <a:extLst>
              <a:ext uri="{FF2B5EF4-FFF2-40B4-BE49-F238E27FC236}">
                <a16:creationId xmlns:a16="http://schemas.microsoft.com/office/drawing/2014/main" id="{24DCB7EE-4EF4-4F84-BD0B-B0424D04F37D}"/>
              </a:ext>
            </a:extLst>
          </p:cNvPr>
          <p:cNvGrpSpPr/>
          <p:nvPr/>
        </p:nvGrpSpPr>
        <p:grpSpPr>
          <a:xfrm>
            <a:off x="8628992" y="2819078"/>
            <a:ext cx="327822" cy="108000"/>
            <a:chOff x="6414343" y="2996714"/>
            <a:chExt cx="327822" cy="108000"/>
          </a:xfrm>
        </p:grpSpPr>
        <p:pic>
          <p:nvPicPr>
            <p:cNvPr id="182" name="Graphic 181" descr="Pencil">
              <a:extLst>
                <a:ext uri="{FF2B5EF4-FFF2-40B4-BE49-F238E27FC236}">
                  <a16:creationId xmlns:a16="http://schemas.microsoft.com/office/drawing/2014/main" id="{2119D984-5C1C-47D3-8BFE-B8C8A8A07F64}"/>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414343" y="2996714"/>
              <a:ext cx="108000" cy="108000"/>
            </a:xfrm>
            <a:prstGeom prst="rect">
              <a:avLst/>
            </a:prstGeom>
          </p:spPr>
        </p:pic>
        <p:pic>
          <p:nvPicPr>
            <p:cNvPr id="183" name="Graphic 182" descr="Close">
              <a:extLst>
                <a:ext uri="{FF2B5EF4-FFF2-40B4-BE49-F238E27FC236}">
                  <a16:creationId xmlns:a16="http://schemas.microsoft.com/office/drawing/2014/main" id="{54221571-A4FC-4F6A-BE19-466B27C6C529}"/>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634165" y="2996714"/>
              <a:ext cx="108000" cy="108000"/>
            </a:xfrm>
            <a:prstGeom prst="rect">
              <a:avLst/>
            </a:prstGeom>
          </p:spPr>
        </p:pic>
      </p:grpSp>
      <p:grpSp>
        <p:nvGrpSpPr>
          <p:cNvPr id="184" name="Group 183">
            <a:extLst>
              <a:ext uri="{FF2B5EF4-FFF2-40B4-BE49-F238E27FC236}">
                <a16:creationId xmlns:a16="http://schemas.microsoft.com/office/drawing/2014/main" id="{72EFDE32-749E-4629-9273-AEB307F83F78}"/>
              </a:ext>
            </a:extLst>
          </p:cNvPr>
          <p:cNvGrpSpPr/>
          <p:nvPr/>
        </p:nvGrpSpPr>
        <p:grpSpPr>
          <a:xfrm>
            <a:off x="8628992" y="3067868"/>
            <a:ext cx="327822" cy="108000"/>
            <a:chOff x="6414343" y="2996714"/>
            <a:chExt cx="327822" cy="108000"/>
          </a:xfrm>
        </p:grpSpPr>
        <p:pic>
          <p:nvPicPr>
            <p:cNvPr id="185" name="Graphic 184" descr="Pencil">
              <a:extLst>
                <a:ext uri="{FF2B5EF4-FFF2-40B4-BE49-F238E27FC236}">
                  <a16:creationId xmlns:a16="http://schemas.microsoft.com/office/drawing/2014/main" id="{50DA20BC-E86B-4E8F-A578-1B9A44AC6A33}"/>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414343" y="2996714"/>
              <a:ext cx="108000" cy="108000"/>
            </a:xfrm>
            <a:prstGeom prst="rect">
              <a:avLst/>
            </a:prstGeom>
          </p:spPr>
        </p:pic>
        <p:pic>
          <p:nvPicPr>
            <p:cNvPr id="186" name="Graphic 185" descr="Close">
              <a:extLst>
                <a:ext uri="{FF2B5EF4-FFF2-40B4-BE49-F238E27FC236}">
                  <a16:creationId xmlns:a16="http://schemas.microsoft.com/office/drawing/2014/main" id="{2200A573-26FC-4DD5-AA22-69EF9825D4DB}"/>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634165" y="2996714"/>
              <a:ext cx="108000" cy="108000"/>
            </a:xfrm>
            <a:prstGeom prst="rect">
              <a:avLst/>
            </a:prstGeom>
          </p:spPr>
        </p:pic>
      </p:grpSp>
      <p:sp>
        <p:nvSpPr>
          <p:cNvPr id="106" name="Dropdown Text">
            <a:extLst>
              <a:ext uri="{FF2B5EF4-FFF2-40B4-BE49-F238E27FC236}">
                <a16:creationId xmlns:a16="http://schemas.microsoft.com/office/drawing/2014/main" id="{29D2A154-B5A3-48C7-93E5-201E5191C05C}"/>
              </a:ext>
            </a:extLst>
          </p:cNvPr>
          <p:cNvSpPr txBox="1"/>
          <p:nvPr/>
        </p:nvSpPr>
        <p:spPr>
          <a:xfrm>
            <a:off x="4922877" y="1503373"/>
            <a:ext cx="363127" cy="96501"/>
          </a:xfrm>
          <a:prstGeom prst="rect">
            <a:avLst/>
          </a:prstGeom>
          <a:noFill/>
        </p:spPr>
        <p:txBody>
          <a:bodyPr wrap="square" lIns="0" tIns="0" rIns="0" bIns="0" rtlCol="0">
            <a:spAutoFit/>
          </a:bodyPr>
          <a:lstStyle/>
          <a:p>
            <a:pPr algn="r">
              <a:lnSpc>
                <a:spcPct val="110000"/>
              </a:lnSpc>
            </a:pPr>
            <a:r>
              <a:rPr lang="en-US" sz="600" b="1" u="sng" dirty="0">
                <a:solidFill>
                  <a:schemeClr val="accent1"/>
                </a:solidFill>
              </a:rPr>
              <a:t>Clientes</a:t>
            </a:r>
          </a:p>
        </p:txBody>
      </p:sp>
    </p:spTree>
    <p:extLst>
      <p:ext uri="{BB962C8B-B14F-4D97-AF65-F5344CB8AC3E}">
        <p14:creationId xmlns:p14="http://schemas.microsoft.com/office/powerpoint/2010/main" val="23073213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5000"/>
            <a:lum/>
          </a:blip>
          <a:srcRect/>
          <a:stretch>
            <a:fillRect t="-41000" b="-41000"/>
          </a:stretch>
        </a:blipFill>
        <a:effectLst/>
      </p:bgPr>
    </p:bg>
    <p:spTree>
      <p:nvGrpSpPr>
        <p:cNvPr id="1" name=""/>
        <p:cNvGrpSpPr/>
        <p:nvPr/>
      </p:nvGrpSpPr>
      <p:grpSpPr>
        <a:xfrm>
          <a:off x="0" y="0"/>
          <a:ext cx="0" cy="0"/>
          <a:chOff x="0" y="0"/>
          <a:chExt cx="0" cy="0"/>
        </a:xfrm>
      </p:grpSpPr>
      <p:sp>
        <p:nvSpPr>
          <p:cNvPr id="283" name="Picture Placeholder Background">
            <a:extLst>
              <a:ext uri="{FF2B5EF4-FFF2-40B4-BE49-F238E27FC236}">
                <a16:creationId xmlns:a16="http://schemas.microsoft.com/office/drawing/2014/main" id="{4542FB1C-1C10-427A-A286-0F5624B897A7}"/>
              </a:ext>
            </a:extLst>
          </p:cNvPr>
          <p:cNvSpPr/>
          <p:nvPr/>
        </p:nvSpPr>
        <p:spPr>
          <a:xfrm>
            <a:off x="2346960" y="1327893"/>
            <a:ext cx="7033540" cy="3626196"/>
          </a:xfrm>
          <a:custGeom>
            <a:avLst/>
            <a:gdLst>
              <a:gd name="connsiteX0" fmla="*/ 0 w 7033540"/>
              <a:gd name="connsiteY0" fmla="*/ 44784 h 3626196"/>
              <a:gd name="connsiteX1" fmla="*/ 44784 w 7033540"/>
              <a:gd name="connsiteY1" fmla="*/ 0 h 3626196"/>
              <a:gd name="connsiteX2" fmla="*/ 808621 w 7033540"/>
              <a:gd name="connsiteY2" fmla="*/ 0 h 3626196"/>
              <a:gd name="connsiteX3" fmla="*/ 1433578 w 7033540"/>
              <a:gd name="connsiteY3" fmla="*/ 0 h 3626196"/>
              <a:gd name="connsiteX4" fmla="*/ 2058536 w 7033540"/>
              <a:gd name="connsiteY4" fmla="*/ 0 h 3626196"/>
              <a:gd name="connsiteX5" fmla="*/ 2683493 w 7033540"/>
              <a:gd name="connsiteY5" fmla="*/ 0 h 3626196"/>
              <a:gd name="connsiteX6" fmla="*/ 3239011 w 7033540"/>
              <a:gd name="connsiteY6" fmla="*/ 0 h 3626196"/>
              <a:gd name="connsiteX7" fmla="*/ 4002848 w 7033540"/>
              <a:gd name="connsiteY7" fmla="*/ 0 h 3626196"/>
              <a:gd name="connsiteX8" fmla="*/ 4766685 w 7033540"/>
              <a:gd name="connsiteY8" fmla="*/ 0 h 3626196"/>
              <a:gd name="connsiteX9" fmla="*/ 5599962 w 7033540"/>
              <a:gd name="connsiteY9" fmla="*/ 0 h 3626196"/>
              <a:gd name="connsiteX10" fmla="*/ 6224919 w 7033540"/>
              <a:gd name="connsiteY10" fmla="*/ 0 h 3626196"/>
              <a:gd name="connsiteX11" fmla="*/ 6988756 w 7033540"/>
              <a:gd name="connsiteY11" fmla="*/ 0 h 3626196"/>
              <a:gd name="connsiteX12" fmla="*/ 7033540 w 7033540"/>
              <a:gd name="connsiteY12" fmla="*/ 44784 h 3626196"/>
              <a:gd name="connsiteX13" fmla="*/ 7033540 w 7033540"/>
              <a:gd name="connsiteY13" fmla="*/ 669588 h 3626196"/>
              <a:gd name="connsiteX14" fmla="*/ 7033540 w 7033540"/>
              <a:gd name="connsiteY14" fmla="*/ 1259026 h 3626196"/>
              <a:gd name="connsiteX15" fmla="*/ 7033540 w 7033540"/>
              <a:gd name="connsiteY15" fmla="*/ 1848464 h 3626196"/>
              <a:gd name="connsiteX16" fmla="*/ 7033540 w 7033540"/>
              <a:gd name="connsiteY16" fmla="*/ 2331803 h 3626196"/>
              <a:gd name="connsiteX17" fmla="*/ 7033540 w 7033540"/>
              <a:gd name="connsiteY17" fmla="*/ 2850509 h 3626196"/>
              <a:gd name="connsiteX18" fmla="*/ 7033540 w 7033540"/>
              <a:gd name="connsiteY18" fmla="*/ 3581412 h 3626196"/>
              <a:gd name="connsiteX19" fmla="*/ 6988756 w 7033540"/>
              <a:gd name="connsiteY19" fmla="*/ 3626196 h 3626196"/>
              <a:gd name="connsiteX20" fmla="*/ 6502678 w 7033540"/>
              <a:gd name="connsiteY20" fmla="*/ 3626196 h 3626196"/>
              <a:gd name="connsiteX21" fmla="*/ 6016600 w 7033540"/>
              <a:gd name="connsiteY21" fmla="*/ 3626196 h 3626196"/>
              <a:gd name="connsiteX22" fmla="*/ 5530522 w 7033540"/>
              <a:gd name="connsiteY22" fmla="*/ 3626196 h 3626196"/>
              <a:gd name="connsiteX23" fmla="*/ 4975004 w 7033540"/>
              <a:gd name="connsiteY23" fmla="*/ 3626196 h 3626196"/>
              <a:gd name="connsiteX24" fmla="*/ 4419486 w 7033540"/>
              <a:gd name="connsiteY24" fmla="*/ 3626196 h 3626196"/>
              <a:gd name="connsiteX25" fmla="*/ 3794529 w 7033540"/>
              <a:gd name="connsiteY25" fmla="*/ 3626196 h 3626196"/>
              <a:gd name="connsiteX26" fmla="*/ 3030692 w 7033540"/>
              <a:gd name="connsiteY26" fmla="*/ 3626196 h 3626196"/>
              <a:gd name="connsiteX27" fmla="*/ 2197415 w 7033540"/>
              <a:gd name="connsiteY27" fmla="*/ 3626196 h 3626196"/>
              <a:gd name="connsiteX28" fmla="*/ 1433578 w 7033540"/>
              <a:gd name="connsiteY28" fmla="*/ 3626196 h 3626196"/>
              <a:gd name="connsiteX29" fmla="*/ 739181 w 7033540"/>
              <a:gd name="connsiteY29" fmla="*/ 3626196 h 3626196"/>
              <a:gd name="connsiteX30" fmla="*/ 44784 w 7033540"/>
              <a:gd name="connsiteY30" fmla="*/ 3626196 h 3626196"/>
              <a:gd name="connsiteX31" fmla="*/ 0 w 7033540"/>
              <a:gd name="connsiteY31" fmla="*/ 3581412 h 3626196"/>
              <a:gd name="connsiteX32" fmla="*/ 0 w 7033540"/>
              <a:gd name="connsiteY32" fmla="*/ 2991974 h 3626196"/>
              <a:gd name="connsiteX33" fmla="*/ 0 w 7033540"/>
              <a:gd name="connsiteY33" fmla="*/ 2367170 h 3626196"/>
              <a:gd name="connsiteX34" fmla="*/ 0 w 7033540"/>
              <a:gd name="connsiteY34" fmla="*/ 1706999 h 3626196"/>
              <a:gd name="connsiteX35" fmla="*/ 0 w 7033540"/>
              <a:gd name="connsiteY35" fmla="*/ 1082195 h 3626196"/>
              <a:gd name="connsiteX36" fmla="*/ 0 w 7033540"/>
              <a:gd name="connsiteY36" fmla="*/ 44784 h 3626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7033540" h="3626196" fill="none" extrusionOk="0">
                <a:moveTo>
                  <a:pt x="0" y="44784"/>
                </a:moveTo>
                <a:cubicBezTo>
                  <a:pt x="70" y="17145"/>
                  <a:pt x="21852" y="2510"/>
                  <a:pt x="44784" y="0"/>
                </a:cubicBezTo>
                <a:cubicBezTo>
                  <a:pt x="261598" y="-10510"/>
                  <a:pt x="627878" y="-25077"/>
                  <a:pt x="808621" y="0"/>
                </a:cubicBezTo>
                <a:cubicBezTo>
                  <a:pt x="989364" y="25077"/>
                  <a:pt x="1130095" y="21101"/>
                  <a:pt x="1433578" y="0"/>
                </a:cubicBezTo>
                <a:cubicBezTo>
                  <a:pt x="1737061" y="-21101"/>
                  <a:pt x="1796218" y="27999"/>
                  <a:pt x="2058536" y="0"/>
                </a:cubicBezTo>
                <a:cubicBezTo>
                  <a:pt x="2320854" y="-27999"/>
                  <a:pt x="2440892" y="13475"/>
                  <a:pt x="2683493" y="0"/>
                </a:cubicBezTo>
                <a:cubicBezTo>
                  <a:pt x="2926094" y="-13475"/>
                  <a:pt x="2994705" y="-22260"/>
                  <a:pt x="3239011" y="0"/>
                </a:cubicBezTo>
                <a:cubicBezTo>
                  <a:pt x="3483317" y="22260"/>
                  <a:pt x="3790030" y="-5427"/>
                  <a:pt x="4002848" y="0"/>
                </a:cubicBezTo>
                <a:cubicBezTo>
                  <a:pt x="4215666" y="5427"/>
                  <a:pt x="4553902" y="4836"/>
                  <a:pt x="4766685" y="0"/>
                </a:cubicBezTo>
                <a:cubicBezTo>
                  <a:pt x="4979468" y="-4836"/>
                  <a:pt x="5325312" y="18586"/>
                  <a:pt x="5599962" y="0"/>
                </a:cubicBezTo>
                <a:cubicBezTo>
                  <a:pt x="5874612" y="-18586"/>
                  <a:pt x="5968450" y="1226"/>
                  <a:pt x="6224919" y="0"/>
                </a:cubicBezTo>
                <a:cubicBezTo>
                  <a:pt x="6481388" y="-1226"/>
                  <a:pt x="6778422" y="23998"/>
                  <a:pt x="6988756" y="0"/>
                </a:cubicBezTo>
                <a:cubicBezTo>
                  <a:pt x="7012954" y="3135"/>
                  <a:pt x="7036013" y="20570"/>
                  <a:pt x="7033540" y="44784"/>
                </a:cubicBezTo>
                <a:cubicBezTo>
                  <a:pt x="7042298" y="301651"/>
                  <a:pt x="7017985" y="382583"/>
                  <a:pt x="7033540" y="669588"/>
                </a:cubicBezTo>
                <a:cubicBezTo>
                  <a:pt x="7049095" y="956593"/>
                  <a:pt x="7051767" y="1118375"/>
                  <a:pt x="7033540" y="1259026"/>
                </a:cubicBezTo>
                <a:cubicBezTo>
                  <a:pt x="7015313" y="1399677"/>
                  <a:pt x="7012166" y="1602070"/>
                  <a:pt x="7033540" y="1848464"/>
                </a:cubicBezTo>
                <a:cubicBezTo>
                  <a:pt x="7054914" y="2094858"/>
                  <a:pt x="7043661" y="2138786"/>
                  <a:pt x="7033540" y="2331803"/>
                </a:cubicBezTo>
                <a:cubicBezTo>
                  <a:pt x="7023419" y="2524820"/>
                  <a:pt x="7028233" y="2730768"/>
                  <a:pt x="7033540" y="2850509"/>
                </a:cubicBezTo>
                <a:cubicBezTo>
                  <a:pt x="7038847" y="2970250"/>
                  <a:pt x="7022464" y="3354445"/>
                  <a:pt x="7033540" y="3581412"/>
                </a:cubicBezTo>
                <a:cubicBezTo>
                  <a:pt x="7033583" y="3604163"/>
                  <a:pt x="7010343" y="3622436"/>
                  <a:pt x="6988756" y="3626196"/>
                </a:cubicBezTo>
                <a:cubicBezTo>
                  <a:pt x="6811891" y="3645209"/>
                  <a:pt x="6706895" y="3607223"/>
                  <a:pt x="6502678" y="3626196"/>
                </a:cubicBezTo>
                <a:cubicBezTo>
                  <a:pt x="6298461" y="3645169"/>
                  <a:pt x="6113850" y="3604375"/>
                  <a:pt x="6016600" y="3626196"/>
                </a:cubicBezTo>
                <a:cubicBezTo>
                  <a:pt x="5919350" y="3648017"/>
                  <a:pt x="5656610" y="3617213"/>
                  <a:pt x="5530522" y="3626196"/>
                </a:cubicBezTo>
                <a:cubicBezTo>
                  <a:pt x="5404434" y="3635179"/>
                  <a:pt x="5191401" y="3613398"/>
                  <a:pt x="4975004" y="3626196"/>
                </a:cubicBezTo>
                <a:cubicBezTo>
                  <a:pt x="4758607" y="3638994"/>
                  <a:pt x="4668990" y="3631572"/>
                  <a:pt x="4419486" y="3626196"/>
                </a:cubicBezTo>
                <a:cubicBezTo>
                  <a:pt x="4169982" y="3620820"/>
                  <a:pt x="4000743" y="3639893"/>
                  <a:pt x="3794529" y="3626196"/>
                </a:cubicBezTo>
                <a:cubicBezTo>
                  <a:pt x="3588315" y="3612499"/>
                  <a:pt x="3283992" y="3594087"/>
                  <a:pt x="3030692" y="3626196"/>
                </a:cubicBezTo>
                <a:cubicBezTo>
                  <a:pt x="2777392" y="3658305"/>
                  <a:pt x="2384262" y="3636591"/>
                  <a:pt x="2197415" y="3626196"/>
                </a:cubicBezTo>
                <a:cubicBezTo>
                  <a:pt x="2010568" y="3615801"/>
                  <a:pt x="1703853" y="3601974"/>
                  <a:pt x="1433578" y="3626196"/>
                </a:cubicBezTo>
                <a:cubicBezTo>
                  <a:pt x="1163303" y="3650418"/>
                  <a:pt x="1008805" y="3631969"/>
                  <a:pt x="739181" y="3626196"/>
                </a:cubicBezTo>
                <a:cubicBezTo>
                  <a:pt x="469557" y="3620423"/>
                  <a:pt x="214738" y="3632033"/>
                  <a:pt x="44784" y="3626196"/>
                </a:cubicBezTo>
                <a:cubicBezTo>
                  <a:pt x="18115" y="3623047"/>
                  <a:pt x="-106" y="3609930"/>
                  <a:pt x="0" y="3581412"/>
                </a:cubicBezTo>
                <a:cubicBezTo>
                  <a:pt x="26016" y="3401816"/>
                  <a:pt x="6355" y="3202921"/>
                  <a:pt x="0" y="2991974"/>
                </a:cubicBezTo>
                <a:cubicBezTo>
                  <a:pt x="-6355" y="2781027"/>
                  <a:pt x="-19270" y="2661520"/>
                  <a:pt x="0" y="2367170"/>
                </a:cubicBezTo>
                <a:cubicBezTo>
                  <a:pt x="19270" y="2072820"/>
                  <a:pt x="631" y="2013852"/>
                  <a:pt x="0" y="1706999"/>
                </a:cubicBezTo>
                <a:cubicBezTo>
                  <a:pt x="-631" y="1400146"/>
                  <a:pt x="-11909" y="1302299"/>
                  <a:pt x="0" y="1082195"/>
                </a:cubicBezTo>
                <a:cubicBezTo>
                  <a:pt x="11909" y="862091"/>
                  <a:pt x="387" y="421739"/>
                  <a:pt x="0" y="44784"/>
                </a:cubicBezTo>
                <a:close/>
              </a:path>
              <a:path w="7033540" h="3626196" stroke="0" extrusionOk="0">
                <a:moveTo>
                  <a:pt x="0" y="44784"/>
                </a:moveTo>
                <a:cubicBezTo>
                  <a:pt x="-406" y="14066"/>
                  <a:pt x="20665" y="-1873"/>
                  <a:pt x="44784" y="0"/>
                </a:cubicBezTo>
                <a:cubicBezTo>
                  <a:pt x="304178" y="18786"/>
                  <a:pt x="341344" y="-4618"/>
                  <a:pt x="600302" y="0"/>
                </a:cubicBezTo>
                <a:cubicBezTo>
                  <a:pt x="859260" y="4618"/>
                  <a:pt x="1081141" y="22665"/>
                  <a:pt x="1294699" y="0"/>
                </a:cubicBezTo>
                <a:cubicBezTo>
                  <a:pt x="1508257" y="-22665"/>
                  <a:pt x="1662383" y="23777"/>
                  <a:pt x="1919656" y="0"/>
                </a:cubicBezTo>
                <a:cubicBezTo>
                  <a:pt x="2176929" y="-23777"/>
                  <a:pt x="2306784" y="22977"/>
                  <a:pt x="2475174" y="0"/>
                </a:cubicBezTo>
                <a:cubicBezTo>
                  <a:pt x="2643564" y="-22977"/>
                  <a:pt x="2763938" y="-21408"/>
                  <a:pt x="2961252" y="0"/>
                </a:cubicBezTo>
                <a:cubicBezTo>
                  <a:pt x="3158566" y="21408"/>
                  <a:pt x="3452818" y="-164"/>
                  <a:pt x="3794529" y="0"/>
                </a:cubicBezTo>
                <a:cubicBezTo>
                  <a:pt x="4136240" y="164"/>
                  <a:pt x="4410946" y="-24890"/>
                  <a:pt x="4627806" y="0"/>
                </a:cubicBezTo>
                <a:cubicBezTo>
                  <a:pt x="4844666" y="24890"/>
                  <a:pt x="5053804" y="-7373"/>
                  <a:pt x="5461082" y="0"/>
                </a:cubicBezTo>
                <a:cubicBezTo>
                  <a:pt x="5868360" y="7373"/>
                  <a:pt x="5852886" y="22635"/>
                  <a:pt x="6016600" y="0"/>
                </a:cubicBezTo>
                <a:cubicBezTo>
                  <a:pt x="6180314" y="-22635"/>
                  <a:pt x="6770598" y="-17686"/>
                  <a:pt x="6988756" y="0"/>
                </a:cubicBezTo>
                <a:cubicBezTo>
                  <a:pt x="7012628" y="1850"/>
                  <a:pt x="7031024" y="23381"/>
                  <a:pt x="7033540" y="44784"/>
                </a:cubicBezTo>
                <a:cubicBezTo>
                  <a:pt x="7059312" y="186918"/>
                  <a:pt x="7031109" y="355886"/>
                  <a:pt x="7033540" y="634222"/>
                </a:cubicBezTo>
                <a:cubicBezTo>
                  <a:pt x="7035971" y="912558"/>
                  <a:pt x="7022651" y="923449"/>
                  <a:pt x="7033540" y="1188294"/>
                </a:cubicBezTo>
                <a:cubicBezTo>
                  <a:pt x="7044429" y="1453139"/>
                  <a:pt x="7034626" y="1608082"/>
                  <a:pt x="7033540" y="1777732"/>
                </a:cubicBezTo>
                <a:cubicBezTo>
                  <a:pt x="7032454" y="1947382"/>
                  <a:pt x="7014737" y="2080626"/>
                  <a:pt x="7033540" y="2296437"/>
                </a:cubicBezTo>
                <a:cubicBezTo>
                  <a:pt x="7052343" y="2512248"/>
                  <a:pt x="7034777" y="2600480"/>
                  <a:pt x="7033540" y="2885875"/>
                </a:cubicBezTo>
                <a:cubicBezTo>
                  <a:pt x="7032303" y="3171270"/>
                  <a:pt x="7029459" y="3236896"/>
                  <a:pt x="7033540" y="3581412"/>
                </a:cubicBezTo>
                <a:cubicBezTo>
                  <a:pt x="7037238" y="3605733"/>
                  <a:pt x="7010630" y="3630827"/>
                  <a:pt x="6988756" y="3626196"/>
                </a:cubicBezTo>
                <a:cubicBezTo>
                  <a:pt x="6705371" y="3631762"/>
                  <a:pt x="6497429" y="3634972"/>
                  <a:pt x="6294359" y="3626196"/>
                </a:cubicBezTo>
                <a:cubicBezTo>
                  <a:pt x="6091289" y="3617420"/>
                  <a:pt x="5661618" y="3625944"/>
                  <a:pt x="5461082" y="3626196"/>
                </a:cubicBezTo>
                <a:cubicBezTo>
                  <a:pt x="5260546" y="3626448"/>
                  <a:pt x="5107367" y="3629518"/>
                  <a:pt x="4905564" y="3626196"/>
                </a:cubicBezTo>
                <a:cubicBezTo>
                  <a:pt x="4703761" y="3622874"/>
                  <a:pt x="4511344" y="3608026"/>
                  <a:pt x="4280607" y="3626196"/>
                </a:cubicBezTo>
                <a:cubicBezTo>
                  <a:pt x="4049870" y="3644366"/>
                  <a:pt x="3790915" y="3659979"/>
                  <a:pt x="3516770" y="3626196"/>
                </a:cubicBezTo>
                <a:cubicBezTo>
                  <a:pt x="3242625" y="3592413"/>
                  <a:pt x="2969036" y="3604821"/>
                  <a:pt x="2822373" y="3626196"/>
                </a:cubicBezTo>
                <a:cubicBezTo>
                  <a:pt x="2675710" y="3647571"/>
                  <a:pt x="2283657" y="3607534"/>
                  <a:pt x="2058536" y="3626196"/>
                </a:cubicBezTo>
                <a:cubicBezTo>
                  <a:pt x="1833415" y="3644858"/>
                  <a:pt x="1601788" y="3640842"/>
                  <a:pt x="1294699" y="3626196"/>
                </a:cubicBezTo>
                <a:cubicBezTo>
                  <a:pt x="987610" y="3611550"/>
                  <a:pt x="377694" y="3657457"/>
                  <a:pt x="44784" y="3626196"/>
                </a:cubicBezTo>
                <a:cubicBezTo>
                  <a:pt x="22528" y="3625223"/>
                  <a:pt x="4936" y="3606664"/>
                  <a:pt x="0" y="3581412"/>
                </a:cubicBezTo>
                <a:cubicBezTo>
                  <a:pt x="21615" y="3441742"/>
                  <a:pt x="-19545" y="3294925"/>
                  <a:pt x="0" y="3027340"/>
                </a:cubicBezTo>
                <a:cubicBezTo>
                  <a:pt x="19545" y="2759755"/>
                  <a:pt x="-17022" y="2719371"/>
                  <a:pt x="0" y="2508635"/>
                </a:cubicBezTo>
                <a:cubicBezTo>
                  <a:pt x="17022" y="2297899"/>
                  <a:pt x="11253" y="2098688"/>
                  <a:pt x="0" y="1883831"/>
                </a:cubicBezTo>
                <a:cubicBezTo>
                  <a:pt x="-11253" y="1668974"/>
                  <a:pt x="11590" y="1486940"/>
                  <a:pt x="0" y="1365125"/>
                </a:cubicBezTo>
                <a:cubicBezTo>
                  <a:pt x="-11590" y="1243310"/>
                  <a:pt x="-22384" y="1037768"/>
                  <a:pt x="0" y="811053"/>
                </a:cubicBezTo>
                <a:cubicBezTo>
                  <a:pt x="22384" y="584338"/>
                  <a:pt x="792" y="316979"/>
                  <a:pt x="0" y="44784"/>
                </a:cubicBezTo>
                <a:close/>
              </a:path>
            </a:pathLst>
          </a:custGeom>
          <a:solidFill>
            <a:schemeClr val="bg1"/>
          </a:solidFill>
          <a:ln w="9525">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22" name="Microsoft Logo">
            <a:extLst>
              <a:ext uri="{FF2B5EF4-FFF2-40B4-BE49-F238E27FC236}">
                <a16:creationId xmlns:a16="http://schemas.microsoft.com/office/drawing/2014/main" id="{A44454A7-A5D3-4F23-BAD4-0064B6E4120F}"/>
              </a:ext>
              <a:ext uri="{C183D7F6-B498-43B3-948B-1728B52AA6E4}">
                <adec:decorative xmlns:adec="http://schemas.microsoft.com/office/drawing/2017/decorative" val="1"/>
              </a:ext>
            </a:extLst>
          </p:cNvPr>
          <p:cNvGrpSpPr/>
          <p:nvPr/>
        </p:nvGrpSpPr>
        <p:grpSpPr>
          <a:xfrm>
            <a:off x="2569146" y="1498679"/>
            <a:ext cx="805695" cy="109891"/>
            <a:chOff x="5254540" y="2544923"/>
            <a:chExt cx="442627" cy="83962"/>
          </a:xfrm>
        </p:grpSpPr>
        <p:grpSp>
          <p:nvGrpSpPr>
            <p:cNvPr id="145" name="Microsoft Logo Placeholder">
              <a:extLst>
                <a:ext uri="{FF2B5EF4-FFF2-40B4-BE49-F238E27FC236}">
                  <a16:creationId xmlns:a16="http://schemas.microsoft.com/office/drawing/2014/main" id="{DCE4D36F-3285-41E9-BAB8-1375A34BC509}"/>
                </a:ext>
              </a:extLst>
            </p:cNvPr>
            <p:cNvGrpSpPr/>
            <p:nvPr/>
          </p:nvGrpSpPr>
          <p:grpSpPr>
            <a:xfrm>
              <a:off x="5254540" y="2548929"/>
              <a:ext cx="81411" cy="79956"/>
              <a:chOff x="1950533" y="1912092"/>
              <a:chExt cx="144420" cy="141838"/>
            </a:xfrm>
          </p:grpSpPr>
          <p:sp>
            <p:nvSpPr>
              <p:cNvPr id="147" name="Square">
                <a:extLst>
                  <a:ext uri="{FF2B5EF4-FFF2-40B4-BE49-F238E27FC236}">
                    <a16:creationId xmlns:a16="http://schemas.microsoft.com/office/drawing/2014/main" id="{72ADCDC4-7AE2-4267-861B-DFF3C6B65BD5}"/>
                  </a:ext>
                </a:extLst>
              </p:cNvPr>
              <p:cNvSpPr/>
              <p:nvPr/>
            </p:nvSpPr>
            <p:spPr>
              <a:xfrm>
                <a:off x="1952625" y="1913132"/>
                <a:ext cx="141684" cy="140798"/>
              </a:xfrm>
              <a:custGeom>
                <a:avLst/>
                <a:gdLst>
                  <a:gd name="connsiteX0" fmla="*/ 0 w 141684"/>
                  <a:gd name="connsiteY0" fmla="*/ 0 h 140798"/>
                  <a:gd name="connsiteX1" fmla="*/ 141684 w 141684"/>
                  <a:gd name="connsiteY1" fmla="*/ 0 h 140798"/>
                  <a:gd name="connsiteX2" fmla="*/ 141684 w 141684"/>
                  <a:gd name="connsiteY2" fmla="*/ 140798 h 140798"/>
                  <a:gd name="connsiteX3" fmla="*/ 0 w 141684"/>
                  <a:gd name="connsiteY3" fmla="*/ 140798 h 140798"/>
                  <a:gd name="connsiteX4" fmla="*/ 0 w 141684"/>
                  <a:gd name="connsiteY4" fmla="*/ 0 h 140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84" h="140798" fill="none" extrusionOk="0">
                    <a:moveTo>
                      <a:pt x="0" y="0"/>
                    </a:moveTo>
                    <a:cubicBezTo>
                      <a:pt x="45991" y="1878"/>
                      <a:pt x="96569" y="5713"/>
                      <a:pt x="141684" y="0"/>
                    </a:cubicBezTo>
                    <a:cubicBezTo>
                      <a:pt x="138845" y="57765"/>
                      <a:pt x="145173" y="72590"/>
                      <a:pt x="141684" y="140798"/>
                    </a:cubicBezTo>
                    <a:cubicBezTo>
                      <a:pt x="80807" y="141118"/>
                      <a:pt x="31063" y="140290"/>
                      <a:pt x="0" y="140798"/>
                    </a:cubicBezTo>
                    <a:cubicBezTo>
                      <a:pt x="1379" y="91549"/>
                      <a:pt x="-187" y="55626"/>
                      <a:pt x="0" y="0"/>
                    </a:cubicBezTo>
                    <a:close/>
                  </a:path>
                  <a:path w="141684" h="140798" stroke="0" extrusionOk="0">
                    <a:moveTo>
                      <a:pt x="0" y="0"/>
                    </a:moveTo>
                    <a:cubicBezTo>
                      <a:pt x="62393" y="2102"/>
                      <a:pt x="83537" y="-1382"/>
                      <a:pt x="141684" y="0"/>
                    </a:cubicBezTo>
                    <a:cubicBezTo>
                      <a:pt x="135837" y="59974"/>
                      <a:pt x="144028" y="102945"/>
                      <a:pt x="141684" y="140798"/>
                    </a:cubicBezTo>
                    <a:cubicBezTo>
                      <a:pt x="95486" y="144697"/>
                      <a:pt x="42034" y="141879"/>
                      <a:pt x="0" y="140798"/>
                    </a:cubicBezTo>
                    <a:cubicBezTo>
                      <a:pt x="-996" y="102443"/>
                      <a:pt x="5794" y="61365"/>
                      <a:pt x="0" y="0"/>
                    </a:cubicBezTo>
                    <a:close/>
                  </a:path>
                </a:pathLst>
              </a:custGeom>
              <a:solidFill>
                <a:schemeClr val="bg1"/>
              </a:solidFill>
              <a:ln w="6350">
                <a:solidFill>
                  <a:srgbClr val="444446"/>
                </a:solidFill>
                <a:extLst>
                  <a:ext uri="{C807C97D-BFC1-408E-A445-0C87EB9F89A2}">
                    <ask:lineSketchStyleProps xmlns:ask="http://schemas.microsoft.com/office/drawing/2018/sketchyshapes" sd="1927782525">
                      <a:prstGeom prst="rect">
                        <a:avLst/>
                      </a:prstGeom>
                      <ask:type>
                        <ask:lineSketchFreehand/>
                      </ask:type>
                      <ask:seed>1927782525</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cxnSp>
            <p:nvCxnSpPr>
              <p:cNvPr id="148" name="Line 2">
                <a:extLst>
                  <a:ext uri="{FF2B5EF4-FFF2-40B4-BE49-F238E27FC236}">
                    <a16:creationId xmlns:a16="http://schemas.microsoft.com/office/drawing/2014/main" id="{9E613791-6E96-4C9E-B67A-789758BEC329}"/>
                  </a:ext>
                </a:extLst>
              </p:cNvPr>
              <p:cNvCxnSpPr/>
              <p:nvPr/>
            </p:nvCxnSpPr>
            <p:spPr>
              <a:xfrm>
                <a:off x="1950533" y="1912092"/>
                <a:ext cx="143776" cy="141838"/>
              </a:xfrm>
              <a:prstGeom prst="line">
                <a:avLst/>
              </a:prstGeom>
              <a:ln>
                <a:solidFill>
                  <a:srgbClr val="444446"/>
                </a:solidFill>
              </a:ln>
            </p:spPr>
            <p:style>
              <a:lnRef idx="1">
                <a:schemeClr val="accent1"/>
              </a:lnRef>
              <a:fillRef idx="0">
                <a:schemeClr val="accent1"/>
              </a:fillRef>
              <a:effectRef idx="0">
                <a:schemeClr val="accent1"/>
              </a:effectRef>
              <a:fontRef idx="minor">
                <a:schemeClr val="tx1"/>
              </a:fontRef>
            </p:style>
          </p:cxnSp>
          <p:cxnSp>
            <p:nvCxnSpPr>
              <p:cNvPr id="149" name="Line 1">
                <a:extLst>
                  <a:ext uri="{FF2B5EF4-FFF2-40B4-BE49-F238E27FC236}">
                    <a16:creationId xmlns:a16="http://schemas.microsoft.com/office/drawing/2014/main" id="{8F3FE105-9D41-40E2-8DD1-762CC63E7817}"/>
                  </a:ext>
                </a:extLst>
              </p:cNvPr>
              <p:cNvCxnSpPr>
                <a:cxnSpLocks/>
              </p:cNvCxnSpPr>
              <p:nvPr/>
            </p:nvCxnSpPr>
            <p:spPr>
              <a:xfrm flipV="1">
                <a:off x="1951177" y="1912092"/>
                <a:ext cx="143776" cy="141838"/>
              </a:xfrm>
              <a:prstGeom prst="line">
                <a:avLst/>
              </a:prstGeom>
              <a:ln>
                <a:solidFill>
                  <a:srgbClr val="444446"/>
                </a:solidFill>
              </a:ln>
            </p:spPr>
            <p:style>
              <a:lnRef idx="1">
                <a:schemeClr val="accent1"/>
              </a:lnRef>
              <a:fillRef idx="0">
                <a:schemeClr val="accent1"/>
              </a:fillRef>
              <a:effectRef idx="0">
                <a:schemeClr val="accent1"/>
              </a:effectRef>
              <a:fontRef idx="minor">
                <a:schemeClr val="tx1"/>
              </a:fontRef>
            </p:style>
          </p:cxnSp>
        </p:grpSp>
        <p:sp>
          <p:nvSpPr>
            <p:cNvPr id="146" name="Microsoft Text">
              <a:extLst>
                <a:ext uri="{FF2B5EF4-FFF2-40B4-BE49-F238E27FC236}">
                  <a16:creationId xmlns:a16="http://schemas.microsoft.com/office/drawing/2014/main" id="{87C90B58-D905-4137-B666-C57801532FED}"/>
                </a:ext>
              </a:extLst>
            </p:cNvPr>
            <p:cNvSpPr txBox="1"/>
            <p:nvPr/>
          </p:nvSpPr>
          <p:spPr>
            <a:xfrm>
              <a:off x="5376005" y="2544923"/>
              <a:ext cx="321162" cy="71526"/>
            </a:xfrm>
            <a:prstGeom prst="rect">
              <a:avLst/>
            </a:prstGeom>
            <a:noFill/>
          </p:spPr>
          <p:txBody>
            <a:bodyPr wrap="square" lIns="0" tIns="0" rIns="0" bIns="0" rtlCol="0">
              <a:spAutoFit/>
            </a:bodyPr>
            <a:lstStyle/>
            <a:p>
              <a:pPr>
                <a:lnSpc>
                  <a:spcPct val="110000"/>
                </a:lnSpc>
              </a:pPr>
              <a:r>
                <a:rPr lang="en-US" sz="600" dirty="0">
                  <a:solidFill>
                    <a:srgbClr val="676767"/>
                  </a:solidFill>
                  <a:latin typeface="Segoe UI Semibold" panose="020B0702040204020203" pitchFamily="34" charset="0"/>
                  <a:cs typeface="Segoe UI Semibold" panose="020B0702040204020203" pitchFamily="34" charset="0"/>
                </a:rPr>
                <a:t>Ludoteca Tan</a:t>
              </a:r>
            </a:p>
          </p:txBody>
        </p:sp>
      </p:grpSp>
      <p:grpSp>
        <p:nvGrpSpPr>
          <p:cNvPr id="24" name="Add New Profile Picture">
            <a:extLst>
              <a:ext uri="{FF2B5EF4-FFF2-40B4-BE49-F238E27FC236}">
                <a16:creationId xmlns:a16="http://schemas.microsoft.com/office/drawing/2014/main" id="{E9B18E00-DEFC-472F-974F-8781AAB3633D}"/>
              </a:ext>
              <a:ext uri="{C183D7F6-B498-43B3-948B-1728B52AA6E4}">
                <adec:decorative xmlns:adec="http://schemas.microsoft.com/office/drawing/2017/decorative" val="1"/>
              </a:ext>
            </a:extLst>
          </p:cNvPr>
          <p:cNvGrpSpPr/>
          <p:nvPr/>
        </p:nvGrpSpPr>
        <p:grpSpPr>
          <a:xfrm>
            <a:off x="8990174" y="1489882"/>
            <a:ext cx="127988" cy="127988"/>
            <a:chOff x="10123870" y="2538212"/>
            <a:chExt cx="97790" cy="97790"/>
          </a:xfrm>
        </p:grpSpPr>
        <p:sp>
          <p:nvSpPr>
            <p:cNvPr id="139" name="Circle">
              <a:extLst>
                <a:ext uri="{FF2B5EF4-FFF2-40B4-BE49-F238E27FC236}">
                  <a16:creationId xmlns:a16="http://schemas.microsoft.com/office/drawing/2014/main" id="{19932CF5-09A2-41D7-B407-BDDBFEC8EAE1}"/>
                </a:ext>
              </a:extLst>
            </p:cNvPr>
            <p:cNvSpPr/>
            <p:nvPr/>
          </p:nvSpPr>
          <p:spPr>
            <a:xfrm>
              <a:off x="10123870" y="2538212"/>
              <a:ext cx="97790" cy="97790"/>
            </a:xfrm>
            <a:custGeom>
              <a:avLst/>
              <a:gdLst>
                <a:gd name="connsiteX0" fmla="*/ 0 w 97790"/>
                <a:gd name="connsiteY0" fmla="*/ 48895 h 97790"/>
                <a:gd name="connsiteX1" fmla="*/ 48895 w 97790"/>
                <a:gd name="connsiteY1" fmla="*/ 0 h 97790"/>
                <a:gd name="connsiteX2" fmla="*/ 97790 w 97790"/>
                <a:gd name="connsiteY2" fmla="*/ 48895 h 97790"/>
                <a:gd name="connsiteX3" fmla="*/ 48895 w 97790"/>
                <a:gd name="connsiteY3" fmla="*/ 97790 h 97790"/>
                <a:gd name="connsiteX4" fmla="*/ 0 w 97790"/>
                <a:gd name="connsiteY4" fmla="*/ 48895 h 977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90" h="97790" fill="none" extrusionOk="0">
                  <a:moveTo>
                    <a:pt x="0" y="48895"/>
                  </a:moveTo>
                  <a:cubicBezTo>
                    <a:pt x="882" y="25000"/>
                    <a:pt x="17698" y="-1371"/>
                    <a:pt x="48895" y="0"/>
                  </a:cubicBezTo>
                  <a:cubicBezTo>
                    <a:pt x="78196" y="4506"/>
                    <a:pt x="95724" y="19193"/>
                    <a:pt x="97790" y="48895"/>
                  </a:cubicBezTo>
                  <a:cubicBezTo>
                    <a:pt x="98469" y="73463"/>
                    <a:pt x="77110" y="100495"/>
                    <a:pt x="48895" y="97790"/>
                  </a:cubicBezTo>
                  <a:cubicBezTo>
                    <a:pt x="21125" y="94829"/>
                    <a:pt x="407" y="73710"/>
                    <a:pt x="0" y="48895"/>
                  </a:cubicBezTo>
                  <a:close/>
                </a:path>
                <a:path w="97790" h="97790" stroke="0" extrusionOk="0">
                  <a:moveTo>
                    <a:pt x="0" y="48895"/>
                  </a:moveTo>
                  <a:cubicBezTo>
                    <a:pt x="-353" y="16685"/>
                    <a:pt x="23255" y="-4153"/>
                    <a:pt x="48895" y="0"/>
                  </a:cubicBezTo>
                  <a:cubicBezTo>
                    <a:pt x="79513" y="-1195"/>
                    <a:pt x="96488" y="20641"/>
                    <a:pt x="97790" y="48895"/>
                  </a:cubicBezTo>
                  <a:cubicBezTo>
                    <a:pt x="101877" y="72935"/>
                    <a:pt x="74757" y="95846"/>
                    <a:pt x="48895" y="97790"/>
                  </a:cubicBezTo>
                  <a:cubicBezTo>
                    <a:pt x="23962" y="101592"/>
                    <a:pt x="-20" y="79036"/>
                    <a:pt x="0" y="48895"/>
                  </a:cubicBezTo>
                  <a:close/>
                </a:path>
              </a:pathLst>
            </a:custGeom>
            <a:solidFill>
              <a:schemeClr val="bg1"/>
            </a:solidFill>
            <a:ln w="3175">
              <a:solidFill>
                <a:srgbClr val="737373"/>
              </a:solidFill>
              <a:extLst>
                <a:ext uri="{C807C97D-BFC1-408E-A445-0C87EB9F89A2}">
                  <ask:lineSketchStyleProps xmlns:ask="http://schemas.microsoft.com/office/drawing/2018/sketchyshapes" sd="4121754831">
                    <a:prstGeom prst="ellipse">
                      <a:avLst/>
                    </a:prstGeom>
                    <ask:type>
                      <ask:lineSketchCurve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140" name="Add New Profile Picture">
              <a:extLst>
                <a:ext uri="{FF2B5EF4-FFF2-40B4-BE49-F238E27FC236}">
                  <a16:creationId xmlns:a16="http://schemas.microsoft.com/office/drawing/2014/main" id="{FF7F7718-A530-44FB-AF25-6FC46AC67295}"/>
                </a:ext>
              </a:extLst>
            </p:cNvPr>
            <p:cNvGrpSpPr/>
            <p:nvPr/>
          </p:nvGrpSpPr>
          <p:grpSpPr>
            <a:xfrm>
              <a:off x="10134459" y="2547547"/>
              <a:ext cx="73210" cy="60972"/>
              <a:chOff x="9251440" y="-1407160"/>
              <a:chExt cx="919926" cy="766149"/>
            </a:xfrm>
          </p:grpSpPr>
          <p:pic>
            <p:nvPicPr>
              <p:cNvPr id="141" name="Person Icon" descr="User">
                <a:extLst>
                  <a:ext uri="{FF2B5EF4-FFF2-40B4-BE49-F238E27FC236}">
                    <a16:creationId xmlns:a16="http://schemas.microsoft.com/office/drawing/2014/main" id="{5015466A-3954-49A3-AE28-067F444FB845}"/>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17074"/>
              <a:stretch/>
            </p:blipFill>
            <p:spPr>
              <a:xfrm>
                <a:off x="9251440" y="-1407160"/>
                <a:ext cx="914400" cy="758269"/>
              </a:xfrm>
              <a:custGeom>
                <a:avLst/>
                <a:gdLst>
                  <a:gd name="connsiteX0" fmla="*/ 0 w 914400"/>
                  <a:gd name="connsiteY0" fmla="*/ 0 h 758269"/>
                  <a:gd name="connsiteX1" fmla="*/ 914400 w 914400"/>
                  <a:gd name="connsiteY1" fmla="*/ 0 h 758269"/>
                  <a:gd name="connsiteX2" fmla="*/ 914400 w 914400"/>
                  <a:gd name="connsiteY2" fmla="*/ 758269 h 758269"/>
                  <a:gd name="connsiteX3" fmla="*/ 854392 w 914400"/>
                  <a:gd name="connsiteY3" fmla="*/ 758269 h 758269"/>
                  <a:gd name="connsiteX4" fmla="*/ 876500 w 914400"/>
                  <a:gd name="connsiteY4" fmla="*/ 742484 h 758269"/>
                  <a:gd name="connsiteX5" fmla="*/ 911670 w 914400"/>
                  <a:gd name="connsiteY5" fmla="*/ 652566 h 758269"/>
                  <a:gd name="connsiteX6" fmla="*/ 791593 w 914400"/>
                  <a:gd name="connsiteY6" fmla="*/ 525403 h 758269"/>
                  <a:gd name="connsiteX7" fmla="*/ 671516 w 914400"/>
                  <a:gd name="connsiteY7" fmla="*/ 652566 h 758269"/>
                  <a:gd name="connsiteX8" fmla="*/ 706686 w 914400"/>
                  <a:gd name="connsiteY8" fmla="*/ 742484 h 758269"/>
                  <a:gd name="connsiteX9" fmla="*/ 728794 w 914400"/>
                  <a:gd name="connsiteY9" fmla="*/ 758269 h 758269"/>
                  <a:gd name="connsiteX10" fmla="*/ 0 w 914400"/>
                  <a:gd name="connsiteY10" fmla="*/ 758269 h 758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14400" h="758269">
                    <a:moveTo>
                      <a:pt x="0" y="0"/>
                    </a:moveTo>
                    <a:lnTo>
                      <a:pt x="914400" y="0"/>
                    </a:lnTo>
                    <a:lnTo>
                      <a:pt x="914400" y="758269"/>
                    </a:lnTo>
                    <a:lnTo>
                      <a:pt x="854392" y="758269"/>
                    </a:lnTo>
                    <a:lnTo>
                      <a:pt x="876500" y="742484"/>
                    </a:lnTo>
                    <a:cubicBezTo>
                      <a:pt x="898230" y="719472"/>
                      <a:pt x="911670" y="687681"/>
                      <a:pt x="911670" y="652566"/>
                    </a:cubicBezTo>
                    <a:cubicBezTo>
                      <a:pt x="911670" y="582336"/>
                      <a:pt x="857910" y="525403"/>
                      <a:pt x="791593" y="525403"/>
                    </a:cubicBezTo>
                    <a:cubicBezTo>
                      <a:pt x="725276" y="525403"/>
                      <a:pt x="671516" y="582336"/>
                      <a:pt x="671516" y="652566"/>
                    </a:cubicBezTo>
                    <a:cubicBezTo>
                      <a:pt x="671516" y="687681"/>
                      <a:pt x="684956" y="719472"/>
                      <a:pt x="706686" y="742484"/>
                    </a:cubicBezTo>
                    <a:lnTo>
                      <a:pt x="728794" y="758269"/>
                    </a:lnTo>
                    <a:lnTo>
                      <a:pt x="0" y="758269"/>
                    </a:lnTo>
                    <a:close/>
                  </a:path>
                </a:pathLst>
              </a:custGeom>
            </p:spPr>
          </p:pic>
          <p:sp>
            <p:nvSpPr>
              <p:cNvPr id="142" name="Add Button">
                <a:extLst>
                  <a:ext uri="{FF2B5EF4-FFF2-40B4-BE49-F238E27FC236}">
                    <a16:creationId xmlns:a16="http://schemas.microsoft.com/office/drawing/2014/main" id="{AF95170A-DD72-4439-954F-5DB8C02B5392}"/>
                  </a:ext>
                </a:extLst>
              </p:cNvPr>
              <p:cNvSpPr/>
              <p:nvPr/>
            </p:nvSpPr>
            <p:spPr>
              <a:xfrm>
                <a:off x="9916890" y="-895487"/>
                <a:ext cx="254476" cy="254476"/>
              </a:xfrm>
              <a:prstGeom prst="plus">
                <a:avLst>
                  <a:gd name="adj" fmla="val 40191"/>
                </a:avLst>
              </a:prstGeom>
              <a:solidFill>
                <a:srgbClr val="6868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grpSp>
      <p:sp>
        <p:nvSpPr>
          <p:cNvPr id="25" name="Line Separator">
            <a:extLst>
              <a:ext uri="{FF2B5EF4-FFF2-40B4-BE49-F238E27FC236}">
                <a16:creationId xmlns:a16="http://schemas.microsoft.com/office/drawing/2014/main" id="{E2865947-6801-40D3-AFD0-8E3EEDCFD391}"/>
              </a:ext>
              <a:ext uri="{C183D7F6-B498-43B3-948B-1728B52AA6E4}">
                <adec:decorative xmlns:adec="http://schemas.microsoft.com/office/drawing/2017/decorative" val="1"/>
              </a:ext>
            </a:extLst>
          </p:cNvPr>
          <p:cNvSpPr/>
          <p:nvPr/>
        </p:nvSpPr>
        <p:spPr>
          <a:xfrm>
            <a:off x="3379199" y="1496822"/>
            <a:ext cx="10467" cy="112335"/>
          </a:xfrm>
          <a:custGeom>
            <a:avLst/>
            <a:gdLst>
              <a:gd name="connsiteX0" fmla="*/ 0 w 10467"/>
              <a:gd name="connsiteY0" fmla="*/ 0 h 112335"/>
              <a:gd name="connsiteX1" fmla="*/ 10467 w 10467"/>
              <a:gd name="connsiteY1" fmla="*/ 0 h 112335"/>
              <a:gd name="connsiteX2" fmla="*/ 10467 w 10467"/>
              <a:gd name="connsiteY2" fmla="*/ 112335 h 112335"/>
              <a:gd name="connsiteX3" fmla="*/ 0 w 10467"/>
              <a:gd name="connsiteY3" fmla="*/ 112335 h 112335"/>
              <a:gd name="connsiteX4" fmla="*/ 0 w 10467"/>
              <a:gd name="connsiteY4" fmla="*/ 0 h 1123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67" h="112335" fill="none" extrusionOk="0">
                <a:moveTo>
                  <a:pt x="0" y="0"/>
                </a:moveTo>
                <a:cubicBezTo>
                  <a:pt x="4909" y="89"/>
                  <a:pt x="6577" y="415"/>
                  <a:pt x="10467" y="0"/>
                </a:cubicBezTo>
                <a:cubicBezTo>
                  <a:pt x="14490" y="38246"/>
                  <a:pt x="13235" y="80437"/>
                  <a:pt x="10467" y="112335"/>
                </a:cubicBezTo>
                <a:cubicBezTo>
                  <a:pt x="6832" y="111977"/>
                  <a:pt x="4962" y="112623"/>
                  <a:pt x="0" y="112335"/>
                </a:cubicBezTo>
                <a:cubicBezTo>
                  <a:pt x="774" y="58267"/>
                  <a:pt x="831" y="26325"/>
                  <a:pt x="0" y="0"/>
                </a:cubicBezTo>
                <a:close/>
              </a:path>
              <a:path w="10467" h="112335" stroke="0" extrusionOk="0">
                <a:moveTo>
                  <a:pt x="0" y="0"/>
                </a:moveTo>
                <a:cubicBezTo>
                  <a:pt x="2162" y="-159"/>
                  <a:pt x="6268" y="-339"/>
                  <a:pt x="10467" y="0"/>
                </a:cubicBezTo>
                <a:cubicBezTo>
                  <a:pt x="12551" y="52346"/>
                  <a:pt x="11094" y="66209"/>
                  <a:pt x="10467" y="112335"/>
                </a:cubicBezTo>
                <a:cubicBezTo>
                  <a:pt x="7332" y="111838"/>
                  <a:pt x="4584" y="112434"/>
                  <a:pt x="0" y="112335"/>
                </a:cubicBezTo>
                <a:cubicBezTo>
                  <a:pt x="580" y="57731"/>
                  <a:pt x="-1627" y="51440"/>
                  <a:pt x="0" y="0"/>
                </a:cubicBezTo>
                <a:close/>
              </a:path>
            </a:pathLst>
          </a:custGeom>
          <a:solidFill>
            <a:srgbClr val="404040"/>
          </a:solidFill>
          <a:ln>
            <a:solidFill>
              <a:srgbClr val="404040">
                <a:alpha val="0"/>
              </a:srgb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32" name="Sign In Text">
            <a:extLst>
              <a:ext uri="{FF2B5EF4-FFF2-40B4-BE49-F238E27FC236}">
                <a16:creationId xmlns:a16="http://schemas.microsoft.com/office/drawing/2014/main" id="{8AFDD6EF-A1F9-409A-9A96-5D0A0BD9348E}"/>
              </a:ext>
            </a:extLst>
          </p:cNvPr>
          <p:cNvSpPr txBox="1"/>
          <p:nvPr/>
        </p:nvSpPr>
        <p:spPr>
          <a:xfrm>
            <a:off x="8746489" y="1511116"/>
            <a:ext cx="210857" cy="96501"/>
          </a:xfrm>
          <a:prstGeom prst="rect">
            <a:avLst/>
          </a:prstGeom>
          <a:noFill/>
        </p:spPr>
        <p:txBody>
          <a:bodyPr wrap="square" lIns="0" tIns="0" rIns="0" bIns="0" rtlCol="0">
            <a:spAutoFit/>
          </a:bodyPr>
          <a:lstStyle/>
          <a:p>
            <a:pPr algn="r">
              <a:lnSpc>
                <a:spcPct val="110000"/>
              </a:lnSpc>
            </a:pPr>
            <a:r>
              <a:rPr lang="en-US" sz="600" dirty="0">
                <a:solidFill>
                  <a:srgbClr val="636363"/>
                </a:solidFill>
              </a:rPr>
              <a:t>Sign In</a:t>
            </a:r>
          </a:p>
        </p:txBody>
      </p:sp>
      <p:grpSp>
        <p:nvGrpSpPr>
          <p:cNvPr id="37" name="Address Bar Header">
            <a:extLst>
              <a:ext uri="{FF2B5EF4-FFF2-40B4-BE49-F238E27FC236}">
                <a16:creationId xmlns:a16="http://schemas.microsoft.com/office/drawing/2014/main" id="{4BECB380-80DA-4009-9198-70155C61AB55}"/>
              </a:ext>
              <a:ext uri="{C183D7F6-B498-43B3-948B-1728B52AA6E4}">
                <adec:decorative xmlns:adec="http://schemas.microsoft.com/office/drawing/2017/decorative" val="1"/>
              </a:ext>
            </a:extLst>
          </p:cNvPr>
          <p:cNvGrpSpPr/>
          <p:nvPr/>
        </p:nvGrpSpPr>
        <p:grpSpPr>
          <a:xfrm>
            <a:off x="2346960" y="1118828"/>
            <a:ext cx="7034949" cy="308834"/>
            <a:chOff x="4967877" y="2266350"/>
            <a:chExt cx="5627420" cy="235966"/>
          </a:xfrm>
        </p:grpSpPr>
        <p:sp>
          <p:nvSpPr>
            <p:cNvPr id="65" name="Address Bar Header Full Background">
              <a:extLst>
                <a:ext uri="{FF2B5EF4-FFF2-40B4-BE49-F238E27FC236}">
                  <a16:creationId xmlns:a16="http://schemas.microsoft.com/office/drawing/2014/main" id="{9E6BE683-2452-40E7-9DF3-43DEE2755F8B}"/>
                </a:ext>
              </a:extLst>
            </p:cNvPr>
            <p:cNvSpPr/>
            <p:nvPr/>
          </p:nvSpPr>
          <p:spPr>
            <a:xfrm>
              <a:off x="4969003" y="2266350"/>
              <a:ext cx="5626294" cy="211612"/>
            </a:xfrm>
            <a:prstGeom prst="rect">
              <a:avLst/>
            </a:prstGeom>
            <a:solidFill>
              <a:srgbClr val="CBCB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66" name="See All Tabs Icon">
              <a:extLst>
                <a:ext uri="{FF2B5EF4-FFF2-40B4-BE49-F238E27FC236}">
                  <a16:creationId xmlns:a16="http://schemas.microsoft.com/office/drawing/2014/main" id="{01FFC974-B104-47CA-B917-3DDE15514369}"/>
                </a:ext>
              </a:extLst>
            </p:cNvPr>
            <p:cNvGrpSpPr/>
            <p:nvPr/>
          </p:nvGrpSpPr>
          <p:grpSpPr>
            <a:xfrm>
              <a:off x="5026608" y="2276890"/>
              <a:ext cx="74136" cy="73515"/>
              <a:chOff x="4561159" y="1229706"/>
              <a:chExt cx="107805" cy="106902"/>
            </a:xfrm>
          </p:grpSpPr>
          <p:pic>
            <p:nvPicPr>
              <p:cNvPr id="103" name="Website Icon 2" descr="Browser window">
                <a:extLst>
                  <a:ext uri="{FF2B5EF4-FFF2-40B4-BE49-F238E27FC236}">
                    <a16:creationId xmlns:a16="http://schemas.microsoft.com/office/drawing/2014/main" id="{CDD5AE88-01E8-4773-A0E9-CBCCEA87C22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561159" y="1229706"/>
                <a:ext cx="91821" cy="91821"/>
              </a:xfrm>
              <a:prstGeom prst="rect">
                <a:avLst/>
              </a:prstGeom>
            </p:spPr>
          </p:pic>
          <p:pic>
            <p:nvPicPr>
              <p:cNvPr id="104" name="Website Icon 1" descr="Browser window">
                <a:extLst>
                  <a:ext uri="{FF2B5EF4-FFF2-40B4-BE49-F238E27FC236}">
                    <a16:creationId xmlns:a16="http://schemas.microsoft.com/office/drawing/2014/main" id="{F28594D3-33B4-45D1-BE20-4A50E1A2260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577143" y="1244787"/>
                <a:ext cx="91821" cy="91821"/>
              </a:xfrm>
              <a:prstGeom prst="rect">
                <a:avLst/>
              </a:prstGeom>
            </p:spPr>
          </p:pic>
          <p:sp>
            <p:nvSpPr>
              <p:cNvPr id="105" name="Rectangle">
                <a:extLst>
                  <a:ext uri="{FF2B5EF4-FFF2-40B4-BE49-F238E27FC236}">
                    <a16:creationId xmlns:a16="http://schemas.microsoft.com/office/drawing/2014/main" id="{EF84B5BE-3663-4C88-91F6-BDC08AE2003E}"/>
                  </a:ext>
                </a:extLst>
              </p:cNvPr>
              <p:cNvSpPr/>
              <p:nvPr/>
            </p:nvSpPr>
            <p:spPr>
              <a:xfrm>
                <a:off x="4589484" y="1274842"/>
                <a:ext cx="64008" cy="36576"/>
              </a:xfrm>
              <a:prstGeom prst="rect">
                <a:avLst/>
              </a:prstGeom>
              <a:solidFill>
                <a:srgbClr val="CBCB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grpSp>
          <p:nvGrpSpPr>
            <p:cNvPr id="67" name="Dropdown Arrow">
              <a:extLst>
                <a:ext uri="{FF2B5EF4-FFF2-40B4-BE49-F238E27FC236}">
                  <a16:creationId xmlns:a16="http://schemas.microsoft.com/office/drawing/2014/main" id="{3745E974-99B6-4DCA-B036-ADA9E68625CF}"/>
                </a:ext>
              </a:extLst>
            </p:cNvPr>
            <p:cNvGrpSpPr/>
            <p:nvPr/>
          </p:nvGrpSpPr>
          <p:grpSpPr>
            <a:xfrm rot="18531467">
              <a:off x="5924692" y="2300805"/>
              <a:ext cx="31986" cy="31986"/>
              <a:chOff x="1411369" y="3109610"/>
              <a:chExt cx="182868" cy="191529"/>
            </a:xfrm>
          </p:grpSpPr>
          <p:cxnSp>
            <p:nvCxnSpPr>
              <p:cNvPr id="101" name="Line 2">
                <a:extLst>
                  <a:ext uri="{FF2B5EF4-FFF2-40B4-BE49-F238E27FC236}">
                    <a16:creationId xmlns:a16="http://schemas.microsoft.com/office/drawing/2014/main" id="{E51A6EC0-1062-45AC-B98B-444D4FE266CF}"/>
                  </a:ext>
                </a:extLst>
              </p:cNvPr>
              <p:cNvCxnSpPr>
                <a:cxnSpLocks/>
              </p:cNvCxnSpPr>
              <p:nvPr/>
            </p:nvCxnSpPr>
            <p:spPr>
              <a:xfrm rot="19092243">
                <a:off x="1484509" y="3191411"/>
                <a:ext cx="109728" cy="109728"/>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cxnSp>
            <p:nvCxnSpPr>
              <p:cNvPr id="102" name="Line 1">
                <a:extLst>
                  <a:ext uri="{FF2B5EF4-FFF2-40B4-BE49-F238E27FC236}">
                    <a16:creationId xmlns:a16="http://schemas.microsoft.com/office/drawing/2014/main" id="{F69772E0-39E0-409B-8F02-E33C6BBA39F6}"/>
                  </a:ext>
                </a:extLst>
              </p:cNvPr>
              <p:cNvCxnSpPr>
                <a:cxnSpLocks/>
              </p:cNvCxnSpPr>
              <p:nvPr/>
            </p:nvCxnSpPr>
            <p:spPr>
              <a:xfrm rot="19092243" flipV="1">
                <a:off x="1411369" y="3109610"/>
                <a:ext cx="109728" cy="109729"/>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grpSp>
        <p:sp>
          <p:nvSpPr>
            <p:cNvPr id="68" name="Address Bar Header Background">
              <a:extLst>
                <a:ext uri="{FF2B5EF4-FFF2-40B4-BE49-F238E27FC236}">
                  <a16:creationId xmlns:a16="http://schemas.microsoft.com/office/drawing/2014/main" id="{019A767D-5679-4F18-ADAC-F3D42416F142}"/>
                </a:ext>
              </a:extLst>
            </p:cNvPr>
            <p:cNvSpPr/>
            <p:nvPr/>
          </p:nvSpPr>
          <p:spPr>
            <a:xfrm>
              <a:off x="4967877" y="2352880"/>
              <a:ext cx="5627420" cy="146768"/>
            </a:xfrm>
            <a:custGeom>
              <a:avLst/>
              <a:gdLst>
                <a:gd name="connsiteX0" fmla="*/ 0 w 5627420"/>
                <a:gd name="connsiteY0" fmla="*/ 0 h 146768"/>
                <a:gd name="connsiteX1" fmla="*/ 512720 w 5627420"/>
                <a:gd name="connsiteY1" fmla="*/ 0 h 146768"/>
                <a:gd name="connsiteX2" fmla="*/ 1081715 w 5627420"/>
                <a:gd name="connsiteY2" fmla="*/ 0 h 146768"/>
                <a:gd name="connsiteX3" fmla="*/ 1594436 w 5627420"/>
                <a:gd name="connsiteY3" fmla="*/ 0 h 146768"/>
                <a:gd name="connsiteX4" fmla="*/ 2275979 w 5627420"/>
                <a:gd name="connsiteY4" fmla="*/ 0 h 146768"/>
                <a:gd name="connsiteX5" fmla="*/ 2901248 w 5627420"/>
                <a:gd name="connsiteY5" fmla="*/ 0 h 146768"/>
                <a:gd name="connsiteX6" fmla="*/ 3526517 w 5627420"/>
                <a:gd name="connsiteY6" fmla="*/ 0 h 146768"/>
                <a:gd name="connsiteX7" fmla="*/ 4264334 w 5627420"/>
                <a:gd name="connsiteY7" fmla="*/ 0 h 146768"/>
                <a:gd name="connsiteX8" fmla="*/ 4945877 w 5627420"/>
                <a:gd name="connsiteY8" fmla="*/ 0 h 146768"/>
                <a:gd name="connsiteX9" fmla="*/ 5627420 w 5627420"/>
                <a:gd name="connsiteY9" fmla="*/ 0 h 146768"/>
                <a:gd name="connsiteX10" fmla="*/ 5627420 w 5627420"/>
                <a:gd name="connsiteY10" fmla="*/ 146768 h 146768"/>
                <a:gd name="connsiteX11" fmla="*/ 5170974 w 5627420"/>
                <a:gd name="connsiteY11" fmla="*/ 146768 h 146768"/>
                <a:gd name="connsiteX12" fmla="*/ 4658253 w 5627420"/>
                <a:gd name="connsiteY12" fmla="*/ 146768 h 146768"/>
                <a:gd name="connsiteX13" fmla="*/ 3976710 w 5627420"/>
                <a:gd name="connsiteY13" fmla="*/ 146768 h 146768"/>
                <a:gd name="connsiteX14" fmla="*/ 3238893 w 5627420"/>
                <a:gd name="connsiteY14" fmla="*/ 146768 h 146768"/>
                <a:gd name="connsiteX15" fmla="*/ 2669898 w 5627420"/>
                <a:gd name="connsiteY15" fmla="*/ 146768 h 146768"/>
                <a:gd name="connsiteX16" fmla="*/ 1932081 w 5627420"/>
                <a:gd name="connsiteY16" fmla="*/ 146768 h 146768"/>
                <a:gd name="connsiteX17" fmla="*/ 1419360 w 5627420"/>
                <a:gd name="connsiteY17" fmla="*/ 146768 h 146768"/>
                <a:gd name="connsiteX18" fmla="*/ 962914 w 5627420"/>
                <a:gd name="connsiteY18" fmla="*/ 146768 h 146768"/>
                <a:gd name="connsiteX19" fmla="*/ 0 w 5627420"/>
                <a:gd name="connsiteY19" fmla="*/ 146768 h 146768"/>
                <a:gd name="connsiteX20" fmla="*/ 0 w 5627420"/>
                <a:gd name="connsiteY20" fmla="*/ 0 h 146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27420" h="146768" fill="none" extrusionOk="0">
                  <a:moveTo>
                    <a:pt x="0" y="0"/>
                  </a:moveTo>
                  <a:cubicBezTo>
                    <a:pt x="249004" y="-1518"/>
                    <a:pt x="369933" y="24895"/>
                    <a:pt x="512720" y="0"/>
                  </a:cubicBezTo>
                  <a:cubicBezTo>
                    <a:pt x="655507" y="-24895"/>
                    <a:pt x="917099" y="-26932"/>
                    <a:pt x="1081715" y="0"/>
                  </a:cubicBezTo>
                  <a:cubicBezTo>
                    <a:pt x="1246332" y="26932"/>
                    <a:pt x="1459231" y="14574"/>
                    <a:pt x="1594436" y="0"/>
                  </a:cubicBezTo>
                  <a:cubicBezTo>
                    <a:pt x="1729641" y="-14574"/>
                    <a:pt x="2019947" y="33269"/>
                    <a:pt x="2275979" y="0"/>
                  </a:cubicBezTo>
                  <a:cubicBezTo>
                    <a:pt x="2532011" y="-33269"/>
                    <a:pt x="2704934" y="-21465"/>
                    <a:pt x="2901248" y="0"/>
                  </a:cubicBezTo>
                  <a:cubicBezTo>
                    <a:pt x="3097562" y="21465"/>
                    <a:pt x="3311969" y="-14914"/>
                    <a:pt x="3526517" y="0"/>
                  </a:cubicBezTo>
                  <a:cubicBezTo>
                    <a:pt x="3741065" y="14914"/>
                    <a:pt x="4103870" y="22641"/>
                    <a:pt x="4264334" y="0"/>
                  </a:cubicBezTo>
                  <a:cubicBezTo>
                    <a:pt x="4424798" y="-22641"/>
                    <a:pt x="4673412" y="27773"/>
                    <a:pt x="4945877" y="0"/>
                  </a:cubicBezTo>
                  <a:cubicBezTo>
                    <a:pt x="5218342" y="-27773"/>
                    <a:pt x="5317845" y="6109"/>
                    <a:pt x="5627420" y="0"/>
                  </a:cubicBezTo>
                  <a:cubicBezTo>
                    <a:pt x="5623180" y="66055"/>
                    <a:pt x="5631525" y="98292"/>
                    <a:pt x="5627420" y="146768"/>
                  </a:cubicBezTo>
                  <a:cubicBezTo>
                    <a:pt x="5424231" y="134960"/>
                    <a:pt x="5370779" y="128768"/>
                    <a:pt x="5170974" y="146768"/>
                  </a:cubicBezTo>
                  <a:cubicBezTo>
                    <a:pt x="4971169" y="164768"/>
                    <a:pt x="4784240" y="141638"/>
                    <a:pt x="4658253" y="146768"/>
                  </a:cubicBezTo>
                  <a:cubicBezTo>
                    <a:pt x="4532266" y="151898"/>
                    <a:pt x="4188252" y="139505"/>
                    <a:pt x="3976710" y="146768"/>
                  </a:cubicBezTo>
                  <a:cubicBezTo>
                    <a:pt x="3765168" y="154031"/>
                    <a:pt x="3388640" y="132812"/>
                    <a:pt x="3238893" y="146768"/>
                  </a:cubicBezTo>
                  <a:cubicBezTo>
                    <a:pt x="3089146" y="160724"/>
                    <a:pt x="2895701" y="162165"/>
                    <a:pt x="2669898" y="146768"/>
                  </a:cubicBezTo>
                  <a:cubicBezTo>
                    <a:pt x="2444096" y="131371"/>
                    <a:pt x="2085787" y="148627"/>
                    <a:pt x="1932081" y="146768"/>
                  </a:cubicBezTo>
                  <a:cubicBezTo>
                    <a:pt x="1778375" y="144909"/>
                    <a:pt x="1647417" y="126622"/>
                    <a:pt x="1419360" y="146768"/>
                  </a:cubicBezTo>
                  <a:cubicBezTo>
                    <a:pt x="1191303" y="166914"/>
                    <a:pt x="1058203" y="136907"/>
                    <a:pt x="962914" y="146768"/>
                  </a:cubicBezTo>
                  <a:cubicBezTo>
                    <a:pt x="867625" y="156629"/>
                    <a:pt x="280791" y="185533"/>
                    <a:pt x="0" y="146768"/>
                  </a:cubicBezTo>
                  <a:cubicBezTo>
                    <a:pt x="-5920" y="97231"/>
                    <a:pt x="-6953" y="33004"/>
                    <a:pt x="0" y="0"/>
                  </a:cubicBezTo>
                  <a:close/>
                </a:path>
                <a:path w="5627420" h="146768" stroke="0" extrusionOk="0">
                  <a:moveTo>
                    <a:pt x="0" y="0"/>
                  </a:moveTo>
                  <a:cubicBezTo>
                    <a:pt x="219799" y="22732"/>
                    <a:pt x="399250" y="22392"/>
                    <a:pt x="568995" y="0"/>
                  </a:cubicBezTo>
                  <a:cubicBezTo>
                    <a:pt x="738741" y="-22392"/>
                    <a:pt x="809811" y="-12522"/>
                    <a:pt x="1025441" y="0"/>
                  </a:cubicBezTo>
                  <a:cubicBezTo>
                    <a:pt x="1241071" y="12522"/>
                    <a:pt x="1501468" y="6168"/>
                    <a:pt x="1763258" y="0"/>
                  </a:cubicBezTo>
                  <a:cubicBezTo>
                    <a:pt x="2025048" y="-6168"/>
                    <a:pt x="2147962" y="21157"/>
                    <a:pt x="2332253" y="0"/>
                  </a:cubicBezTo>
                  <a:cubicBezTo>
                    <a:pt x="2516545" y="-21157"/>
                    <a:pt x="2699162" y="-19468"/>
                    <a:pt x="2901248" y="0"/>
                  </a:cubicBezTo>
                  <a:cubicBezTo>
                    <a:pt x="3103334" y="19468"/>
                    <a:pt x="3436627" y="8008"/>
                    <a:pt x="3639065" y="0"/>
                  </a:cubicBezTo>
                  <a:cubicBezTo>
                    <a:pt x="3841503" y="-8008"/>
                    <a:pt x="3900542" y="-13209"/>
                    <a:pt x="4151785" y="0"/>
                  </a:cubicBezTo>
                  <a:cubicBezTo>
                    <a:pt x="4403028" y="13209"/>
                    <a:pt x="4555611" y="-18469"/>
                    <a:pt x="4889603" y="0"/>
                  </a:cubicBezTo>
                  <a:cubicBezTo>
                    <a:pt x="5223595" y="18469"/>
                    <a:pt x="5344184" y="25114"/>
                    <a:pt x="5627420" y="0"/>
                  </a:cubicBezTo>
                  <a:cubicBezTo>
                    <a:pt x="5621987" y="34083"/>
                    <a:pt x="5633571" y="114997"/>
                    <a:pt x="5627420" y="146768"/>
                  </a:cubicBezTo>
                  <a:cubicBezTo>
                    <a:pt x="5485846" y="154451"/>
                    <a:pt x="5129258" y="124247"/>
                    <a:pt x="5002151" y="146768"/>
                  </a:cubicBezTo>
                  <a:cubicBezTo>
                    <a:pt x="4875044" y="169289"/>
                    <a:pt x="4609723" y="139235"/>
                    <a:pt x="4433156" y="146768"/>
                  </a:cubicBezTo>
                  <a:cubicBezTo>
                    <a:pt x="4256589" y="154301"/>
                    <a:pt x="4018811" y="166889"/>
                    <a:pt x="3695339" y="146768"/>
                  </a:cubicBezTo>
                  <a:cubicBezTo>
                    <a:pt x="3371867" y="126647"/>
                    <a:pt x="3151833" y="176136"/>
                    <a:pt x="2957522" y="146768"/>
                  </a:cubicBezTo>
                  <a:cubicBezTo>
                    <a:pt x="2763211" y="117400"/>
                    <a:pt x="2585222" y="168669"/>
                    <a:pt x="2444801" y="146768"/>
                  </a:cubicBezTo>
                  <a:cubicBezTo>
                    <a:pt x="2304380" y="124867"/>
                    <a:pt x="2058163" y="173937"/>
                    <a:pt x="1819532" y="146768"/>
                  </a:cubicBezTo>
                  <a:cubicBezTo>
                    <a:pt x="1580901" y="119599"/>
                    <a:pt x="1244896" y="150463"/>
                    <a:pt x="1081715" y="146768"/>
                  </a:cubicBezTo>
                  <a:cubicBezTo>
                    <a:pt x="918534" y="143073"/>
                    <a:pt x="432362" y="152062"/>
                    <a:pt x="0" y="146768"/>
                  </a:cubicBezTo>
                  <a:cubicBezTo>
                    <a:pt x="-5267" y="109840"/>
                    <a:pt x="-6821" y="65565"/>
                    <a:pt x="0" y="0"/>
                  </a:cubicBezTo>
                  <a:close/>
                </a:path>
              </a:pathLst>
            </a:custGeom>
            <a:solidFill>
              <a:srgbClr val="F2F2F2"/>
            </a:solidFill>
            <a:ln>
              <a:solidFill>
                <a:srgbClr val="CBCBCB">
                  <a:alpha val="0"/>
                </a:srgb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69" name="Address Bar Background">
              <a:extLst>
                <a:ext uri="{FF2B5EF4-FFF2-40B4-BE49-F238E27FC236}">
                  <a16:creationId xmlns:a16="http://schemas.microsoft.com/office/drawing/2014/main" id="{57D53262-BC9A-431A-B4A4-B0F34CAAE0B4}"/>
                </a:ext>
              </a:extLst>
            </p:cNvPr>
            <p:cNvSpPr/>
            <p:nvPr/>
          </p:nvSpPr>
          <p:spPr>
            <a:xfrm>
              <a:off x="5514057" y="2383243"/>
              <a:ext cx="4593820" cy="84902"/>
            </a:xfrm>
            <a:custGeom>
              <a:avLst/>
              <a:gdLst>
                <a:gd name="connsiteX0" fmla="*/ 0 w 4593820"/>
                <a:gd name="connsiteY0" fmla="*/ 0 h 84902"/>
                <a:gd name="connsiteX1" fmla="*/ 610322 w 4593820"/>
                <a:gd name="connsiteY1" fmla="*/ 0 h 84902"/>
                <a:gd name="connsiteX2" fmla="*/ 1128767 w 4593820"/>
                <a:gd name="connsiteY2" fmla="*/ 0 h 84902"/>
                <a:gd name="connsiteX3" fmla="*/ 1693151 w 4593820"/>
                <a:gd name="connsiteY3" fmla="*/ 0 h 84902"/>
                <a:gd name="connsiteX4" fmla="*/ 2395349 w 4593820"/>
                <a:gd name="connsiteY4" fmla="*/ 0 h 84902"/>
                <a:gd name="connsiteX5" fmla="*/ 3005671 w 4593820"/>
                <a:gd name="connsiteY5" fmla="*/ 0 h 84902"/>
                <a:gd name="connsiteX6" fmla="*/ 3570054 w 4593820"/>
                <a:gd name="connsiteY6" fmla="*/ 0 h 84902"/>
                <a:gd name="connsiteX7" fmla="*/ 4593820 w 4593820"/>
                <a:gd name="connsiteY7" fmla="*/ 0 h 84902"/>
                <a:gd name="connsiteX8" fmla="*/ 4593820 w 4593820"/>
                <a:gd name="connsiteY8" fmla="*/ 84902 h 84902"/>
                <a:gd name="connsiteX9" fmla="*/ 3937560 w 4593820"/>
                <a:gd name="connsiteY9" fmla="*/ 84902 h 84902"/>
                <a:gd name="connsiteX10" fmla="*/ 3373176 w 4593820"/>
                <a:gd name="connsiteY10" fmla="*/ 84902 h 84902"/>
                <a:gd name="connsiteX11" fmla="*/ 2625040 w 4593820"/>
                <a:gd name="connsiteY11" fmla="*/ 84902 h 84902"/>
                <a:gd name="connsiteX12" fmla="*/ 2014718 w 4593820"/>
                <a:gd name="connsiteY12" fmla="*/ 84902 h 84902"/>
                <a:gd name="connsiteX13" fmla="*/ 1496273 w 4593820"/>
                <a:gd name="connsiteY13" fmla="*/ 84902 h 84902"/>
                <a:gd name="connsiteX14" fmla="*/ 794075 w 4593820"/>
                <a:gd name="connsiteY14" fmla="*/ 84902 h 84902"/>
                <a:gd name="connsiteX15" fmla="*/ 0 w 4593820"/>
                <a:gd name="connsiteY15" fmla="*/ 84902 h 84902"/>
                <a:gd name="connsiteX16" fmla="*/ 0 w 4593820"/>
                <a:gd name="connsiteY16" fmla="*/ 0 h 84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93820" h="84902" fill="none" extrusionOk="0">
                  <a:moveTo>
                    <a:pt x="0" y="0"/>
                  </a:moveTo>
                  <a:cubicBezTo>
                    <a:pt x="184146" y="-15199"/>
                    <a:pt x="392840" y="-9586"/>
                    <a:pt x="610322" y="0"/>
                  </a:cubicBezTo>
                  <a:cubicBezTo>
                    <a:pt x="827804" y="9586"/>
                    <a:pt x="877715" y="8006"/>
                    <a:pt x="1128767" y="0"/>
                  </a:cubicBezTo>
                  <a:cubicBezTo>
                    <a:pt x="1379819" y="-8006"/>
                    <a:pt x="1481566" y="-27595"/>
                    <a:pt x="1693151" y="0"/>
                  </a:cubicBezTo>
                  <a:cubicBezTo>
                    <a:pt x="1904736" y="27595"/>
                    <a:pt x="2128721" y="-18005"/>
                    <a:pt x="2395349" y="0"/>
                  </a:cubicBezTo>
                  <a:cubicBezTo>
                    <a:pt x="2661977" y="18005"/>
                    <a:pt x="2745811" y="-11627"/>
                    <a:pt x="3005671" y="0"/>
                  </a:cubicBezTo>
                  <a:cubicBezTo>
                    <a:pt x="3265531" y="11627"/>
                    <a:pt x="3296113" y="17939"/>
                    <a:pt x="3570054" y="0"/>
                  </a:cubicBezTo>
                  <a:cubicBezTo>
                    <a:pt x="3843995" y="-17939"/>
                    <a:pt x="4190444" y="-20063"/>
                    <a:pt x="4593820" y="0"/>
                  </a:cubicBezTo>
                  <a:cubicBezTo>
                    <a:pt x="4593258" y="27104"/>
                    <a:pt x="4593224" y="55244"/>
                    <a:pt x="4593820" y="84902"/>
                  </a:cubicBezTo>
                  <a:cubicBezTo>
                    <a:pt x="4343477" y="110163"/>
                    <a:pt x="4152282" y="66973"/>
                    <a:pt x="3937560" y="84902"/>
                  </a:cubicBezTo>
                  <a:cubicBezTo>
                    <a:pt x="3722838" y="102831"/>
                    <a:pt x="3526748" y="100677"/>
                    <a:pt x="3373176" y="84902"/>
                  </a:cubicBezTo>
                  <a:cubicBezTo>
                    <a:pt x="3219604" y="69127"/>
                    <a:pt x="2936887" y="83060"/>
                    <a:pt x="2625040" y="84902"/>
                  </a:cubicBezTo>
                  <a:cubicBezTo>
                    <a:pt x="2313193" y="86744"/>
                    <a:pt x="2196676" y="90569"/>
                    <a:pt x="2014718" y="84902"/>
                  </a:cubicBezTo>
                  <a:cubicBezTo>
                    <a:pt x="1832760" y="79235"/>
                    <a:pt x="1665481" y="70062"/>
                    <a:pt x="1496273" y="84902"/>
                  </a:cubicBezTo>
                  <a:cubicBezTo>
                    <a:pt x="1327065" y="99742"/>
                    <a:pt x="1136994" y="86637"/>
                    <a:pt x="794075" y="84902"/>
                  </a:cubicBezTo>
                  <a:cubicBezTo>
                    <a:pt x="451156" y="83167"/>
                    <a:pt x="348460" y="48584"/>
                    <a:pt x="0" y="84902"/>
                  </a:cubicBezTo>
                  <a:cubicBezTo>
                    <a:pt x="337" y="52542"/>
                    <a:pt x="582" y="27801"/>
                    <a:pt x="0" y="0"/>
                  </a:cubicBezTo>
                  <a:close/>
                </a:path>
                <a:path w="4593820" h="84902" stroke="0" extrusionOk="0">
                  <a:moveTo>
                    <a:pt x="0" y="0"/>
                  </a:moveTo>
                  <a:cubicBezTo>
                    <a:pt x="243663" y="28465"/>
                    <a:pt x="434584" y="-20020"/>
                    <a:pt x="610322" y="0"/>
                  </a:cubicBezTo>
                  <a:cubicBezTo>
                    <a:pt x="786060" y="20020"/>
                    <a:pt x="988612" y="-632"/>
                    <a:pt x="1128767" y="0"/>
                  </a:cubicBezTo>
                  <a:cubicBezTo>
                    <a:pt x="1268922" y="632"/>
                    <a:pt x="1523113" y="26936"/>
                    <a:pt x="1876904" y="0"/>
                  </a:cubicBezTo>
                  <a:cubicBezTo>
                    <a:pt x="2230695" y="-26936"/>
                    <a:pt x="2199136" y="-21321"/>
                    <a:pt x="2487225" y="0"/>
                  </a:cubicBezTo>
                  <a:cubicBezTo>
                    <a:pt x="2775314" y="21321"/>
                    <a:pt x="2851493" y="-14744"/>
                    <a:pt x="3097547" y="0"/>
                  </a:cubicBezTo>
                  <a:cubicBezTo>
                    <a:pt x="3343601" y="14744"/>
                    <a:pt x="3566286" y="-17111"/>
                    <a:pt x="3845684" y="0"/>
                  </a:cubicBezTo>
                  <a:cubicBezTo>
                    <a:pt x="4125082" y="17111"/>
                    <a:pt x="4414169" y="23994"/>
                    <a:pt x="4593820" y="0"/>
                  </a:cubicBezTo>
                  <a:cubicBezTo>
                    <a:pt x="4591812" y="40259"/>
                    <a:pt x="4592030" y="47653"/>
                    <a:pt x="4593820" y="84902"/>
                  </a:cubicBezTo>
                  <a:cubicBezTo>
                    <a:pt x="4347807" y="99919"/>
                    <a:pt x="4303994" y="93382"/>
                    <a:pt x="4029436" y="84902"/>
                  </a:cubicBezTo>
                  <a:cubicBezTo>
                    <a:pt x="3754878" y="76422"/>
                    <a:pt x="3660223" y="76217"/>
                    <a:pt x="3373176" y="84902"/>
                  </a:cubicBezTo>
                  <a:cubicBezTo>
                    <a:pt x="3086129" y="93587"/>
                    <a:pt x="3028669" y="102103"/>
                    <a:pt x="2716916" y="84902"/>
                  </a:cubicBezTo>
                  <a:cubicBezTo>
                    <a:pt x="2405163" y="67701"/>
                    <a:pt x="2405885" y="105789"/>
                    <a:pt x="2106595" y="84902"/>
                  </a:cubicBezTo>
                  <a:cubicBezTo>
                    <a:pt x="1807305" y="64015"/>
                    <a:pt x="1529418" y="90463"/>
                    <a:pt x="1358458" y="84902"/>
                  </a:cubicBezTo>
                  <a:cubicBezTo>
                    <a:pt x="1187498" y="79341"/>
                    <a:pt x="793412" y="68774"/>
                    <a:pt x="610322" y="84902"/>
                  </a:cubicBezTo>
                  <a:cubicBezTo>
                    <a:pt x="427232" y="101030"/>
                    <a:pt x="224841" y="113789"/>
                    <a:pt x="0" y="84902"/>
                  </a:cubicBezTo>
                  <a:cubicBezTo>
                    <a:pt x="1504" y="64811"/>
                    <a:pt x="2191" y="23288"/>
                    <a:pt x="0" y="0"/>
                  </a:cubicBezTo>
                  <a:close/>
                </a:path>
              </a:pathLst>
            </a:custGeom>
            <a:solidFill>
              <a:srgbClr val="FFFFFF"/>
            </a:solidFill>
            <a:ln w="12700">
              <a:solidFill>
                <a:srgbClr val="CBCBCB">
                  <a:alpha val="0"/>
                </a:srgb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70" name="Right Arrow">
              <a:extLst>
                <a:ext uri="{FF2B5EF4-FFF2-40B4-BE49-F238E27FC236}">
                  <a16:creationId xmlns:a16="http://schemas.microsoft.com/office/drawing/2014/main" id="{D21BA288-79BD-449B-9B17-7819D04A5874}"/>
                </a:ext>
              </a:extLst>
            </p:cNvPr>
            <p:cNvGrpSpPr/>
            <p:nvPr/>
          </p:nvGrpSpPr>
          <p:grpSpPr>
            <a:xfrm>
              <a:off x="5128197" y="2407559"/>
              <a:ext cx="55827" cy="39983"/>
              <a:chOff x="5128197" y="2407559"/>
              <a:chExt cx="55827" cy="39983"/>
            </a:xfrm>
          </p:grpSpPr>
          <p:grpSp>
            <p:nvGrpSpPr>
              <p:cNvPr id="97" name="Right Arrow">
                <a:extLst>
                  <a:ext uri="{FF2B5EF4-FFF2-40B4-BE49-F238E27FC236}">
                    <a16:creationId xmlns:a16="http://schemas.microsoft.com/office/drawing/2014/main" id="{C47A941B-7249-47CC-A544-92676852A732}"/>
                  </a:ext>
                </a:extLst>
              </p:cNvPr>
              <p:cNvGrpSpPr/>
              <p:nvPr/>
            </p:nvGrpSpPr>
            <p:grpSpPr>
              <a:xfrm rot="13370064">
                <a:off x="5144041" y="2407559"/>
                <a:ext cx="39983" cy="39983"/>
                <a:chOff x="1411369" y="3109610"/>
                <a:chExt cx="182868" cy="191529"/>
              </a:xfrm>
            </p:grpSpPr>
            <p:cxnSp>
              <p:nvCxnSpPr>
                <p:cNvPr id="99" name="Line 2">
                  <a:extLst>
                    <a:ext uri="{FF2B5EF4-FFF2-40B4-BE49-F238E27FC236}">
                      <a16:creationId xmlns:a16="http://schemas.microsoft.com/office/drawing/2014/main" id="{01376430-001A-4957-B940-D9D1568D575D}"/>
                    </a:ext>
                  </a:extLst>
                </p:cNvPr>
                <p:cNvCxnSpPr>
                  <a:cxnSpLocks/>
                </p:cNvCxnSpPr>
                <p:nvPr/>
              </p:nvCxnSpPr>
              <p:spPr>
                <a:xfrm rot="19092243">
                  <a:off x="1484509" y="3191411"/>
                  <a:ext cx="109728" cy="109728"/>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cxnSp>
              <p:nvCxnSpPr>
                <p:cNvPr id="100" name="Line 1">
                  <a:extLst>
                    <a:ext uri="{FF2B5EF4-FFF2-40B4-BE49-F238E27FC236}">
                      <a16:creationId xmlns:a16="http://schemas.microsoft.com/office/drawing/2014/main" id="{1D1B81BB-DD02-4F0D-9E47-B7AC72716ACC}"/>
                    </a:ext>
                  </a:extLst>
                </p:cNvPr>
                <p:cNvCxnSpPr>
                  <a:cxnSpLocks/>
                </p:cNvCxnSpPr>
                <p:nvPr/>
              </p:nvCxnSpPr>
              <p:spPr>
                <a:xfrm rot="19092243" flipV="1">
                  <a:off x="1411369" y="3109610"/>
                  <a:ext cx="109728" cy="109729"/>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grpSp>
          <p:cxnSp>
            <p:nvCxnSpPr>
              <p:cNvPr id="98" name="Right Arrow">
                <a:extLst>
                  <a:ext uri="{FF2B5EF4-FFF2-40B4-BE49-F238E27FC236}">
                    <a16:creationId xmlns:a16="http://schemas.microsoft.com/office/drawing/2014/main" id="{F86CC399-7345-4A34-8824-F7964D4837E4}"/>
                  </a:ext>
                </a:extLst>
              </p:cNvPr>
              <p:cNvCxnSpPr>
                <a:cxnSpLocks/>
              </p:cNvCxnSpPr>
              <p:nvPr/>
            </p:nvCxnSpPr>
            <p:spPr>
              <a:xfrm>
                <a:off x="5128197" y="2427402"/>
                <a:ext cx="47979" cy="0"/>
              </a:xfrm>
              <a:prstGeom prst="line">
                <a:avLst/>
              </a:prstGeom>
              <a:ln w="6350">
                <a:solidFill>
                  <a:srgbClr val="090909"/>
                </a:solidFill>
              </a:ln>
            </p:spPr>
            <p:style>
              <a:lnRef idx="1">
                <a:schemeClr val="accent1"/>
              </a:lnRef>
              <a:fillRef idx="0">
                <a:schemeClr val="accent1"/>
              </a:fillRef>
              <a:effectRef idx="0">
                <a:schemeClr val="accent1"/>
              </a:effectRef>
              <a:fontRef idx="minor">
                <a:schemeClr val="tx1"/>
              </a:fontRef>
            </p:style>
          </p:cxnSp>
        </p:grpSp>
        <p:grpSp>
          <p:nvGrpSpPr>
            <p:cNvPr id="71" name="Left Arrow">
              <a:extLst>
                <a:ext uri="{FF2B5EF4-FFF2-40B4-BE49-F238E27FC236}">
                  <a16:creationId xmlns:a16="http://schemas.microsoft.com/office/drawing/2014/main" id="{6532175E-4AFD-42E3-8CD2-BB1BAA1BE0E4}"/>
                </a:ext>
              </a:extLst>
            </p:cNvPr>
            <p:cNvGrpSpPr/>
            <p:nvPr/>
          </p:nvGrpSpPr>
          <p:grpSpPr>
            <a:xfrm>
              <a:off x="5004663" y="2407440"/>
              <a:ext cx="56124" cy="39983"/>
              <a:chOff x="5004663" y="2407440"/>
              <a:chExt cx="56124" cy="39983"/>
            </a:xfrm>
          </p:grpSpPr>
          <p:grpSp>
            <p:nvGrpSpPr>
              <p:cNvPr id="93" name="Left Arrow">
                <a:extLst>
                  <a:ext uri="{FF2B5EF4-FFF2-40B4-BE49-F238E27FC236}">
                    <a16:creationId xmlns:a16="http://schemas.microsoft.com/office/drawing/2014/main" id="{211C60F8-0F37-43DE-B883-E6B75167C9F0}"/>
                  </a:ext>
                </a:extLst>
              </p:cNvPr>
              <p:cNvGrpSpPr/>
              <p:nvPr/>
            </p:nvGrpSpPr>
            <p:grpSpPr>
              <a:xfrm rot="8229936" flipH="1">
                <a:off x="5004663" y="2407440"/>
                <a:ext cx="39983" cy="39983"/>
                <a:chOff x="1411369" y="3109610"/>
                <a:chExt cx="182868" cy="191529"/>
              </a:xfrm>
            </p:grpSpPr>
            <p:cxnSp>
              <p:nvCxnSpPr>
                <p:cNvPr id="95" name="Line 2">
                  <a:extLst>
                    <a:ext uri="{FF2B5EF4-FFF2-40B4-BE49-F238E27FC236}">
                      <a16:creationId xmlns:a16="http://schemas.microsoft.com/office/drawing/2014/main" id="{EEB2FBA6-BADB-4F6D-A3F5-396BC1620921}"/>
                    </a:ext>
                  </a:extLst>
                </p:cNvPr>
                <p:cNvCxnSpPr>
                  <a:cxnSpLocks/>
                </p:cNvCxnSpPr>
                <p:nvPr/>
              </p:nvCxnSpPr>
              <p:spPr>
                <a:xfrm rot="19092243">
                  <a:off x="1484509" y="3191411"/>
                  <a:ext cx="109728" cy="109728"/>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cxnSp>
              <p:nvCxnSpPr>
                <p:cNvPr id="96" name="Line 1">
                  <a:extLst>
                    <a:ext uri="{FF2B5EF4-FFF2-40B4-BE49-F238E27FC236}">
                      <a16:creationId xmlns:a16="http://schemas.microsoft.com/office/drawing/2014/main" id="{A8916512-347A-4F57-8486-288B72BFF314}"/>
                    </a:ext>
                  </a:extLst>
                </p:cNvPr>
                <p:cNvCxnSpPr>
                  <a:cxnSpLocks/>
                </p:cNvCxnSpPr>
                <p:nvPr/>
              </p:nvCxnSpPr>
              <p:spPr>
                <a:xfrm rot="19092243" flipV="1">
                  <a:off x="1411369" y="3109610"/>
                  <a:ext cx="109728" cy="109729"/>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grpSp>
          <p:cxnSp>
            <p:nvCxnSpPr>
              <p:cNvPr id="94" name="Left Arrow">
                <a:extLst>
                  <a:ext uri="{FF2B5EF4-FFF2-40B4-BE49-F238E27FC236}">
                    <a16:creationId xmlns:a16="http://schemas.microsoft.com/office/drawing/2014/main" id="{75FBB3A1-E111-4A84-8300-B9D32217F93F}"/>
                  </a:ext>
                </a:extLst>
              </p:cNvPr>
              <p:cNvCxnSpPr>
                <a:cxnSpLocks/>
              </p:cNvCxnSpPr>
              <p:nvPr/>
            </p:nvCxnSpPr>
            <p:spPr>
              <a:xfrm>
                <a:off x="5012808" y="2427402"/>
                <a:ext cx="47979" cy="0"/>
              </a:xfrm>
              <a:prstGeom prst="line">
                <a:avLst/>
              </a:prstGeom>
              <a:ln w="6350">
                <a:solidFill>
                  <a:srgbClr val="090909"/>
                </a:solidFill>
              </a:ln>
            </p:spPr>
            <p:style>
              <a:lnRef idx="1">
                <a:schemeClr val="accent1"/>
              </a:lnRef>
              <a:fillRef idx="0">
                <a:schemeClr val="accent1"/>
              </a:fillRef>
              <a:effectRef idx="0">
                <a:schemeClr val="accent1"/>
              </a:effectRef>
              <a:fontRef idx="minor">
                <a:schemeClr val="tx1"/>
              </a:fontRef>
            </p:style>
          </p:cxnSp>
        </p:grpSp>
        <p:pic>
          <p:nvPicPr>
            <p:cNvPr id="72" name="Search Address Bar Icon" descr="Magnifying glass">
              <a:extLst>
                <a:ext uri="{FF2B5EF4-FFF2-40B4-BE49-F238E27FC236}">
                  <a16:creationId xmlns:a16="http://schemas.microsoft.com/office/drawing/2014/main" id="{0E5FD816-5B1E-4D09-A02A-EA0F18F4272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flipH="1">
              <a:off x="5539664" y="2402166"/>
              <a:ext cx="48632" cy="48632"/>
            </a:xfrm>
            <a:prstGeom prst="rect">
              <a:avLst/>
            </a:prstGeom>
          </p:spPr>
        </p:pic>
        <p:sp>
          <p:nvSpPr>
            <p:cNvPr id="73" name="Search Address Bar Text">
              <a:extLst>
                <a:ext uri="{FF2B5EF4-FFF2-40B4-BE49-F238E27FC236}">
                  <a16:creationId xmlns:a16="http://schemas.microsoft.com/office/drawing/2014/main" id="{54795C5F-4F79-44C6-A5B4-93D208BE0C71}"/>
                </a:ext>
              </a:extLst>
            </p:cNvPr>
            <p:cNvSpPr txBox="1"/>
            <p:nvPr/>
          </p:nvSpPr>
          <p:spPr>
            <a:xfrm>
              <a:off x="5529550" y="2361221"/>
              <a:ext cx="1335040" cy="141095"/>
            </a:xfrm>
            <a:prstGeom prst="rect">
              <a:avLst/>
            </a:prstGeom>
            <a:noFill/>
          </p:spPr>
          <p:txBody>
            <a:bodyPr wrap="square" rtlCol="0">
              <a:spAutoFit/>
            </a:bodyPr>
            <a:lstStyle/>
            <a:p>
              <a:r>
                <a:rPr lang="en-US" sz="600" dirty="0">
                  <a:solidFill>
                    <a:srgbClr val="AEAEAE"/>
                  </a:solidFill>
                </a:rPr>
                <a:t>Search or enter web address</a:t>
              </a:r>
            </a:p>
          </p:txBody>
        </p:sp>
        <p:pic>
          <p:nvPicPr>
            <p:cNvPr id="74" name="Refresh Button" descr="Refresh">
              <a:extLst>
                <a:ext uri="{FF2B5EF4-FFF2-40B4-BE49-F238E27FC236}">
                  <a16:creationId xmlns:a16="http://schemas.microsoft.com/office/drawing/2014/main" id="{1A1BB3E3-606B-4ACB-BD88-9D8D62E0D9F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rot="17611513">
              <a:off x="5247646" y="2397778"/>
              <a:ext cx="59306" cy="59306"/>
            </a:xfrm>
            <a:prstGeom prst="rect">
              <a:avLst/>
            </a:prstGeom>
          </p:spPr>
        </p:pic>
        <p:pic>
          <p:nvPicPr>
            <p:cNvPr id="75" name="Home Button" descr="Home">
              <a:extLst>
                <a:ext uri="{FF2B5EF4-FFF2-40B4-BE49-F238E27FC236}">
                  <a16:creationId xmlns:a16="http://schemas.microsoft.com/office/drawing/2014/main" id="{18C97FBE-5DB0-49F7-8B61-0FFBDA66853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371550" y="2399299"/>
              <a:ext cx="59306" cy="59306"/>
            </a:xfrm>
            <a:prstGeom prst="rect">
              <a:avLst/>
            </a:prstGeom>
          </p:spPr>
        </p:pic>
        <p:grpSp>
          <p:nvGrpSpPr>
            <p:cNvPr id="76" name="Address Bar Settings Button">
              <a:extLst>
                <a:ext uri="{FF2B5EF4-FFF2-40B4-BE49-F238E27FC236}">
                  <a16:creationId xmlns:a16="http://schemas.microsoft.com/office/drawing/2014/main" id="{B8A4772C-A365-4654-AD13-238C3D0B98B7}"/>
                </a:ext>
              </a:extLst>
            </p:cNvPr>
            <p:cNvGrpSpPr/>
            <p:nvPr/>
          </p:nvGrpSpPr>
          <p:grpSpPr>
            <a:xfrm>
              <a:off x="10462995" y="2419434"/>
              <a:ext cx="64798" cy="15993"/>
              <a:chOff x="10790691" y="1400190"/>
              <a:chExt cx="74096" cy="18288"/>
            </a:xfrm>
          </p:grpSpPr>
          <p:sp>
            <p:nvSpPr>
              <p:cNvPr id="90" name="Circle">
                <a:extLst>
                  <a:ext uri="{FF2B5EF4-FFF2-40B4-BE49-F238E27FC236}">
                    <a16:creationId xmlns:a16="http://schemas.microsoft.com/office/drawing/2014/main" id="{5BB4F9E4-4CF9-4D4A-90C5-18C02A3D9BEF}"/>
                  </a:ext>
                </a:extLst>
              </p:cNvPr>
              <p:cNvSpPr/>
              <p:nvPr/>
            </p:nvSpPr>
            <p:spPr>
              <a:xfrm>
                <a:off x="10846499" y="1400190"/>
                <a:ext cx="18288" cy="18288"/>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91" name="Circle">
                <a:extLst>
                  <a:ext uri="{FF2B5EF4-FFF2-40B4-BE49-F238E27FC236}">
                    <a16:creationId xmlns:a16="http://schemas.microsoft.com/office/drawing/2014/main" id="{939E0F05-3CF7-4420-8459-D7EB61C4D58F}"/>
                  </a:ext>
                </a:extLst>
              </p:cNvPr>
              <p:cNvSpPr/>
              <p:nvPr/>
            </p:nvSpPr>
            <p:spPr>
              <a:xfrm>
                <a:off x="10818595" y="1400190"/>
                <a:ext cx="18288" cy="18288"/>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92" name="Circle">
                <a:extLst>
                  <a:ext uri="{FF2B5EF4-FFF2-40B4-BE49-F238E27FC236}">
                    <a16:creationId xmlns:a16="http://schemas.microsoft.com/office/drawing/2014/main" id="{8DB2D6BB-01F4-4630-B465-55F2288921BF}"/>
                  </a:ext>
                </a:extLst>
              </p:cNvPr>
              <p:cNvSpPr/>
              <p:nvPr/>
            </p:nvSpPr>
            <p:spPr>
              <a:xfrm>
                <a:off x="10790691" y="1400190"/>
                <a:ext cx="18288" cy="18288"/>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grpSp>
          <p:nvGrpSpPr>
            <p:cNvPr id="77" name="Add Button">
              <a:extLst>
                <a:ext uri="{FF2B5EF4-FFF2-40B4-BE49-F238E27FC236}">
                  <a16:creationId xmlns:a16="http://schemas.microsoft.com/office/drawing/2014/main" id="{56C0AD75-CE95-4551-934B-0B5CC78783BB}"/>
                </a:ext>
              </a:extLst>
            </p:cNvPr>
            <p:cNvGrpSpPr/>
            <p:nvPr/>
          </p:nvGrpSpPr>
          <p:grpSpPr>
            <a:xfrm>
              <a:off x="5822685" y="2296671"/>
              <a:ext cx="39983" cy="39983"/>
              <a:chOff x="5822685" y="2296671"/>
              <a:chExt cx="39983" cy="39983"/>
            </a:xfrm>
          </p:grpSpPr>
          <p:cxnSp>
            <p:nvCxnSpPr>
              <p:cNvPr id="88" name="Line 2">
                <a:extLst>
                  <a:ext uri="{FF2B5EF4-FFF2-40B4-BE49-F238E27FC236}">
                    <a16:creationId xmlns:a16="http://schemas.microsoft.com/office/drawing/2014/main" id="{621DAAD6-DB0C-439C-B01F-C7538210A6D8}"/>
                  </a:ext>
                </a:extLst>
              </p:cNvPr>
              <p:cNvCxnSpPr>
                <a:cxnSpLocks/>
              </p:cNvCxnSpPr>
              <p:nvPr/>
            </p:nvCxnSpPr>
            <p:spPr>
              <a:xfrm>
                <a:off x="5822685" y="2315861"/>
                <a:ext cx="39983" cy="0"/>
              </a:xfrm>
              <a:prstGeom prst="line">
                <a:avLst/>
              </a:prstGeom>
              <a:ln w="6350">
                <a:solidFill>
                  <a:srgbClr val="090909"/>
                </a:solidFill>
              </a:ln>
            </p:spPr>
            <p:style>
              <a:lnRef idx="1">
                <a:schemeClr val="accent1"/>
              </a:lnRef>
              <a:fillRef idx="0">
                <a:schemeClr val="accent1"/>
              </a:fillRef>
              <a:effectRef idx="0">
                <a:schemeClr val="accent1"/>
              </a:effectRef>
              <a:fontRef idx="minor">
                <a:schemeClr val="tx1"/>
              </a:fontRef>
            </p:style>
          </p:cxnSp>
          <p:cxnSp>
            <p:nvCxnSpPr>
              <p:cNvPr id="89" name="Line 1">
                <a:extLst>
                  <a:ext uri="{FF2B5EF4-FFF2-40B4-BE49-F238E27FC236}">
                    <a16:creationId xmlns:a16="http://schemas.microsoft.com/office/drawing/2014/main" id="{8C009A98-4C11-4888-8223-0340134BB502}"/>
                  </a:ext>
                </a:extLst>
              </p:cNvPr>
              <p:cNvCxnSpPr>
                <a:cxnSpLocks/>
              </p:cNvCxnSpPr>
              <p:nvPr/>
            </p:nvCxnSpPr>
            <p:spPr>
              <a:xfrm rot="16200000">
                <a:off x="5821643" y="2316663"/>
                <a:ext cx="39983" cy="0"/>
              </a:xfrm>
              <a:prstGeom prst="line">
                <a:avLst/>
              </a:prstGeom>
              <a:ln w="6350">
                <a:solidFill>
                  <a:srgbClr val="090909"/>
                </a:solidFill>
              </a:ln>
            </p:spPr>
            <p:style>
              <a:lnRef idx="1">
                <a:schemeClr val="accent1"/>
              </a:lnRef>
              <a:fillRef idx="0">
                <a:schemeClr val="accent1"/>
              </a:fillRef>
              <a:effectRef idx="0">
                <a:schemeClr val="accent1"/>
              </a:effectRef>
              <a:fontRef idx="minor">
                <a:schemeClr val="tx1"/>
              </a:fontRef>
            </p:style>
          </p:cxnSp>
        </p:grpSp>
        <p:pic>
          <p:nvPicPr>
            <p:cNvPr id="78" name="Close Button" descr="Close">
              <a:extLst>
                <a:ext uri="{FF2B5EF4-FFF2-40B4-BE49-F238E27FC236}">
                  <a16:creationId xmlns:a16="http://schemas.microsoft.com/office/drawing/2014/main" id="{189E734E-7908-4B78-9D80-7B2E006F0B84}"/>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0465079" y="2296563"/>
              <a:ext cx="44638" cy="44638"/>
            </a:xfrm>
            <a:prstGeom prst="rect">
              <a:avLst/>
            </a:prstGeom>
          </p:spPr>
        </p:pic>
        <p:sp>
          <p:nvSpPr>
            <p:cNvPr id="79" name="Maximize Button">
              <a:extLst>
                <a:ext uri="{FF2B5EF4-FFF2-40B4-BE49-F238E27FC236}">
                  <a16:creationId xmlns:a16="http://schemas.microsoft.com/office/drawing/2014/main" id="{E83BB36F-4126-43B0-9F5D-97FF80C9DB76}"/>
                </a:ext>
              </a:extLst>
            </p:cNvPr>
            <p:cNvSpPr/>
            <p:nvPr/>
          </p:nvSpPr>
          <p:spPr>
            <a:xfrm>
              <a:off x="10328833" y="2301847"/>
              <a:ext cx="31986" cy="31986"/>
            </a:xfrm>
            <a:prstGeom prst="rect">
              <a:avLst/>
            </a:prstGeom>
            <a:noFill/>
            <a:ln w="6350">
              <a:solidFill>
                <a:srgbClr val="0909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cxnSp>
          <p:nvCxnSpPr>
            <p:cNvPr id="80" name="Minimize Button">
              <a:extLst>
                <a:ext uri="{FF2B5EF4-FFF2-40B4-BE49-F238E27FC236}">
                  <a16:creationId xmlns:a16="http://schemas.microsoft.com/office/drawing/2014/main" id="{7284EE8A-1983-4132-8CC3-DC5459F0BAAA}"/>
                </a:ext>
              </a:extLst>
            </p:cNvPr>
            <p:cNvCxnSpPr>
              <a:cxnSpLocks/>
            </p:cNvCxnSpPr>
            <p:nvPr/>
          </p:nvCxnSpPr>
          <p:spPr>
            <a:xfrm>
              <a:off x="10190145" y="2316798"/>
              <a:ext cx="31986" cy="0"/>
            </a:xfrm>
            <a:prstGeom prst="line">
              <a:avLst/>
            </a:prstGeom>
            <a:ln w="6350">
              <a:solidFill>
                <a:srgbClr val="000000"/>
              </a:solidFill>
            </a:ln>
          </p:spPr>
          <p:style>
            <a:lnRef idx="1">
              <a:schemeClr val="accent1"/>
            </a:lnRef>
            <a:fillRef idx="0">
              <a:schemeClr val="accent1"/>
            </a:fillRef>
            <a:effectRef idx="0">
              <a:schemeClr val="accent1"/>
            </a:effectRef>
            <a:fontRef idx="minor">
              <a:schemeClr val="tx1"/>
            </a:fontRef>
          </p:style>
        </p:cxnSp>
        <p:sp>
          <p:nvSpPr>
            <p:cNvPr id="81" name="Webpage Small Title Background">
              <a:extLst>
                <a:ext uri="{FF2B5EF4-FFF2-40B4-BE49-F238E27FC236}">
                  <a16:creationId xmlns:a16="http://schemas.microsoft.com/office/drawing/2014/main" id="{C6BD03DA-F595-484B-BC3B-E69358BCB1C7}"/>
                </a:ext>
              </a:extLst>
            </p:cNvPr>
            <p:cNvSpPr/>
            <p:nvPr/>
          </p:nvSpPr>
          <p:spPr>
            <a:xfrm>
              <a:off x="5167332" y="2270515"/>
              <a:ext cx="622646" cy="104134"/>
            </a:xfrm>
            <a:custGeom>
              <a:avLst/>
              <a:gdLst>
                <a:gd name="connsiteX0" fmla="*/ 0 w 622646"/>
                <a:gd name="connsiteY0" fmla="*/ 0 h 104134"/>
                <a:gd name="connsiteX1" fmla="*/ 622646 w 622646"/>
                <a:gd name="connsiteY1" fmla="*/ 0 h 104134"/>
                <a:gd name="connsiteX2" fmla="*/ 622646 w 622646"/>
                <a:gd name="connsiteY2" fmla="*/ 104134 h 104134"/>
                <a:gd name="connsiteX3" fmla="*/ 0 w 622646"/>
                <a:gd name="connsiteY3" fmla="*/ 104134 h 104134"/>
                <a:gd name="connsiteX4" fmla="*/ 0 w 622646"/>
                <a:gd name="connsiteY4" fmla="*/ 0 h 104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646" h="104134" fill="none" extrusionOk="0">
                  <a:moveTo>
                    <a:pt x="0" y="0"/>
                  </a:moveTo>
                  <a:cubicBezTo>
                    <a:pt x="303527" y="-11224"/>
                    <a:pt x="347830" y="-2420"/>
                    <a:pt x="622646" y="0"/>
                  </a:cubicBezTo>
                  <a:cubicBezTo>
                    <a:pt x="617543" y="49713"/>
                    <a:pt x="627647" y="70936"/>
                    <a:pt x="622646" y="104134"/>
                  </a:cubicBezTo>
                  <a:cubicBezTo>
                    <a:pt x="427445" y="95508"/>
                    <a:pt x="185225" y="129744"/>
                    <a:pt x="0" y="104134"/>
                  </a:cubicBezTo>
                  <a:cubicBezTo>
                    <a:pt x="-1595" y="70651"/>
                    <a:pt x="3854" y="34322"/>
                    <a:pt x="0" y="0"/>
                  </a:cubicBezTo>
                  <a:close/>
                </a:path>
                <a:path w="622646" h="104134" stroke="0" extrusionOk="0">
                  <a:moveTo>
                    <a:pt x="0" y="0"/>
                  </a:moveTo>
                  <a:cubicBezTo>
                    <a:pt x="270705" y="-8460"/>
                    <a:pt x="453983" y="-12708"/>
                    <a:pt x="622646" y="0"/>
                  </a:cubicBezTo>
                  <a:cubicBezTo>
                    <a:pt x="619928" y="35983"/>
                    <a:pt x="619772" y="62275"/>
                    <a:pt x="622646" y="104134"/>
                  </a:cubicBezTo>
                  <a:cubicBezTo>
                    <a:pt x="357335" y="87148"/>
                    <a:pt x="268814" y="119323"/>
                    <a:pt x="0" y="104134"/>
                  </a:cubicBezTo>
                  <a:cubicBezTo>
                    <a:pt x="933" y="57310"/>
                    <a:pt x="-398" y="29390"/>
                    <a:pt x="0" y="0"/>
                  </a:cubicBezTo>
                  <a:close/>
                </a:path>
              </a:pathLst>
            </a:custGeom>
            <a:solidFill>
              <a:srgbClr val="F2F2F2"/>
            </a:solidFill>
            <a:ln>
              <a:solidFill>
                <a:srgbClr val="CBCBCB">
                  <a:alpha val="0"/>
                </a:srgb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pic>
          <p:nvPicPr>
            <p:cNvPr id="82" name="Webpage Close Icon" descr="Close">
              <a:extLst>
                <a:ext uri="{FF2B5EF4-FFF2-40B4-BE49-F238E27FC236}">
                  <a16:creationId xmlns:a16="http://schemas.microsoft.com/office/drawing/2014/main" id="{B3E5BC63-6802-4251-80E1-6193C6515D98}"/>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717383" y="2296983"/>
              <a:ext cx="44638" cy="44638"/>
            </a:xfrm>
            <a:prstGeom prst="rect">
              <a:avLst/>
            </a:prstGeom>
          </p:spPr>
        </p:pic>
        <p:sp>
          <p:nvSpPr>
            <p:cNvPr id="83" name="Webpage Name">
              <a:extLst>
                <a:ext uri="{FF2B5EF4-FFF2-40B4-BE49-F238E27FC236}">
                  <a16:creationId xmlns:a16="http://schemas.microsoft.com/office/drawing/2014/main" id="{8CE6A56A-9099-43E9-9D8F-F724F443FA0E}"/>
                </a:ext>
              </a:extLst>
            </p:cNvPr>
            <p:cNvSpPr txBox="1"/>
            <p:nvPr/>
          </p:nvSpPr>
          <p:spPr>
            <a:xfrm>
              <a:off x="5272180" y="2289186"/>
              <a:ext cx="138919" cy="70547"/>
            </a:xfrm>
            <a:prstGeom prst="rect">
              <a:avLst/>
            </a:prstGeom>
            <a:noFill/>
          </p:spPr>
          <p:txBody>
            <a:bodyPr wrap="square" lIns="0" tIns="0" rIns="0" bIns="0" rtlCol="0">
              <a:spAutoFit/>
            </a:bodyPr>
            <a:lstStyle/>
            <a:p>
              <a:r>
                <a:rPr lang="en-US" sz="600" dirty="0">
                  <a:solidFill>
                    <a:srgbClr val="555555"/>
                  </a:solidFill>
                </a:rPr>
                <a:t>Start</a:t>
              </a:r>
            </a:p>
          </p:txBody>
        </p:sp>
        <p:grpSp>
          <p:nvGrpSpPr>
            <p:cNvPr id="84" name="Website Icon Placeholder">
              <a:extLst>
                <a:ext uri="{FF2B5EF4-FFF2-40B4-BE49-F238E27FC236}">
                  <a16:creationId xmlns:a16="http://schemas.microsoft.com/office/drawing/2014/main" id="{7169783A-1AF3-4E36-87CD-6ABF21A42455}"/>
                </a:ext>
              </a:extLst>
            </p:cNvPr>
            <p:cNvGrpSpPr/>
            <p:nvPr/>
          </p:nvGrpSpPr>
          <p:grpSpPr>
            <a:xfrm>
              <a:off x="5204508" y="2295596"/>
              <a:ext cx="41452" cy="40711"/>
              <a:chOff x="1950533" y="1912092"/>
              <a:chExt cx="144420" cy="141838"/>
            </a:xfrm>
          </p:grpSpPr>
          <p:sp>
            <p:nvSpPr>
              <p:cNvPr id="85" name="Square">
                <a:extLst>
                  <a:ext uri="{FF2B5EF4-FFF2-40B4-BE49-F238E27FC236}">
                    <a16:creationId xmlns:a16="http://schemas.microsoft.com/office/drawing/2014/main" id="{E3E89627-5711-4D04-8C07-70CE59D00BAA}"/>
                  </a:ext>
                </a:extLst>
              </p:cNvPr>
              <p:cNvSpPr/>
              <p:nvPr/>
            </p:nvSpPr>
            <p:spPr>
              <a:xfrm>
                <a:off x="1952625" y="1913132"/>
                <a:ext cx="141684" cy="140798"/>
              </a:xfrm>
              <a:custGeom>
                <a:avLst/>
                <a:gdLst>
                  <a:gd name="connsiteX0" fmla="*/ 0 w 141684"/>
                  <a:gd name="connsiteY0" fmla="*/ 0 h 140798"/>
                  <a:gd name="connsiteX1" fmla="*/ 141684 w 141684"/>
                  <a:gd name="connsiteY1" fmla="*/ 0 h 140798"/>
                  <a:gd name="connsiteX2" fmla="*/ 141684 w 141684"/>
                  <a:gd name="connsiteY2" fmla="*/ 140798 h 140798"/>
                  <a:gd name="connsiteX3" fmla="*/ 0 w 141684"/>
                  <a:gd name="connsiteY3" fmla="*/ 140798 h 140798"/>
                  <a:gd name="connsiteX4" fmla="*/ 0 w 141684"/>
                  <a:gd name="connsiteY4" fmla="*/ 0 h 140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84" h="140798" fill="none" extrusionOk="0">
                    <a:moveTo>
                      <a:pt x="0" y="0"/>
                    </a:moveTo>
                    <a:cubicBezTo>
                      <a:pt x="45991" y="1878"/>
                      <a:pt x="96569" y="5713"/>
                      <a:pt x="141684" y="0"/>
                    </a:cubicBezTo>
                    <a:cubicBezTo>
                      <a:pt x="138845" y="57765"/>
                      <a:pt x="145173" y="72590"/>
                      <a:pt x="141684" y="140798"/>
                    </a:cubicBezTo>
                    <a:cubicBezTo>
                      <a:pt x="80807" y="141118"/>
                      <a:pt x="31063" y="140290"/>
                      <a:pt x="0" y="140798"/>
                    </a:cubicBezTo>
                    <a:cubicBezTo>
                      <a:pt x="1379" y="91549"/>
                      <a:pt x="-187" y="55626"/>
                      <a:pt x="0" y="0"/>
                    </a:cubicBezTo>
                    <a:close/>
                  </a:path>
                  <a:path w="141684" h="140798" stroke="0" extrusionOk="0">
                    <a:moveTo>
                      <a:pt x="0" y="0"/>
                    </a:moveTo>
                    <a:cubicBezTo>
                      <a:pt x="62393" y="2102"/>
                      <a:pt x="83537" y="-1382"/>
                      <a:pt x="141684" y="0"/>
                    </a:cubicBezTo>
                    <a:cubicBezTo>
                      <a:pt x="135837" y="59974"/>
                      <a:pt x="144028" y="102945"/>
                      <a:pt x="141684" y="140798"/>
                    </a:cubicBezTo>
                    <a:cubicBezTo>
                      <a:pt x="95486" y="144697"/>
                      <a:pt x="42034" y="141879"/>
                      <a:pt x="0" y="140798"/>
                    </a:cubicBezTo>
                    <a:cubicBezTo>
                      <a:pt x="-996" y="102443"/>
                      <a:pt x="5794" y="61365"/>
                      <a:pt x="0" y="0"/>
                    </a:cubicBezTo>
                    <a:close/>
                  </a:path>
                </a:pathLst>
              </a:custGeom>
              <a:solidFill>
                <a:srgbClr val="F2F2F2"/>
              </a:solidFill>
              <a:ln w="3175">
                <a:solidFill>
                  <a:srgbClr val="444446"/>
                </a:solidFill>
                <a:extLst>
                  <a:ext uri="{C807C97D-BFC1-408E-A445-0C87EB9F89A2}">
                    <ask:lineSketchStyleProps xmlns:ask="http://schemas.microsoft.com/office/drawing/2018/sketchyshapes" sd="1927782525">
                      <a:prstGeom prst="rect">
                        <a:avLst/>
                      </a:prstGeom>
                      <ask:type>
                        <ask:lineSketchFreehand/>
                      </ask:type>
                      <ask:seed>1927782525</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cxnSp>
            <p:nvCxnSpPr>
              <p:cNvPr id="86" name="Line 2">
                <a:extLst>
                  <a:ext uri="{FF2B5EF4-FFF2-40B4-BE49-F238E27FC236}">
                    <a16:creationId xmlns:a16="http://schemas.microsoft.com/office/drawing/2014/main" id="{1A34705F-6FC3-40A2-B7F3-05F0F652D070}"/>
                  </a:ext>
                </a:extLst>
              </p:cNvPr>
              <p:cNvCxnSpPr/>
              <p:nvPr/>
            </p:nvCxnSpPr>
            <p:spPr>
              <a:xfrm>
                <a:off x="1950533" y="1912092"/>
                <a:ext cx="143776" cy="141838"/>
              </a:xfrm>
              <a:prstGeom prst="line">
                <a:avLst/>
              </a:prstGeom>
              <a:ln w="3175">
                <a:solidFill>
                  <a:srgbClr val="444446"/>
                </a:solidFill>
              </a:ln>
            </p:spPr>
            <p:style>
              <a:lnRef idx="1">
                <a:schemeClr val="accent1"/>
              </a:lnRef>
              <a:fillRef idx="0">
                <a:schemeClr val="accent1"/>
              </a:fillRef>
              <a:effectRef idx="0">
                <a:schemeClr val="accent1"/>
              </a:effectRef>
              <a:fontRef idx="minor">
                <a:schemeClr val="tx1"/>
              </a:fontRef>
            </p:style>
          </p:cxnSp>
          <p:cxnSp>
            <p:nvCxnSpPr>
              <p:cNvPr id="87" name="Line 1">
                <a:extLst>
                  <a:ext uri="{FF2B5EF4-FFF2-40B4-BE49-F238E27FC236}">
                    <a16:creationId xmlns:a16="http://schemas.microsoft.com/office/drawing/2014/main" id="{192426E2-F262-4B22-A115-FB17EC8CAA42}"/>
                  </a:ext>
                </a:extLst>
              </p:cNvPr>
              <p:cNvCxnSpPr>
                <a:cxnSpLocks/>
              </p:cNvCxnSpPr>
              <p:nvPr/>
            </p:nvCxnSpPr>
            <p:spPr>
              <a:xfrm flipV="1">
                <a:off x="1951177" y="1912092"/>
                <a:ext cx="143776" cy="141838"/>
              </a:xfrm>
              <a:prstGeom prst="line">
                <a:avLst/>
              </a:prstGeom>
              <a:ln w="3175">
                <a:solidFill>
                  <a:srgbClr val="444446"/>
                </a:solidFill>
              </a:ln>
            </p:spPr>
            <p:style>
              <a:lnRef idx="1">
                <a:schemeClr val="accent1"/>
              </a:lnRef>
              <a:fillRef idx="0">
                <a:schemeClr val="accent1"/>
              </a:fillRef>
              <a:effectRef idx="0">
                <a:schemeClr val="accent1"/>
              </a:effectRef>
              <a:fontRef idx="minor">
                <a:schemeClr val="tx1"/>
              </a:fontRef>
            </p:style>
          </p:cxnSp>
        </p:grpSp>
      </p:grpSp>
      <p:grpSp>
        <p:nvGrpSpPr>
          <p:cNvPr id="39" name="Scroll Bar">
            <a:extLst>
              <a:ext uri="{FF2B5EF4-FFF2-40B4-BE49-F238E27FC236}">
                <a16:creationId xmlns:a16="http://schemas.microsoft.com/office/drawing/2014/main" id="{59E63D07-8FCB-4D95-BE29-A71FE1B10461}"/>
              </a:ext>
              <a:ext uri="{C183D7F6-B498-43B3-948B-1728B52AA6E4}">
                <adec:decorative xmlns:adec="http://schemas.microsoft.com/office/drawing/2017/decorative" val="1"/>
              </a:ext>
            </a:extLst>
          </p:cNvPr>
          <p:cNvGrpSpPr/>
          <p:nvPr/>
        </p:nvGrpSpPr>
        <p:grpSpPr>
          <a:xfrm>
            <a:off x="9134541" y="1846815"/>
            <a:ext cx="69706" cy="2268000"/>
            <a:chOff x="10502264" y="2493396"/>
            <a:chExt cx="53259" cy="3757867"/>
          </a:xfrm>
        </p:grpSpPr>
        <p:sp>
          <p:nvSpPr>
            <p:cNvPr id="44" name="Scroll Bar Area">
              <a:extLst>
                <a:ext uri="{FF2B5EF4-FFF2-40B4-BE49-F238E27FC236}">
                  <a16:creationId xmlns:a16="http://schemas.microsoft.com/office/drawing/2014/main" id="{A5BA7489-53D0-49C4-9007-6339043A0700}"/>
                </a:ext>
              </a:extLst>
            </p:cNvPr>
            <p:cNvSpPr/>
            <p:nvPr/>
          </p:nvSpPr>
          <p:spPr>
            <a:xfrm>
              <a:off x="10502264" y="2493396"/>
              <a:ext cx="52133" cy="3757867"/>
            </a:xfrm>
            <a:custGeom>
              <a:avLst/>
              <a:gdLst>
                <a:gd name="connsiteX0" fmla="*/ 0 w 52133"/>
                <a:gd name="connsiteY0" fmla="*/ 0 h 3757867"/>
                <a:gd name="connsiteX1" fmla="*/ 52133 w 52133"/>
                <a:gd name="connsiteY1" fmla="*/ 0 h 3757867"/>
                <a:gd name="connsiteX2" fmla="*/ 52133 w 52133"/>
                <a:gd name="connsiteY2" fmla="*/ 663890 h 3757867"/>
                <a:gd name="connsiteX3" fmla="*/ 52133 w 52133"/>
                <a:gd name="connsiteY3" fmla="*/ 1177465 h 3757867"/>
                <a:gd name="connsiteX4" fmla="*/ 52133 w 52133"/>
                <a:gd name="connsiteY4" fmla="*/ 1728619 h 3757867"/>
                <a:gd name="connsiteX5" fmla="*/ 52133 w 52133"/>
                <a:gd name="connsiteY5" fmla="*/ 2430087 h 3757867"/>
                <a:gd name="connsiteX6" fmla="*/ 52133 w 52133"/>
                <a:gd name="connsiteY6" fmla="*/ 3056398 h 3757867"/>
                <a:gd name="connsiteX7" fmla="*/ 52133 w 52133"/>
                <a:gd name="connsiteY7" fmla="*/ 3757867 h 3757867"/>
                <a:gd name="connsiteX8" fmla="*/ 0 w 52133"/>
                <a:gd name="connsiteY8" fmla="*/ 3757867 h 3757867"/>
                <a:gd name="connsiteX9" fmla="*/ 0 w 52133"/>
                <a:gd name="connsiteY9" fmla="*/ 3244292 h 3757867"/>
                <a:gd name="connsiteX10" fmla="*/ 0 w 52133"/>
                <a:gd name="connsiteY10" fmla="*/ 2542823 h 3757867"/>
                <a:gd name="connsiteX11" fmla="*/ 0 w 52133"/>
                <a:gd name="connsiteY11" fmla="*/ 1878934 h 3757867"/>
                <a:gd name="connsiteX12" fmla="*/ 0 w 52133"/>
                <a:gd name="connsiteY12" fmla="*/ 1365358 h 3757867"/>
                <a:gd name="connsiteX13" fmla="*/ 0 w 52133"/>
                <a:gd name="connsiteY13" fmla="*/ 776626 h 3757867"/>
                <a:gd name="connsiteX14" fmla="*/ 0 w 52133"/>
                <a:gd name="connsiteY14" fmla="*/ 0 h 3757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2133" h="3757867" fill="none" extrusionOk="0">
                  <a:moveTo>
                    <a:pt x="0" y="0"/>
                  </a:moveTo>
                  <a:cubicBezTo>
                    <a:pt x="15372" y="-917"/>
                    <a:pt x="27543" y="166"/>
                    <a:pt x="52133" y="0"/>
                  </a:cubicBezTo>
                  <a:cubicBezTo>
                    <a:pt x="70609" y="317402"/>
                    <a:pt x="70474" y="506721"/>
                    <a:pt x="52133" y="663890"/>
                  </a:cubicBezTo>
                  <a:cubicBezTo>
                    <a:pt x="33793" y="821059"/>
                    <a:pt x="43239" y="978111"/>
                    <a:pt x="52133" y="1177465"/>
                  </a:cubicBezTo>
                  <a:cubicBezTo>
                    <a:pt x="61027" y="1376820"/>
                    <a:pt x="58789" y="1612221"/>
                    <a:pt x="52133" y="1728619"/>
                  </a:cubicBezTo>
                  <a:cubicBezTo>
                    <a:pt x="45477" y="1845017"/>
                    <a:pt x="34569" y="2206769"/>
                    <a:pt x="52133" y="2430087"/>
                  </a:cubicBezTo>
                  <a:cubicBezTo>
                    <a:pt x="69697" y="2653405"/>
                    <a:pt x="60432" y="2890557"/>
                    <a:pt x="52133" y="3056398"/>
                  </a:cubicBezTo>
                  <a:cubicBezTo>
                    <a:pt x="43834" y="3222239"/>
                    <a:pt x="85356" y="3461122"/>
                    <a:pt x="52133" y="3757867"/>
                  </a:cubicBezTo>
                  <a:cubicBezTo>
                    <a:pt x="26436" y="3757303"/>
                    <a:pt x="23000" y="3759501"/>
                    <a:pt x="0" y="3757867"/>
                  </a:cubicBezTo>
                  <a:cubicBezTo>
                    <a:pt x="9218" y="3607307"/>
                    <a:pt x="24510" y="3359381"/>
                    <a:pt x="0" y="3244292"/>
                  </a:cubicBezTo>
                  <a:cubicBezTo>
                    <a:pt x="-24510" y="3129203"/>
                    <a:pt x="-28228" y="2774839"/>
                    <a:pt x="0" y="2542823"/>
                  </a:cubicBezTo>
                  <a:cubicBezTo>
                    <a:pt x="28228" y="2310807"/>
                    <a:pt x="2008" y="2193040"/>
                    <a:pt x="0" y="1878934"/>
                  </a:cubicBezTo>
                  <a:cubicBezTo>
                    <a:pt x="-2008" y="1564828"/>
                    <a:pt x="-5095" y="1619517"/>
                    <a:pt x="0" y="1365358"/>
                  </a:cubicBezTo>
                  <a:cubicBezTo>
                    <a:pt x="5095" y="1111199"/>
                    <a:pt x="17219" y="1041579"/>
                    <a:pt x="0" y="776626"/>
                  </a:cubicBezTo>
                  <a:cubicBezTo>
                    <a:pt x="-17219" y="511673"/>
                    <a:pt x="-27132" y="308248"/>
                    <a:pt x="0" y="0"/>
                  </a:cubicBezTo>
                  <a:close/>
                </a:path>
                <a:path w="52133" h="3757867" stroke="0" extrusionOk="0">
                  <a:moveTo>
                    <a:pt x="0" y="0"/>
                  </a:moveTo>
                  <a:cubicBezTo>
                    <a:pt x="21915" y="-657"/>
                    <a:pt x="39437" y="2072"/>
                    <a:pt x="52133" y="0"/>
                  </a:cubicBezTo>
                  <a:cubicBezTo>
                    <a:pt x="76900" y="243369"/>
                    <a:pt x="72699" y="381867"/>
                    <a:pt x="52133" y="513575"/>
                  </a:cubicBezTo>
                  <a:cubicBezTo>
                    <a:pt x="31567" y="645283"/>
                    <a:pt x="30661" y="981540"/>
                    <a:pt x="52133" y="1215044"/>
                  </a:cubicBezTo>
                  <a:cubicBezTo>
                    <a:pt x="73605" y="1448548"/>
                    <a:pt x="31276" y="1689708"/>
                    <a:pt x="52133" y="1841355"/>
                  </a:cubicBezTo>
                  <a:cubicBezTo>
                    <a:pt x="72990" y="1993002"/>
                    <a:pt x="76796" y="2154769"/>
                    <a:pt x="52133" y="2392509"/>
                  </a:cubicBezTo>
                  <a:cubicBezTo>
                    <a:pt x="27470" y="2630249"/>
                    <a:pt x="31890" y="2698274"/>
                    <a:pt x="52133" y="2943662"/>
                  </a:cubicBezTo>
                  <a:cubicBezTo>
                    <a:pt x="72376" y="3189050"/>
                    <a:pt x="46300" y="3551294"/>
                    <a:pt x="52133" y="3757867"/>
                  </a:cubicBezTo>
                  <a:cubicBezTo>
                    <a:pt x="29010" y="3759904"/>
                    <a:pt x="13548" y="3757558"/>
                    <a:pt x="0" y="3757867"/>
                  </a:cubicBezTo>
                  <a:cubicBezTo>
                    <a:pt x="-9942" y="3621751"/>
                    <a:pt x="-14842" y="3384448"/>
                    <a:pt x="0" y="3244292"/>
                  </a:cubicBezTo>
                  <a:cubicBezTo>
                    <a:pt x="14842" y="3104136"/>
                    <a:pt x="-1457" y="2885807"/>
                    <a:pt x="0" y="2655559"/>
                  </a:cubicBezTo>
                  <a:cubicBezTo>
                    <a:pt x="1457" y="2425311"/>
                    <a:pt x="22671" y="2282539"/>
                    <a:pt x="0" y="2066827"/>
                  </a:cubicBezTo>
                  <a:cubicBezTo>
                    <a:pt x="-22671" y="1851115"/>
                    <a:pt x="-11701" y="1707769"/>
                    <a:pt x="0" y="1402937"/>
                  </a:cubicBezTo>
                  <a:cubicBezTo>
                    <a:pt x="11701" y="1098105"/>
                    <a:pt x="-17168" y="1027286"/>
                    <a:pt x="0" y="814205"/>
                  </a:cubicBezTo>
                  <a:cubicBezTo>
                    <a:pt x="17168" y="601124"/>
                    <a:pt x="-18960" y="213816"/>
                    <a:pt x="0" y="0"/>
                  </a:cubicBezTo>
                  <a:close/>
                </a:path>
              </a:pathLst>
            </a:custGeom>
            <a:solidFill>
              <a:srgbClr val="E4E4E4"/>
            </a:solidFill>
            <a:ln w="3175">
              <a:no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45" name="Scroll Bar">
              <a:extLst>
                <a:ext uri="{FF2B5EF4-FFF2-40B4-BE49-F238E27FC236}">
                  <a16:creationId xmlns:a16="http://schemas.microsoft.com/office/drawing/2014/main" id="{0DDF885B-0D70-47A8-B7DC-67960A63C5D5}"/>
                </a:ext>
              </a:extLst>
            </p:cNvPr>
            <p:cNvSpPr/>
            <p:nvPr/>
          </p:nvSpPr>
          <p:spPr>
            <a:xfrm>
              <a:off x="10503390" y="2557074"/>
              <a:ext cx="52133" cy="747379"/>
            </a:xfrm>
            <a:custGeom>
              <a:avLst/>
              <a:gdLst>
                <a:gd name="connsiteX0" fmla="*/ 0 w 52133"/>
                <a:gd name="connsiteY0" fmla="*/ 0 h 747379"/>
                <a:gd name="connsiteX1" fmla="*/ 52133 w 52133"/>
                <a:gd name="connsiteY1" fmla="*/ 0 h 747379"/>
                <a:gd name="connsiteX2" fmla="*/ 52133 w 52133"/>
                <a:gd name="connsiteY2" fmla="*/ 358742 h 747379"/>
                <a:gd name="connsiteX3" fmla="*/ 52133 w 52133"/>
                <a:gd name="connsiteY3" fmla="*/ 747379 h 747379"/>
                <a:gd name="connsiteX4" fmla="*/ 0 w 52133"/>
                <a:gd name="connsiteY4" fmla="*/ 747379 h 747379"/>
                <a:gd name="connsiteX5" fmla="*/ 0 w 52133"/>
                <a:gd name="connsiteY5" fmla="*/ 381163 h 747379"/>
                <a:gd name="connsiteX6" fmla="*/ 0 w 52133"/>
                <a:gd name="connsiteY6" fmla="*/ 0 h 747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133" h="747379" fill="none" extrusionOk="0">
                  <a:moveTo>
                    <a:pt x="0" y="0"/>
                  </a:moveTo>
                  <a:cubicBezTo>
                    <a:pt x="15514" y="-9"/>
                    <a:pt x="39696" y="1574"/>
                    <a:pt x="52133" y="0"/>
                  </a:cubicBezTo>
                  <a:cubicBezTo>
                    <a:pt x="43868" y="94976"/>
                    <a:pt x="35619" y="202427"/>
                    <a:pt x="52133" y="358742"/>
                  </a:cubicBezTo>
                  <a:cubicBezTo>
                    <a:pt x="68647" y="515057"/>
                    <a:pt x="40261" y="627803"/>
                    <a:pt x="52133" y="747379"/>
                  </a:cubicBezTo>
                  <a:cubicBezTo>
                    <a:pt x="40366" y="749383"/>
                    <a:pt x="13905" y="749142"/>
                    <a:pt x="0" y="747379"/>
                  </a:cubicBezTo>
                  <a:cubicBezTo>
                    <a:pt x="-3795" y="651179"/>
                    <a:pt x="-8281" y="541977"/>
                    <a:pt x="0" y="381163"/>
                  </a:cubicBezTo>
                  <a:cubicBezTo>
                    <a:pt x="8281" y="220349"/>
                    <a:pt x="2958" y="134261"/>
                    <a:pt x="0" y="0"/>
                  </a:cubicBezTo>
                  <a:close/>
                </a:path>
                <a:path w="52133" h="747379" stroke="0" extrusionOk="0">
                  <a:moveTo>
                    <a:pt x="0" y="0"/>
                  </a:moveTo>
                  <a:cubicBezTo>
                    <a:pt x="21915" y="-657"/>
                    <a:pt x="39437" y="2072"/>
                    <a:pt x="52133" y="0"/>
                  </a:cubicBezTo>
                  <a:cubicBezTo>
                    <a:pt x="44811" y="79153"/>
                    <a:pt x="39733" y="222964"/>
                    <a:pt x="52133" y="351268"/>
                  </a:cubicBezTo>
                  <a:cubicBezTo>
                    <a:pt x="64533" y="479572"/>
                    <a:pt x="53646" y="558458"/>
                    <a:pt x="52133" y="747379"/>
                  </a:cubicBezTo>
                  <a:cubicBezTo>
                    <a:pt x="32839" y="746562"/>
                    <a:pt x="18810" y="747174"/>
                    <a:pt x="0" y="747379"/>
                  </a:cubicBezTo>
                  <a:cubicBezTo>
                    <a:pt x="11735" y="603052"/>
                    <a:pt x="-1673" y="530707"/>
                    <a:pt x="0" y="381163"/>
                  </a:cubicBezTo>
                  <a:cubicBezTo>
                    <a:pt x="1673" y="231619"/>
                    <a:pt x="-18569" y="91634"/>
                    <a:pt x="0" y="0"/>
                  </a:cubicBezTo>
                  <a:close/>
                </a:path>
              </a:pathLst>
            </a:custGeom>
            <a:solidFill>
              <a:srgbClr val="C1C1C1"/>
            </a:solidFill>
            <a:ln>
              <a:solidFill>
                <a:srgbClr val="C1C1C1">
                  <a:alpha val="0"/>
                </a:srgb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46" name="Up Arrow">
              <a:extLst>
                <a:ext uri="{FF2B5EF4-FFF2-40B4-BE49-F238E27FC236}">
                  <a16:creationId xmlns:a16="http://schemas.microsoft.com/office/drawing/2014/main" id="{E2B59EC9-D4FF-4964-A7A0-5F71E225D196}"/>
                </a:ext>
              </a:extLst>
            </p:cNvPr>
            <p:cNvSpPr/>
            <p:nvPr/>
          </p:nvSpPr>
          <p:spPr>
            <a:xfrm>
              <a:off x="10518055" y="2519137"/>
              <a:ext cx="23990" cy="15993"/>
            </a:xfrm>
            <a:prstGeom prst="triangle">
              <a:avLst/>
            </a:prstGeom>
            <a:solidFill>
              <a:srgbClr val="BCBC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47" name="Down Arrow">
              <a:extLst>
                <a:ext uri="{FF2B5EF4-FFF2-40B4-BE49-F238E27FC236}">
                  <a16:creationId xmlns:a16="http://schemas.microsoft.com/office/drawing/2014/main" id="{493F2AA5-3EEB-4037-9127-4286E242990C}"/>
                </a:ext>
              </a:extLst>
            </p:cNvPr>
            <p:cNvSpPr/>
            <p:nvPr/>
          </p:nvSpPr>
          <p:spPr>
            <a:xfrm flipH="1" flipV="1">
              <a:off x="10515680" y="6210432"/>
              <a:ext cx="23990" cy="15993"/>
            </a:xfrm>
            <a:prstGeom prst="triangle">
              <a:avLst/>
            </a:prstGeom>
            <a:solidFill>
              <a:srgbClr val="BCBC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sp>
        <p:nvSpPr>
          <p:cNvPr id="211" name="Button">
            <a:extLst>
              <a:ext uri="{FF2B5EF4-FFF2-40B4-BE49-F238E27FC236}">
                <a16:creationId xmlns:a16="http://schemas.microsoft.com/office/drawing/2014/main" id="{9C7BCA01-11B8-448A-85EC-F146C6E57BC4}"/>
              </a:ext>
            </a:extLst>
          </p:cNvPr>
          <p:cNvSpPr/>
          <p:nvPr/>
        </p:nvSpPr>
        <p:spPr>
          <a:xfrm>
            <a:off x="8357433" y="4400748"/>
            <a:ext cx="720000" cy="240894"/>
          </a:xfrm>
          <a:custGeom>
            <a:avLst/>
            <a:gdLst>
              <a:gd name="connsiteX0" fmla="*/ 0 w 720000"/>
              <a:gd name="connsiteY0" fmla="*/ 15135 h 240894"/>
              <a:gd name="connsiteX1" fmla="*/ 15135 w 720000"/>
              <a:gd name="connsiteY1" fmla="*/ 0 h 240894"/>
              <a:gd name="connsiteX2" fmla="*/ 704865 w 720000"/>
              <a:gd name="connsiteY2" fmla="*/ 0 h 240894"/>
              <a:gd name="connsiteX3" fmla="*/ 720000 w 720000"/>
              <a:gd name="connsiteY3" fmla="*/ 15135 h 240894"/>
              <a:gd name="connsiteX4" fmla="*/ 720000 w 720000"/>
              <a:gd name="connsiteY4" fmla="*/ 225759 h 240894"/>
              <a:gd name="connsiteX5" fmla="*/ 704865 w 720000"/>
              <a:gd name="connsiteY5" fmla="*/ 240894 h 240894"/>
              <a:gd name="connsiteX6" fmla="*/ 15135 w 720000"/>
              <a:gd name="connsiteY6" fmla="*/ 240894 h 240894"/>
              <a:gd name="connsiteX7" fmla="*/ 0 w 720000"/>
              <a:gd name="connsiteY7" fmla="*/ 225759 h 240894"/>
              <a:gd name="connsiteX8" fmla="*/ 0 w 720000"/>
              <a:gd name="connsiteY8" fmla="*/ 15135 h 240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00" h="240894" fill="none" extrusionOk="0">
                <a:moveTo>
                  <a:pt x="0" y="15135"/>
                </a:moveTo>
                <a:cubicBezTo>
                  <a:pt x="338" y="7707"/>
                  <a:pt x="8414" y="-519"/>
                  <a:pt x="15135" y="0"/>
                </a:cubicBezTo>
                <a:cubicBezTo>
                  <a:pt x="318136" y="-17999"/>
                  <a:pt x="473383" y="20322"/>
                  <a:pt x="704865" y="0"/>
                </a:cubicBezTo>
                <a:cubicBezTo>
                  <a:pt x="713670" y="-560"/>
                  <a:pt x="720444" y="5172"/>
                  <a:pt x="720000" y="15135"/>
                </a:cubicBezTo>
                <a:cubicBezTo>
                  <a:pt x="716009" y="116797"/>
                  <a:pt x="723941" y="172289"/>
                  <a:pt x="720000" y="225759"/>
                </a:cubicBezTo>
                <a:cubicBezTo>
                  <a:pt x="720179" y="234261"/>
                  <a:pt x="711947" y="240144"/>
                  <a:pt x="704865" y="240894"/>
                </a:cubicBezTo>
                <a:cubicBezTo>
                  <a:pt x="520126" y="215086"/>
                  <a:pt x="286545" y="255164"/>
                  <a:pt x="15135" y="240894"/>
                </a:cubicBezTo>
                <a:cubicBezTo>
                  <a:pt x="7505" y="241256"/>
                  <a:pt x="-341" y="233713"/>
                  <a:pt x="0" y="225759"/>
                </a:cubicBezTo>
                <a:cubicBezTo>
                  <a:pt x="5324" y="178574"/>
                  <a:pt x="-6053" y="90137"/>
                  <a:pt x="0" y="15135"/>
                </a:cubicBezTo>
                <a:close/>
              </a:path>
              <a:path w="720000" h="240894" stroke="0" extrusionOk="0">
                <a:moveTo>
                  <a:pt x="0" y="15135"/>
                </a:moveTo>
                <a:cubicBezTo>
                  <a:pt x="177" y="6901"/>
                  <a:pt x="7796" y="452"/>
                  <a:pt x="15135" y="0"/>
                </a:cubicBezTo>
                <a:cubicBezTo>
                  <a:pt x="314274" y="15463"/>
                  <a:pt x="420096" y="10358"/>
                  <a:pt x="704865" y="0"/>
                </a:cubicBezTo>
                <a:cubicBezTo>
                  <a:pt x="711819" y="-803"/>
                  <a:pt x="721585" y="6765"/>
                  <a:pt x="720000" y="15135"/>
                </a:cubicBezTo>
                <a:cubicBezTo>
                  <a:pt x="726031" y="101285"/>
                  <a:pt x="730386" y="140970"/>
                  <a:pt x="720000" y="225759"/>
                </a:cubicBezTo>
                <a:cubicBezTo>
                  <a:pt x="720438" y="234452"/>
                  <a:pt x="712540" y="240114"/>
                  <a:pt x="704865" y="240894"/>
                </a:cubicBezTo>
                <a:cubicBezTo>
                  <a:pt x="466035" y="235754"/>
                  <a:pt x="285052" y="256139"/>
                  <a:pt x="15135" y="240894"/>
                </a:cubicBezTo>
                <a:cubicBezTo>
                  <a:pt x="6360" y="240797"/>
                  <a:pt x="-919" y="235604"/>
                  <a:pt x="0" y="225759"/>
                </a:cubicBezTo>
                <a:cubicBezTo>
                  <a:pt x="-7291" y="180255"/>
                  <a:pt x="-476" y="68319"/>
                  <a:pt x="0" y="15135"/>
                </a:cubicBezTo>
                <a:close/>
              </a:path>
            </a:pathLst>
          </a:custGeom>
          <a:solidFill>
            <a:schemeClr val="tx1">
              <a:lumMod val="75000"/>
              <a:lumOff val="25000"/>
            </a:schemeClr>
          </a:solidFill>
          <a:ln>
            <a:solidFill>
              <a:srgbClr val="404040">
                <a:alpha val="0"/>
              </a:srgbClr>
            </a:solidFill>
            <a:extLst>
              <a:ext uri="{C807C97D-BFC1-408E-A445-0C87EB9F89A2}">
                <ask:lineSketchStyleProps xmlns:ask="http://schemas.microsoft.com/office/drawing/2018/sketchyshapes" sd="3520093239">
                  <a:prstGeom prst="roundRect">
                    <a:avLst>
                      <a:gd name="adj" fmla="val 6283"/>
                    </a:avLst>
                  </a:prstGeom>
                  <ask:type>
                    <ask:lineSketchFreehand/>
                  </ask:type>
                  <ask:seed>3520093239</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600" spc="20" dirty="0">
                <a:solidFill>
                  <a:schemeClr val="bg1"/>
                </a:solidFill>
              </a:rPr>
              <a:t>Nuevo cliente</a:t>
            </a:r>
          </a:p>
        </p:txBody>
      </p:sp>
      <p:sp>
        <p:nvSpPr>
          <p:cNvPr id="137" name="Third Header Background">
            <a:extLst>
              <a:ext uri="{FF2B5EF4-FFF2-40B4-BE49-F238E27FC236}">
                <a16:creationId xmlns:a16="http://schemas.microsoft.com/office/drawing/2014/main" id="{7D97D3D4-82FA-4B50-90C9-576C827015CE}"/>
              </a:ext>
            </a:extLst>
          </p:cNvPr>
          <p:cNvSpPr/>
          <p:nvPr/>
        </p:nvSpPr>
        <p:spPr>
          <a:xfrm>
            <a:off x="2547380" y="1822848"/>
            <a:ext cx="6516000" cy="180000"/>
          </a:xfrm>
          <a:custGeom>
            <a:avLst/>
            <a:gdLst>
              <a:gd name="connsiteX0" fmla="*/ 0 w 6516000"/>
              <a:gd name="connsiteY0" fmla="*/ 0 h 180000"/>
              <a:gd name="connsiteX1" fmla="*/ 651600 w 6516000"/>
              <a:gd name="connsiteY1" fmla="*/ 0 h 180000"/>
              <a:gd name="connsiteX2" fmla="*/ 1303200 w 6516000"/>
              <a:gd name="connsiteY2" fmla="*/ 0 h 180000"/>
              <a:gd name="connsiteX3" fmla="*/ 1954800 w 6516000"/>
              <a:gd name="connsiteY3" fmla="*/ 0 h 180000"/>
              <a:gd name="connsiteX4" fmla="*/ 2736720 w 6516000"/>
              <a:gd name="connsiteY4" fmla="*/ 0 h 180000"/>
              <a:gd name="connsiteX5" fmla="*/ 3453480 w 6516000"/>
              <a:gd name="connsiteY5" fmla="*/ 0 h 180000"/>
              <a:gd name="connsiteX6" fmla="*/ 3909600 w 6516000"/>
              <a:gd name="connsiteY6" fmla="*/ 0 h 180000"/>
              <a:gd name="connsiteX7" fmla="*/ 4496040 w 6516000"/>
              <a:gd name="connsiteY7" fmla="*/ 0 h 180000"/>
              <a:gd name="connsiteX8" fmla="*/ 5277960 w 6516000"/>
              <a:gd name="connsiteY8" fmla="*/ 0 h 180000"/>
              <a:gd name="connsiteX9" fmla="*/ 5929560 w 6516000"/>
              <a:gd name="connsiteY9" fmla="*/ 0 h 180000"/>
              <a:gd name="connsiteX10" fmla="*/ 6516000 w 6516000"/>
              <a:gd name="connsiteY10" fmla="*/ 0 h 180000"/>
              <a:gd name="connsiteX11" fmla="*/ 6516000 w 6516000"/>
              <a:gd name="connsiteY11" fmla="*/ 180000 h 180000"/>
              <a:gd name="connsiteX12" fmla="*/ 5994720 w 6516000"/>
              <a:gd name="connsiteY12" fmla="*/ 180000 h 180000"/>
              <a:gd name="connsiteX13" fmla="*/ 5212800 w 6516000"/>
              <a:gd name="connsiteY13" fmla="*/ 180000 h 180000"/>
              <a:gd name="connsiteX14" fmla="*/ 4691520 w 6516000"/>
              <a:gd name="connsiteY14" fmla="*/ 180000 h 180000"/>
              <a:gd name="connsiteX15" fmla="*/ 4235400 w 6516000"/>
              <a:gd name="connsiteY15" fmla="*/ 180000 h 180000"/>
              <a:gd name="connsiteX16" fmla="*/ 3779280 w 6516000"/>
              <a:gd name="connsiteY16" fmla="*/ 180000 h 180000"/>
              <a:gd name="connsiteX17" fmla="*/ 3062520 w 6516000"/>
              <a:gd name="connsiteY17" fmla="*/ 180000 h 180000"/>
              <a:gd name="connsiteX18" fmla="*/ 2606400 w 6516000"/>
              <a:gd name="connsiteY18" fmla="*/ 180000 h 180000"/>
              <a:gd name="connsiteX19" fmla="*/ 1954800 w 6516000"/>
              <a:gd name="connsiteY19" fmla="*/ 180000 h 180000"/>
              <a:gd name="connsiteX20" fmla="*/ 1433520 w 6516000"/>
              <a:gd name="connsiteY20" fmla="*/ 180000 h 180000"/>
              <a:gd name="connsiteX21" fmla="*/ 781920 w 6516000"/>
              <a:gd name="connsiteY21" fmla="*/ 180000 h 180000"/>
              <a:gd name="connsiteX22" fmla="*/ 0 w 6516000"/>
              <a:gd name="connsiteY22" fmla="*/ 180000 h 180000"/>
              <a:gd name="connsiteX23" fmla="*/ 0 w 6516000"/>
              <a:gd name="connsiteY23" fmla="*/ 0 h 1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516000" h="180000" fill="none" extrusionOk="0">
                <a:moveTo>
                  <a:pt x="0" y="0"/>
                </a:moveTo>
                <a:cubicBezTo>
                  <a:pt x="255363" y="16504"/>
                  <a:pt x="331940" y="-14784"/>
                  <a:pt x="651600" y="0"/>
                </a:cubicBezTo>
                <a:cubicBezTo>
                  <a:pt x="971260" y="14784"/>
                  <a:pt x="996563" y="-26016"/>
                  <a:pt x="1303200" y="0"/>
                </a:cubicBezTo>
                <a:cubicBezTo>
                  <a:pt x="1609837" y="26016"/>
                  <a:pt x="1820708" y="-12861"/>
                  <a:pt x="1954800" y="0"/>
                </a:cubicBezTo>
                <a:cubicBezTo>
                  <a:pt x="2088892" y="12861"/>
                  <a:pt x="2561756" y="-24503"/>
                  <a:pt x="2736720" y="0"/>
                </a:cubicBezTo>
                <a:cubicBezTo>
                  <a:pt x="2911684" y="24503"/>
                  <a:pt x="3195528" y="15616"/>
                  <a:pt x="3453480" y="0"/>
                </a:cubicBezTo>
                <a:cubicBezTo>
                  <a:pt x="3711432" y="-15616"/>
                  <a:pt x="3690859" y="13099"/>
                  <a:pt x="3909600" y="0"/>
                </a:cubicBezTo>
                <a:cubicBezTo>
                  <a:pt x="4128341" y="-13099"/>
                  <a:pt x="4298615" y="26380"/>
                  <a:pt x="4496040" y="0"/>
                </a:cubicBezTo>
                <a:cubicBezTo>
                  <a:pt x="4693465" y="-26380"/>
                  <a:pt x="4960226" y="-34506"/>
                  <a:pt x="5277960" y="0"/>
                </a:cubicBezTo>
                <a:cubicBezTo>
                  <a:pt x="5595694" y="34506"/>
                  <a:pt x="5661711" y="8368"/>
                  <a:pt x="5929560" y="0"/>
                </a:cubicBezTo>
                <a:cubicBezTo>
                  <a:pt x="6197409" y="-8368"/>
                  <a:pt x="6290598" y="18553"/>
                  <a:pt x="6516000" y="0"/>
                </a:cubicBezTo>
                <a:cubicBezTo>
                  <a:pt x="6518280" y="89510"/>
                  <a:pt x="6521455" y="119649"/>
                  <a:pt x="6516000" y="180000"/>
                </a:cubicBezTo>
                <a:cubicBezTo>
                  <a:pt x="6374550" y="192496"/>
                  <a:pt x="6158253" y="191681"/>
                  <a:pt x="5994720" y="180000"/>
                </a:cubicBezTo>
                <a:cubicBezTo>
                  <a:pt x="5831187" y="168319"/>
                  <a:pt x="5533054" y="176840"/>
                  <a:pt x="5212800" y="180000"/>
                </a:cubicBezTo>
                <a:cubicBezTo>
                  <a:pt x="4892546" y="183160"/>
                  <a:pt x="4831345" y="190355"/>
                  <a:pt x="4691520" y="180000"/>
                </a:cubicBezTo>
                <a:cubicBezTo>
                  <a:pt x="4551695" y="169645"/>
                  <a:pt x="4335431" y="161205"/>
                  <a:pt x="4235400" y="180000"/>
                </a:cubicBezTo>
                <a:cubicBezTo>
                  <a:pt x="4135369" y="198795"/>
                  <a:pt x="3922876" y="182414"/>
                  <a:pt x="3779280" y="180000"/>
                </a:cubicBezTo>
                <a:cubicBezTo>
                  <a:pt x="3635684" y="177586"/>
                  <a:pt x="3404072" y="199086"/>
                  <a:pt x="3062520" y="180000"/>
                </a:cubicBezTo>
                <a:cubicBezTo>
                  <a:pt x="2720968" y="160914"/>
                  <a:pt x="2802023" y="169866"/>
                  <a:pt x="2606400" y="180000"/>
                </a:cubicBezTo>
                <a:cubicBezTo>
                  <a:pt x="2410777" y="190134"/>
                  <a:pt x="2174807" y="191701"/>
                  <a:pt x="1954800" y="180000"/>
                </a:cubicBezTo>
                <a:cubicBezTo>
                  <a:pt x="1734793" y="168299"/>
                  <a:pt x="1582676" y="204939"/>
                  <a:pt x="1433520" y="180000"/>
                </a:cubicBezTo>
                <a:cubicBezTo>
                  <a:pt x="1284364" y="155061"/>
                  <a:pt x="1021466" y="163512"/>
                  <a:pt x="781920" y="180000"/>
                </a:cubicBezTo>
                <a:cubicBezTo>
                  <a:pt x="542374" y="196488"/>
                  <a:pt x="236343" y="169299"/>
                  <a:pt x="0" y="180000"/>
                </a:cubicBezTo>
                <a:cubicBezTo>
                  <a:pt x="-2797" y="130862"/>
                  <a:pt x="-8138" y="52479"/>
                  <a:pt x="0" y="0"/>
                </a:cubicBezTo>
                <a:close/>
              </a:path>
              <a:path w="6516000" h="180000" stroke="0" extrusionOk="0">
                <a:moveTo>
                  <a:pt x="0" y="0"/>
                </a:moveTo>
                <a:cubicBezTo>
                  <a:pt x="149097" y="14117"/>
                  <a:pt x="407498" y="8285"/>
                  <a:pt x="586440" y="0"/>
                </a:cubicBezTo>
                <a:cubicBezTo>
                  <a:pt x="765382" y="-8285"/>
                  <a:pt x="923776" y="10499"/>
                  <a:pt x="1042560" y="0"/>
                </a:cubicBezTo>
                <a:cubicBezTo>
                  <a:pt x="1161344" y="-10499"/>
                  <a:pt x="1533995" y="-18931"/>
                  <a:pt x="1824480" y="0"/>
                </a:cubicBezTo>
                <a:cubicBezTo>
                  <a:pt x="2114965" y="18931"/>
                  <a:pt x="2187421" y="-12717"/>
                  <a:pt x="2410920" y="0"/>
                </a:cubicBezTo>
                <a:cubicBezTo>
                  <a:pt x="2634419" y="12717"/>
                  <a:pt x="2790595" y="6667"/>
                  <a:pt x="2997360" y="0"/>
                </a:cubicBezTo>
                <a:cubicBezTo>
                  <a:pt x="3204125" y="-6667"/>
                  <a:pt x="3408630" y="7615"/>
                  <a:pt x="3779280" y="0"/>
                </a:cubicBezTo>
                <a:cubicBezTo>
                  <a:pt x="4149930" y="-7615"/>
                  <a:pt x="4097911" y="-12069"/>
                  <a:pt x="4300560" y="0"/>
                </a:cubicBezTo>
                <a:cubicBezTo>
                  <a:pt x="4503209" y="12069"/>
                  <a:pt x="4907775" y="19743"/>
                  <a:pt x="5082480" y="0"/>
                </a:cubicBezTo>
                <a:cubicBezTo>
                  <a:pt x="5257185" y="-19743"/>
                  <a:pt x="5511169" y="-4451"/>
                  <a:pt x="5864400" y="0"/>
                </a:cubicBezTo>
                <a:cubicBezTo>
                  <a:pt x="6217631" y="4451"/>
                  <a:pt x="6205637" y="32521"/>
                  <a:pt x="6516000" y="0"/>
                </a:cubicBezTo>
                <a:cubicBezTo>
                  <a:pt x="6508851" y="62242"/>
                  <a:pt x="6521469" y="115041"/>
                  <a:pt x="6516000" y="180000"/>
                </a:cubicBezTo>
                <a:cubicBezTo>
                  <a:pt x="6321152" y="167512"/>
                  <a:pt x="6100354" y="186944"/>
                  <a:pt x="5799240" y="180000"/>
                </a:cubicBezTo>
                <a:cubicBezTo>
                  <a:pt x="5498126" y="173056"/>
                  <a:pt x="5346283" y="159076"/>
                  <a:pt x="5017320" y="180000"/>
                </a:cubicBezTo>
                <a:cubicBezTo>
                  <a:pt x="4688357" y="200924"/>
                  <a:pt x="4541705" y="150463"/>
                  <a:pt x="4235400" y="180000"/>
                </a:cubicBezTo>
                <a:cubicBezTo>
                  <a:pt x="3929095" y="209537"/>
                  <a:pt x="3914730" y="204253"/>
                  <a:pt x="3714120" y="180000"/>
                </a:cubicBezTo>
                <a:cubicBezTo>
                  <a:pt x="3513510" y="155747"/>
                  <a:pt x="3339553" y="161937"/>
                  <a:pt x="3062520" y="180000"/>
                </a:cubicBezTo>
                <a:cubicBezTo>
                  <a:pt x="2785487" y="198063"/>
                  <a:pt x="2481120" y="156040"/>
                  <a:pt x="2280600" y="180000"/>
                </a:cubicBezTo>
                <a:cubicBezTo>
                  <a:pt x="2080080" y="203960"/>
                  <a:pt x="1919195" y="187650"/>
                  <a:pt x="1629000" y="180000"/>
                </a:cubicBezTo>
                <a:cubicBezTo>
                  <a:pt x="1338805" y="172350"/>
                  <a:pt x="1288908" y="162971"/>
                  <a:pt x="1172880" y="180000"/>
                </a:cubicBezTo>
                <a:cubicBezTo>
                  <a:pt x="1056852" y="197029"/>
                  <a:pt x="824956" y="190337"/>
                  <a:pt x="651600" y="180000"/>
                </a:cubicBezTo>
                <a:cubicBezTo>
                  <a:pt x="478244" y="169663"/>
                  <a:pt x="146839" y="202732"/>
                  <a:pt x="0" y="180000"/>
                </a:cubicBezTo>
                <a:cubicBezTo>
                  <a:pt x="-6733" y="117490"/>
                  <a:pt x="2689" y="68482"/>
                  <a:pt x="0" y="0"/>
                </a:cubicBezTo>
                <a:close/>
              </a:path>
            </a:pathLst>
          </a:custGeom>
          <a:solidFill>
            <a:srgbClr val="F2F2F2"/>
          </a:solidFill>
          <a:ln>
            <a:solidFill>
              <a:srgbClr val="F2F2F2">
                <a:alpha val="0"/>
              </a:srgb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2" name="Group 1">
            <a:extLst>
              <a:ext uri="{FF2B5EF4-FFF2-40B4-BE49-F238E27FC236}">
                <a16:creationId xmlns:a16="http://schemas.microsoft.com/office/drawing/2014/main" id="{59F2B8F3-9AA8-458D-8211-17285A3856AB}"/>
              </a:ext>
            </a:extLst>
          </p:cNvPr>
          <p:cNvGrpSpPr/>
          <p:nvPr/>
        </p:nvGrpSpPr>
        <p:grpSpPr>
          <a:xfrm>
            <a:off x="2673167" y="1873671"/>
            <a:ext cx="1936933" cy="96501"/>
            <a:chOff x="2673167" y="1873671"/>
            <a:chExt cx="1936933" cy="96501"/>
          </a:xfrm>
        </p:grpSpPr>
        <p:sp>
          <p:nvSpPr>
            <p:cNvPr id="138" name="Dropdown Text">
              <a:extLst>
                <a:ext uri="{FF2B5EF4-FFF2-40B4-BE49-F238E27FC236}">
                  <a16:creationId xmlns:a16="http://schemas.microsoft.com/office/drawing/2014/main" id="{B40118F9-0C39-474A-A38F-731422BEF236}"/>
                </a:ext>
              </a:extLst>
            </p:cNvPr>
            <p:cNvSpPr txBox="1"/>
            <p:nvPr/>
          </p:nvSpPr>
          <p:spPr>
            <a:xfrm>
              <a:off x="2673167" y="1873671"/>
              <a:ext cx="500191" cy="96501"/>
            </a:xfrm>
            <a:prstGeom prst="rect">
              <a:avLst/>
            </a:prstGeom>
            <a:noFill/>
          </p:spPr>
          <p:txBody>
            <a:bodyPr wrap="square" lIns="0" tIns="0" rIns="0" bIns="0" rtlCol="0">
              <a:spAutoFit/>
            </a:bodyPr>
            <a:lstStyle/>
            <a:p>
              <a:pPr>
                <a:lnSpc>
                  <a:spcPct val="110000"/>
                </a:lnSpc>
              </a:pPr>
              <a:r>
                <a:rPr lang="en-US" sz="600" dirty="0">
                  <a:solidFill>
                    <a:srgbClr val="555555"/>
                  </a:solidFill>
                </a:rPr>
                <a:t>Identificador</a:t>
              </a:r>
            </a:p>
          </p:txBody>
        </p:sp>
        <p:sp>
          <p:nvSpPr>
            <p:cNvPr id="143" name="Dropdown Text">
              <a:extLst>
                <a:ext uri="{FF2B5EF4-FFF2-40B4-BE49-F238E27FC236}">
                  <a16:creationId xmlns:a16="http://schemas.microsoft.com/office/drawing/2014/main" id="{5E064328-7CD4-4DC8-A7CE-51389C6B9B7F}"/>
                </a:ext>
              </a:extLst>
            </p:cNvPr>
            <p:cNvSpPr txBox="1"/>
            <p:nvPr/>
          </p:nvSpPr>
          <p:spPr>
            <a:xfrm>
              <a:off x="3410632" y="187367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Nombre Cliente</a:t>
              </a:r>
            </a:p>
          </p:txBody>
        </p:sp>
      </p:grpSp>
      <p:sp>
        <p:nvSpPr>
          <p:cNvPr id="144" name="Selected Item Background">
            <a:extLst>
              <a:ext uri="{FF2B5EF4-FFF2-40B4-BE49-F238E27FC236}">
                <a16:creationId xmlns:a16="http://schemas.microsoft.com/office/drawing/2014/main" id="{A0D51DAE-1EA4-4840-ABD8-4B46115B344A}"/>
              </a:ext>
            </a:extLst>
          </p:cNvPr>
          <p:cNvSpPr/>
          <p:nvPr/>
        </p:nvSpPr>
        <p:spPr>
          <a:xfrm>
            <a:off x="2576644" y="2243869"/>
            <a:ext cx="6516000" cy="252000"/>
          </a:xfrm>
          <a:custGeom>
            <a:avLst/>
            <a:gdLst>
              <a:gd name="connsiteX0" fmla="*/ 0 w 6516000"/>
              <a:gd name="connsiteY0" fmla="*/ 0 h 252000"/>
              <a:gd name="connsiteX1" fmla="*/ 521280 w 6516000"/>
              <a:gd name="connsiteY1" fmla="*/ 0 h 252000"/>
              <a:gd name="connsiteX2" fmla="*/ 1042560 w 6516000"/>
              <a:gd name="connsiteY2" fmla="*/ 0 h 252000"/>
              <a:gd name="connsiteX3" fmla="*/ 1759320 w 6516000"/>
              <a:gd name="connsiteY3" fmla="*/ 0 h 252000"/>
              <a:gd name="connsiteX4" fmla="*/ 2280600 w 6516000"/>
              <a:gd name="connsiteY4" fmla="*/ 0 h 252000"/>
              <a:gd name="connsiteX5" fmla="*/ 3062520 w 6516000"/>
              <a:gd name="connsiteY5" fmla="*/ 0 h 252000"/>
              <a:gd name="connsiteX6" fmla="*/ 3714120 w 6516000"/>
              <a:gd name="connsiteY6" fmla="*/ 0 h 252000"/>
              <a:gd name="connsiteX7" fmla="*/ 4170240 w 6516000"/>
              <a:gd name="connsiteY7" fmla="*/ 0 h 252000"/>
              <a:gd name="connsiteX8" fmla="*/ 4952160 w 6516000"/>
              <a:gd name="connsiteY8" fmla="*/ 0 h 252000"/>
              <a:gd name="connsiteX9" fmla="*/ 5603760 w 6516000"/>
              <a:gd name="connsiteY9" fmla="*/ 0 h 252000"/>
              <a:gd name="connsiteX10" fmla="*/ 6516000 w 6516000"/>
              <a:gd name="connsiteY10" fmla="*/ 0 h 252000"/>
              <a:gd name="connsiteX11" fmla="*/ 6516000 w 6516000"/>
              <a:gd name="connsiteY11" fmla="*/ 252000 h 252000"/>
              <a:gd name="connsiteX12" fmla="*/ 5734080 w 6516000"/>
              <a:gd name="connsiteY12" fmla="*/ 252000 h 252000"/>
              <a:gd name="connsiteX13" fmla="*/ 4952160 w 6516000"/>
              <a:gd name="connsiteY13" fmla="*/ 252000 h 252000"/>
              <a:gd name="connsiteX14" fmla="*/ 4300560 w 6516000"/>
              <a:gd name="connsiteY14" fmla="*/ 252000 h 252000"/>
              <a:gd name="connsiteX15" fmla="*/ 3583800 w 6516000"/>
              <a:gd name="connsiteY15" fmla="*/ 252000 h 252000"/>
              <a:gd name="connsiteX16" fmla="*/ 2801880 w 6516000"/>
              <a:gd name="connsiteY16" fmla="*/ 252000 h 252000"/>
              <a:gd name="connsiteX17" fmla="*/ 2085120 w 6516000"/>
              <a:gd name="connsiteY17" fmla="*/ 252000 h 252000"/>
              <a:gd name="connsiteX18" fmla="*/ 1563840 w 6516000"/>
              <a:gd name="connsiteY18" fmla="*/ 252000 h 252000"/>
              <a:gd name="connsiteX19" fmla="*/ 912240 w 6516000"/>
              <a:gd name="connsiteY19" fmla="*/ 252000 h 252000"/>
              <a:gd name="connsiteX20" fmla="*/ 0 w 6516000"/>
              <a:gd name="connsiteY20" fmla="*/ 252000 h 252000"/>
              <a:gd name="connsiteX21" fmla="*/ 0 w 6516000"/>
              <a:gd name="connsiteY21" fmla="*/ 0 h 25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516000" h="252000" fill="none" extrusionOk="0">
                <a:moveTo>
                  <a:pt x="0" y="0"/>
                </a:moveTo>
                <a:cubicBezTo>
                  <a:pt x="187249" y="1410"/>
                  <a:pt x="311888" y="8577"/>
                  <a:pt x="521280" y="0"/>
                </a:cubicBezTo>
                <a:cubicBezTo>
                  <a:pt x="730672" y="-8577"/>
                  <a:pt x="801496" y="17519"/>
                  <a:pt x="1042560" y="0"/>
                </a:cubicBezTo>
                <a:cubicBezTo>
                  <a:pt x="1283624" y="-17519"/>
                  <a:pt x="1608541" y="26961"/>
                  <a:pt x="1759320" y="0"/>
                </a:cubicBezTo>
                <a:cubicBezTo>
                  <a:pt x="1910099" y="-26961"/>
                  <a:pt x="2130556" y="18734"/>
                  <a:pt x="2280600" y="0"/>
                </a:cubicBezTo>
                <a:cubicBezTo>
                  <a:pt x="2430644" y="-18734"/>
                  <a:pt x="2823974" y="-21183"/>
                  <a:pt x="3062520" y="0"/>
                </a:cubicBezTo>
                <a:cubicBezTo>
                  <a:pt x="3301066" y="21183"/>
                  <a:pt x="3451573" y="-14664"/>
                  <a:pt x="3714120" y="0"/>
                </a:cubicBezTo>
                <a:cubicBezTo>
                  <a:pt x="3976667" y="14664"/>
                  <a:pt x="4062371" y="-12449"/>
                  <a:pt x="4170240" y="0"/>
                </a:cubicBezTo>
                <a:cubicBezTo>
                  <a:pt x="4278109" y="12449"/>
                  <a:pt x="4687772" y="22663"/>
                  <a:pt x="4952160" y="0"/>
                </a:cubicBezTo>
                <a:cubicBezTo>
                  <a:pt x="5216548" y="-22663"/>
                  <a:pt x="5406541" y="-26608"/>
                  <a:pt x="5603760" y="0"/>
                </a:cubicBezTo>
                <a:cubicBezTo>
                  <a:pt x="5800979" y="26608"/>
                  <a:pt x="6202329" y="22461"/>
                  <a:pt x="6516000" y="0"/>
                </a:cubicBezTo>
                <a:cubicBezTo>
                  <a:pt x="6511340" y="52244"/>
                  <a:pt x="6522686" y="190060"/>
                  <a:pt x="6516000" y="252000"/>
                </a:cubicBezTo>
                <a:cubicBezTo>
                  <a:pt x="6138945" y="240503"/>
                  <a:pt x="5976134" y="235062"/>
                  <a:pt x="5734080" y="252000"/>
                </a:cubicBezTo>
                <a:cubicBezTo>
                  <a:pt x="5492026" y="268938"/>
                  <a:pt x="5331897" y="222294"/>
                  <a:pt x="4952160" y="252000"/>
                </a:cubicBezTo>
                <a:cubicBezTo>
                  <a:pt x="4572423" y="281706"/>
                  <a:pt x="4485734" y="220053"/>
                  <a:pt x="4300560" y="252000"/>
                </a:cubicBezTo>
                <a:cubicBezTo>
                  <a:pt x="4115386" y="283947"/>
                  <a:pt x="3936479" y="235539"/>
                  <a:pt x="3583800" y="252000"/>
                </a:cubicBezTo>
                <a:cubicBezTo>
                  <a:pt x="3231121" y="268461"/>
                  <a:pt x="2975327" y="220097"/>
                  <a:pt x="2801880" y="252000"/>
                </a:cubicBezTo>
                <a:cubicBezTo>
                  <a:pt x="2628433" y="283903"/>
                  <a:pt x="2255040" y="228195"/>
                  <a:pt x="2085120" y="252000"/>
                </a:cubicBezTo>
                <a:cubicBezTo>
                  <a:pt x="1915200" y="275805"/>
                  <a:pt x="1752241" y="244928"/>
                  <a:pt x="1563840" y="252000"/>
                </a:cubicBezTo>
                <a:cubicBezTo>
                  <a:pt x="1375439" y="259072"/>
                  <a:pt x="1197389" y="248123"/>
                  <a:pt x="912240" y="252000"/>
                </a:cubicBezTo>
                <a:cubicBezTo>
                  <a:pt x="627091" y="255877"/>
                  <a:pt x="305734" y="225589"/>
                  <a:pt x="0" y="252000"/>
                </a:cubicBezTo>
                <a:cubicBezTo>
                  <a:pt x="9211" y="136856"/>
                  <a:pt x="7287" y="50418"/>
                  <a:pt x="0" y="0"/>
                </a:cubicBezTo>
                <a:close/>
              </a:path>
              <a:path w="6516000" h="252000" stroke="0" extrusionOk="0">
                <a:moveTo>
                  <a:pt x="0" y="0"/>
                </a:moveTo>
                <a:cubicBezTo>
                  <a:pt x="206769" y="-19444"/>
                  <a:pt x="285668" y="2603"/>
                  <a:pt x="456120" y="0"/>
                </a:cubicBezTo>
                <a:cubicBezTo>
                  <a:pt x="626572" y="-2603"/>
                  <a:pt x="719122" y="-9000"/>
                  <a:pt x="912240" y="0"/>
                </a:cubicBezTo>
                <a:cubicBezTo>
                  <a:pt x="1105358" y="9000"/>
                  <a:pt x="1271716" y="858"/>
                  <a:pt x="1368360" y="0"/>
                </a:cubicBezTo>
                <a:cubicBezTo>
                  <a:pt x="1465004" y="-858"/>
                  <a:pt x="1757058" y="27698"/>
                  <a:pt x="1954800" y="0"/>
                </a:cubicBezTo>
                <a:cubicBezTo>
                  <a:pt x="2152542" y="-27698"/>
                  <a:pt x="2307277" y="5980"/>
                  <a:pt x="2541240" y="0"/>
                </a:cubicBezTo>
                <a:cubicBezTo>
                  <a:pt x="2775203" y="-5980"/>
                  <a:pt x="2900029" y="8242"/>
                  <a:pt x="3062520" y="0"/>
                </a:cubicBezTo>
                <a:cubicBezTo>
                  <a:pt x="3225011" y="-8242"/>
                  <a:pt x="3402426" y="-22944"/>
                  <a:pt x="3583800" y="0"/>
                </a:cubicBezTo>
                <a:cubicBezTo>
                  <a:pt x="3765174" y="22944"/>
                  <a:pt x="3996184" y="-21382"/>
                  <a:pt x="4235400" y="0"/>
                </a:cubicBezTo>
                <a:cubicBezTo>
                  <a:pt x="4474616" y="21382"/>
                  <a:pt x="4773464" y="1835"/>
                  <a:pt x="5017320" y="0"/>
                </a:cubicBezTo>
                <a:cubicBezTo>
                  <a:pt x="5261176" y="-1835"/>
                  <a:pt x="5316712" y="-6013"/>
                  <a:pt x="5473440" y="0"/>
                </a:cubicBezTo>
                <a:cubicBezTo>
                  <a:pt x="5630168" y="6013"/>
                  <a:pt x="6239929" y="-38200"/>
                  <a:pt x="6516000" y="0"/>
                </a:cubicBezTo>
                <a:cubicBezTo>
                  <a:pt x="6512783" y="80995"/>
                  <a:pt x="6510737" y="169277"/>
                  <a:pt x="6516000" y="252000"/>
                </a:cubicBezTo>
                <a:cubicBezTo>
                  <a:pt x="6410810" y="277781"/>
                  <a:pt x="6229447" y="271398"/>
                  <a:pt x="5994720" y="252000"/>
                </a:cubicBezTo>
                <a:cubicBezTo>
                  <a:pt x="5759993" y="232602"/>
                  <a:pt x="5595299" y="225466"/>
                  <a:pt x="5343120" y="252000"/>
                </a:cubicBezTo>
                <a:cubicBezTo>
                  <a:pt x="5090941" y="278534"/>
                  <a:pt x="4885865" y="273774"/>
                  <a:pt x="4756680" y="252000"/>
                </a:cubicBezTo>
                <a:cubicBezTo>
                  <a:pt x="4627495" y="230226"/>
                  <a:pt x="4291213" y="271380"/>
                  <a:pt x="3974760" y="252000"/>
                </a:cubicBezTo>
                <a:cubicBezTo>
                  <a:pt x="3658307" y="232620"/>
                  <a:pt x="3683288" y="276194"/>
                  <a:pt x="3453480" y="252000"/>
                </a:cubicBezTo>
                <a:cubicBezTo>
                  <a:pt x="3223672" y="227806"/>
                  <a:pt x="3037595" y="277501"/>
                  <a:pt x="2801880" y="252000"/>
                </a:cubicBezTo>
                <a:cubicBezTo>
                  <a:pt x="2566165" y="226499"/>
                  <a:pt x="2479622" y="263063"/>
                  <a:pt x="2215440" y="252000"/>
                </a:cubicBezTo>
                <a:cubicBezTo>
                  <a:pt x="1951258" y="240937"/>
                  <a:pt x="1767037" y="275870"/>
                  <a:pt x="1563840" y="252000"/>
                </a:cubicBezTo>
                <a:cubicBezTo>
                  <a:pt x="1360643" y="228130"/>
                  <a:pt x="1199623" y="267512"/>
                  <a:pt x="912240" y="252000"/>
                </a:cubicBezTo>
                <a:cubicBezTo>
                  <a:pt x="624857" y="236488"/>
                  <a:pt x="223380" y="233984"/>
                  <a:pt x="0" y="252000"/>
                </a:cubicBezTo>
                <a:cubicBezTo>
                  <a:pt x="265" y="169480"/>
                  <a:pt x="-7371" y="116075"/>
                  <a:pt x="0" y="0"/>
                </a:cubicBezTo>
                <a:close/>
              </a:path>
            </a:pathLst>
          </a:custGeom>
          <a:solidFill>
            <a:srgbClr val="F2F2F2">
              <a:alpha val="80000"/>
            </a:srgbClr>
          </a:solidFill>
          <a:ln>
            <a:solidFill>
              <a:srgbClr val="F2F2F2">
                <a:alpha val="0"/>
              </a:srgbClr>
            </a:solidFill>
            <a:extLst>
              <a:ext uri="{C807C97D-BFC1-408E-A445-0C87EB9F89A2}">
                <ask:lineSketchStyleProps xmlns:ask="http://schemas.microsoft.com/office/drawing/2018/sketchyshapes" sd="1724718772">
                  <a:prstGeom prst="rect">
                    <a:avLst/>
                  </a:prstGeom>
                  <ask:type>
                    <ask:lineSketchFreehand/>
                  </ask:type>
                  <ask:seed>1724718772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0" name="Group 149">
            <a:extLst>
              <a:ext uri="{FF2B5EF4-FFF2-40B4-BE49-F238E27FC236}">
                <a16:creationId xmlns:a16="http://schemas.microsoft.com/office/drawing/2014/main" id="{3890CB59-BA2B-4A22-A1A7-E1390C397858}"/>
              </a:ext>
            </a:extLst>
          </p:cNvPr>
          <p:cNvGrpSpPr/>
          <p:nvPr/>
        </p:nvGrpSpPr>
        <p:grpSpPr>
          <a:xfrm>
            <a:off x="2706502" y="2078460"/>
            <a:ext cx="1936933" cy="96501"/>
            <a:chOff x="2673167" y="1873671"/>
            <a:chExt cx="1936933" cy="96501"/>
          </a:xfrm>
        </p:grpSpPr>
        <p:sp>
          <p:nvSpPr>
            <p:cNvPr id="151" name="Dropdown Text">
              <a:extLst>
                <a:ext uri="{FF2B5EF4-FFF2-40B4-BE49-F238E27FC236}">
                  <a16:creationId xmlns:a16="http://schemas.microsoft.com/office/drawing/2014/main" id="{D240209B-5876-4B1C-B229-AE887A44E51E}"/>
                </a:ext>
              </a:extLst>
            </p:cNvPr>
            <p:cNvSpPr txBox="1"/>
            <p:nvPr/>
          </p:nvSpPr>
          <p:spPr>
            <a:xfrm>
              <a:off x="2673167" y="1873671"/>
              <a:ext cx="500191" cy="96501"/>
            </a:xfrm>
            <a:prstGeom prst="rect">
              <a:avLst/>
            </a:prstGeom>
            <a:noFill/>
          </p:spPr>
          <p:txBody>
            <a:bodyPr wrap="square" lIns="0" tIns="0" rIns="0" bIns="0" rtlCol="0">
              <a:spAutoFit/>
            </a:bodyPr>
            <a:lstStyle/>
            <a:p>
              <a:pPr>
                <a:lnSpc>
                  <a:spcPct val="110000"/>
                </a:lnSpc>
              </a:pPr>
              <a:r>
                <a:rPr lang="en-US" sz="600" dirty="0">
                  <a:solidFill>
                    <a:srgbClr val="555555"/>
                  </a:solidFill>
                </a:rPr>
                <a:t>1</a:t>
              </a:r>
            </a:p>
          </p:txBody>
        </p:sp>
        <p:sp>
          <p:nvSpPr>
            <p:cNvPr id="152" name="Dropdown Text">
              <a:extLst>
                <a:ext uri="{FF2B5EF4-FFF2-40B4-BE49-F238E27FC236}">
                  <a16:creationId xmlns:a16="http://schemas.microsoft.com/office/drawing/2014/main" id="{43B91523-B084-424C-9990-5172FAECE8D9}"/>
                </a:ext>
              </a:extLst>
            </p:cNvPr>
            <p:cNvSpPr txBox="1"/>
            <p:nvPr/>
          </p:nvSpPr>
          <p:spPr>
            <a:xfrm>
              <a:off x="3410632" y="187367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Cliente 1</a:t>
              </a:r>
            </a:p>
          </p:txBody>
        </p:sp>
      </p:grpSp>
      <p:grpSp>
        <p:nvGrpSpPr>
          <p:cNvPr id="153" name="Group 152">
            <a:extLst>
              <a:ext uri="{FF2B5EF4-FFF2-40B4-BE49-F238E27FC236}">
                <a16:creationId xmlns:a16="http://schemas.microsoft.com/office/drawing/2014/main" id="{754C26CC-48D0-433D-8F16-67E1B99D08E7}"/>
              </a:ext>
            </a:extLst>
          </p:cNvPr>
          <p:cNvGrpSpPr/>
          <p:nvPr/>
        </p:nvGrpSpPr>
        <p:grpSpPr>
          <a:xfrm>
            <a:off x="2706502" y="2324812"/>
            <a:ext cx="1936933" cy="96501"/>
            <a:chOff x="2673167" y="1873671"/>
            <a:chExt cx="1936933" cy="96501"/>
          </a:xfrm>
        </p:grpSpPr>
        <p:sp>
          <p:nvSpPr>
            <p:cNvPr id="154" name="Dropdown Text">
              <a:extLst>
                <a:ext uri="{FF2B5EF4-FFF2-40B4-BE49-F238E27FC236}">
                  <a16:creationId xmlns:a16="http://schemas.microsoft.com/office/drawing/2014/main" id="{37875EA0-3D79-4E11-833A-280DC25F474C}"/>
                </a:ext>
              </a:extLst>
            </p:cNvPr>
            <p:cNvSpPr txBox="1"/>
            <p:nvPr/>
          </p:nvSpPr>
          <p:spPr>
            <a:xfrm>
              <a:off x="2673167" y="1873671"/>
              <a:ext cx="500191" cy="96501"/>
            </a:xfrm>
            <a:prstGeom prst="rect">
              <a:avLst/>
            </a:prstGeom>
            <a:noFill/>
          </p:spPr>
          <p:txBody>
            <a:bodyPr wrap="square" lIns="0" tIns="0" rIns="0" bIns="0" rtlCol="0">
              <a:spAutoFit/>
            </a:bodyPr>
            <a:lstStyle/>
            <a:p>
              <a:pPr>
                <a:lnSpc>
                  <a:spcPct val="110000"/>
                </a:lnSpc>
              </a:pPr>
              <a:r>
                <a:rPr lang="en-US" sz="600" dirty="0">
                  <a:solidFill>
                    <a:srgbClr val="555555"/>
                  </a:solidFill>
                </a:rPr>
                <a:t>2</a:t>
              </a:r>
            </a:p>
          </p:txBody>
        </p:sp>
        <p:sp>
          <p:nvSpPr>
            <p:cNvPr id="155" name="Dropdown Text">
              <a:extLst>
                <a:ext uri="{FF2B5EF4-FFF2-40B4-BE49-F238E27FC236}">
                  <a16:creationId xmlns:a16="http://schemas.microsoft.com/office/drawing/2014/main" id="{D81B16DD-6A75-46A7-BA1D-70F7CAED3F15}"/>
                </a:ext>
              </a:extLst>
            </p:cNvPr>
            <p:cNvSpPr txBox="1"/>
            <p:nvPr/>
          </p:nvSpPr>
          <p:spPr>
            <a:xfrm>
              <a:off x="3410632" y="187367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Cliente 2</a:t>
              </a:r>
            </a:p>
          </p:txBody>
        </p:sp>
      </p:grpSp>
      <p:grpSp>
        <p:nvGrpSpPr>
          <p:cNvPr id="159" name="Group 158">
            <a:extLst>
              <a:ext uri="{FF2B5EF4-FFF2-40B4-BE49-F238E27FC236}">
                <a16:creationId xmlns:a16="http://schemas.microsoft.com/office/drawing/2014/main" id="{AE6F717B-6CD8-4E0F-950F-2B0E9BE5516F}"/>
              </a:ext>
            </a:extLst>
          </p:cNvPr>
          <p:cNvGrpSpPr/>
          <p:nvPr/>
        </p:nvGrpSpPr>
        <p:grpSpPr>
          <a:xfrm>
            <a:off x="2706502" y="2571164"/>
            <a:ext cx="1936933" cy="96501"/>
            <a:chOff x="2673167" y="1873671"/>
            <a:chExt cx="1936933" cy="96501"/>
          </a:xfrm>
        </p:grpSpPr>
        <p:sp>
          <p:nvSpPr>
            <p:cNvPr id="160" name="Dropdown Text">
              <a:extLst>
                <a:ext uri="{FF2B5EF4-FFF2-40B4-BE49-F238E27FC236}">
                  <a16:creationId xmlns:a16="http://schemas.microsoft.com/office/drawing/2014/main" id="{171F160C-4ED9-4758-9391-C2607E5300E7}"/>
                </a:ext>
              </a:extLst>
            </p:cNvPr>
            <p:cNvSpPr txBox="1"/>
            <p:nvPr/>
          </p:nvSpPr>
          <p:spPr>
            <a:xfrm>
              <a:off x="2673167" y="1873671"/>
              <a:ext cx="500191" cy="96501"/>
            </a:xfrm>
            <a:prstGeom prst="rect">
              <a:avLst/>
            </a:prstGeom>
            <a:noFill/>
          </p:spPr>
          <p:txBody>
            <a:bodyPr wrap="square" lIns="0" tIns="0" rIns="0" bIns="0" rtlCol="0">
              <a:spAutoFit/>
            </a:bodyPr>
            <a:lstStyle/>
            <a:p>
              <a:pPr>
                <a:lnSpc>
                  <a:spcPct val="110000"/>
                </a:lnSpc>
              </a:pPr>
              <a:r>
                <a:rPr lang="en-US" sz="600" dirty="0">
                  <a:solidFill>
                    <a:srgbClr val="555555"/>
                  </a:solidFill>
                </a:rPr>
                <a:t>3</a:t>
              </a:r>
            </a:p>
          </p:txBody>
        </p:sp>
        <p:sp>
          <p:nvSpPr>
            <p:cNvPr id="161" name="Dropdown Text">
              <a:extLst>
                <a:ext uri="{FF2B5EF4-FFF2-40B4-BE49-F238E27FC236}">
                  <a16:creationId xmlns:a16="http://schemas.microsoft.com/office/drawing/2014/main" id="{61464C06-0455-4998-B961-9415FB58834F}"/>
                </a:ext>
              </a:extLst>
            </p:cNvPr>
            <p:cNvSpPr txBox="1"/>
            <p:nvPr/>
          </p:nvSpPr>
          <p:spPr>
            <a:xfrm>
              <a:off x="3410632" y="187367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Cliente 3</a:t>
              </a:r>
            </a:p>
          </p:txBody>
        </p:sp>
      </p:grpSp>
      <p:grpSp>
        <p:nvGrpSpPr>
          <p:cNvPr id="165" name="Group 164">
            <a:extLst>
              <a:ext uri="{FF2B5EF4-FFF2-40B4-BE49-F238E27FC236}">
                <a16:creationId xmlns:a16="http://schemas.microsoft.com/office/drawing/2014/main" id="{0D940CBB-AA9A-4FA3-A252-503227D676F6}"/>
              </a:ext>
            </a:extLst>
          </p:cNvPr>
          <p:cNvGrpSpPr/>
          <p:nvPr/>
        </p:nvGrpSpPr>
        <p:grpSpPr>
          <a:xfrm>
            <a:off x="2706502" y="3063869"/>
            <a:ext cx="1936933" cy="96501"/>
            <a:chOff x="2673167" y="1873671"/>
            <a:chExt cx="1936933" cy="96501"/>
          </a:xfrm>
        </p:grpSpPr>
        <p:sp>
          <p:nvSpPr>
            <p:cNvPr id="166" name="Dropdown Text">
              <a:extLst>
                <a:ext uri="{FF2B5EF4-FFF2-40B4-BE49-F238E27FC236}">
                  <a16:creationId xmlns:a16="http://schemas.microsoft.com/office/drawing/2014/main" id="{2115C8E2-F313-4DFC-8681-40A043D36370}"/>
                </a:ext>
              </a:extLst>
            </p:cNvPr>
            <p:cNvSpPr txBox="1"/>
            <p:nvPr/>
          </p:nvSpPr>
          <p:spPr>
            <a:xfrm>
              <a:off x="2673167" y="1873671"/>
              <a:ext cx="500191" cy="96501"/>
            </a:xfrm>
            <a:prstGeom prst="rect">
              <a:avLst/>
            </a:prstGeom>
            <a:noFill/>
          </p:spPr>
          <p:txBody>
            <a:bodyPr wrap="square" lIns="0" tIns="0" rIns="0" bIns="0" rtlCol="0">
              <a:spAutoFit/>
            </a:bodyPr>
            <a:lstStyle/>
            <a:p>
              <a:pPr>
                <a:lnSpc>
                  <a:spcPct val="110000"/>
                </a:lnSpc>
              </a:pPr>
              <a:r>
                <a:rPr lang="en-US" sz="600" dirty="0">
                  <a:solidFill>
                    <a:srgbClr val="555555"/>
                  </a:solidFill>
                </a:rPr>
                <a:t>5</a:t>
              </a:r>
            </a:p>
          </p:txBody>
        </p:sp>
        <p:sp>
          <p:nvSpPr>
            <p:cNvPr id="167" name="Dropdown Text">
              <a:extLst>
                <a:ext uri="{FF2B5EF4-FFF2-40B4-BE49-F238E27FC236}">
                  <a16:creationId xmlns:a16="http://schemas.microsoft.com/office/drawing/2014/main" id="{5E146FF7-79D0-4DB3-ADA0-F86D26EA4275}"/>
                </a:ext>
              </a:extLst>
            </p:cNvPr>
            <p:cNvSpPr txBox="1"/>
            <p:nvPr/>
          </p:nvSpPr>
          <p:spPr>
            <a:xfrm>
              <a:off x="3410632" y="187367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Cliente 5</a:t>
              </a:r>
            </a:p>
          </p:txBody>
        </p:sp>
      </p:grpSp>
      <p:sp>
        <p:nvSpPr>
          <p:cNvPr id="168" name="Selected Item Background">
            <a:extLst>
              <a:ext uri="{FF2B5EF4-FFF2-40B4-BE49-F238E27FC236}">
                <a16:creationId xmlns:a16="http://schemas.microsoft.com/office/drawing/2014/main" id="{BB86D1CD-3099-45C5-8534-D4C4D53036D1}"/>
              </a:ext>
            </a:extLst>
          </p:cNvPr>
          <p:cNvSpPr/>
          <p:nvPr/>
        </p:nvSpPr>
        <p:spPr>
          <a:xfrm>
            <a:off x="2576644" y="2746789"/>
            <a:ext cx="6516000" cy="252000"/>
          </a:xfrm>
          <a:custGeom>
            <a:avLst/>
            <a:gdLst>
              <a:gd name="connsiteX0" fmla="*/ 0 w 6516000"/>
              <a:gd name="connsiteY0" fmla="*/ 0 h 252000"/>
              <a:gd name="connsiteX1" fmla="*/ 521280 w 6516000"/>
              <a:gd name="connsiteY1" fmla="*/ 0 h 252000"/>
              <a:gd name="connsiteX2" fmla="*/ 1042560 w 6516000"/>
              <a:gd name="connsiteY2" fmla="*/ 0 h 252000"/>
              <a:gd name="connsiteX3" fmla="*/ 1759320 w 6516000"/>
              <a:gd name="connsiteY3" fmla="*/ 0 h 252000"/>
              <a:gd name="connsiteX4" fmla="*/ 2280600 w 6516000"/>
              <a:gd name="connsiteY4" fmla="*/ 0 h 252000"/>
              <a:gd name="connsiteX5" fmla="*/ 3062520 w 6516000"/>
              <a:gd name="connsiteY5" fmla="*/ 0 h 252000"/>
              <a:gd name="connsiteX6" fmla="*/ 3714120 w 6516000"/>
              <a:gd name="connsiteY6" fmla="*/ 0 h 252000"/>
              <a:gd name="connsiteX7" fmla="*/ 4170240 w 6516000"/>
              <a:gd name="connsiteY7" fmla="*/ 0 h 252000"/>
              <a:gd name="connsiteX8" fmla="*/ 4952160 w 6516000"/>
              <a:gd name="connsiteY8" fmla="*/ 0 h 252000"/>
              <a:gd name="connsiteX9" fmla="*/ 5603760 w 6516000"/>
              <a:gd name="connsiteY9" fmla="*/ 0 h 252000"/>
              <a:gd name="connsiteX10" fmla="*/ 6516000 w 6516000"/>
              <a:gd name="connsiteY10" fmla="*/ 0 h 252000"/>
              <a:gd name="connsiteX11" fmla="*/ 6516000 w 6516000"/>
              <a:gd name="connsiteY11" fmla="*/ 252000 h 252000"/>
              <a:gd name="connsiteX12" fmla="*/ 5734080 w 6516000"/>
              <a:gd name="connsiteY12" fmla="*/ 252000 h 252000"/>
              <a:gd name="connsiteX13" fmla="*/ 4952160 w 6516000"/>
              <a:gd name="connsiteY13" fmla="*/ 252000 h 252000"/>
              <a:gd name="connsiteX14" fmla="*/ 4300560 w 6516000"/>
              <a:gd name="connsiteY14" fmla="*/ 252000 h 252000"/>
              <a:gd name="connsiteX15" fmla="*/ 3583800 w 6516000"/>
              <a:gd name="connsiteY15" fmla="*/ 252000 h 252000"/>
              <a:gd name="connsiteX16" fmla="*/ 2801880 w 6516000"/>
              <a:gd name="connsiteY16" fmla="*/ 252000 h 252000"/>
              <a:gd name="connsiteX17" fmla="*/ 2085120 w 6516000"/>
              <a:gd name="connsiteY17" fmla="*/ 252000 h 252000"/>
              <a:gd name="connsiteX18" fmla="*/ 1563840 w 6516000"/>
              <a:gd name="connsiteY18" fmla="*/ 252000 h 252000"/>
              <a:gd name="connsiteX19" fmla="*/ 912240 w 6516000"/>
              <a:gd name="connsiteY19" fmla="*/ 252000 h 252000"/>
              <a:gd name="connsiteX20" fmla="*/ 0 w 6516000"/>
              <a:gd name="connsiteY20" fmla="*/ 252000 h 252000"/>
              <a:gd name="connsiteX21" fmla="*/ 0 w 6516000"/>
              <a:gd name="connsiteY21" fmla="*/ 0 h 25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516000" h="252000" fill="none" extrusionOk="0">
                <a:moveTo>
                  <a:pt x="0" y="0"/>
                </a:moveTo>
                <a:cubicBezTo>
                  <a:pt x="187249" y="1410"/>
                  <a:pt x="311888" y="8577"/>
                  <a:pt x="521280" y="0"/>
                </a:cubicBezTo>
                <a:cubicBezTo>
                  <a:pt x="730672" y="-8577"/>
                  <a:pt x="801496" y="17519"/>
                  <a:pt x="1042560" y="0"/>
                </a:cubicBezTo>
                <a:cubicBezTo>
                  <a:pt x="1283624" y="-17519"/>
                  <a:pt x="1608541" y="26961"/>
                  <a:pt x="1759320" y="0"/>
                </a:cubicBezTo>
                <a:cubicBezTo>
                  <a:pt x="1910099" y="-26961"/>
                  <a:pt x="2130556" y="18734"/>
                  <a:pt x="2280600" y="0"/>
                </a:cubicBezTo>
                <a:cubicBezTo>
                  <a:pt x="2430644" y="-18734"/>
                  <a:pt x="2823974" y="-21183"/>
                  <a:pt x="3062520" y="0"/>
                </a:cubicBezTo>
                <a:cubicBezTo>
                  <a:pt x="3301066" y="21183"/>
                  <a:pt x="3451573" y="-14664"/>
                  <a:pt x="3714120" y="0"/>
                </a:cubicBezTo>
                <a:cubicBezTo>
                  <a:pt x="3976667" y="14664"/>
                  <a:pt x="4062371" y="-12449"/>
                  <a:pt x="4170240" y="0"/>
                </a:cubicBezTo>
                <a:cubicBezTo>
                  <a:pt x="4278109" y="12449"/>
                  <a:pt x="4687772" y="22663"/>
                  <a:pt x="4952160" y="0"/>
                </a:cubicBezTo>
                <a:cubicBezTo>
                  <a:pt x="5216548" y="-22663"/>
                  <a:pt x="5406541" y="-26608"/>
                  <a:pt x="5603760" y="0"/>
                </a:cubicBezTo>
                <a:cubicBezTo>
                  <a:pt x="5800979" y="26608"/>
                  <a:pt x="6202329" y="22461"/>
                  <a:pt x="6516000" y="0"/>
                </a:cubicBezTo>
                <a:cubicBezTo>
                  <a:pt x="6511340" y="52244"/>
                  <a:pt x="6522686" y="190060"/>
                  <a:pt x="6516000" y="252000"/>
                </a:cubicBezTo>
                <a:cubicBezTo>
                  <a:pt x="6138945" y="240503"/>
                  <a:pt x="5976134" y="235062"/>
                  <a:pt x="5734080" y="252000"/>
                </a:cubicBezTo>
                <a:cubicBezTo>
                  <a:pt x="5492026" y="268938"/>
                  <a:pt x="5331897" y="222294"/>
                  <a:pt x="4952160" y="252000"/>
                </a:cubicBezTo>
                <a:cubicBezTo>
                  <a:pt x="4572423" y="281706"/>
                  <a:pt x="4485734" y="220053"/>
                  <a:pt x="4300560" y="252000"/>
                </a:cubicBezTo>
                <a:cubicBezTo>
                  <a:pt x="4115386" y="283947"/>
                  <a:pt x="3936479" y="235539"/>
                  <a:pt x="3583800" y="252000"/>
                </a:cubicBezTo>
                <a:cubicBezTo>
                  <a:pt x="3231121" y="268461"/>
                  <a:pt x="2975327" y="220097"/>
                  <a:pt x="2801880" y="252000"/>
                </a:cubicBezTo>
                <a:cubicBezTo>
                  <a:pt x="2628433" y="283903"/>
                  <a:pt x="2255040" y="228195"/>
                  <a:pt x="2085120" y="252000"/>
                </a:cubicBezTo>
                <a:cubicBezTo>
                  <a:pt x="1915200" y="275805"/>
                  <a:pt x="1752241" y="244928"/>
                  <a:pt x="1563840" y="252000"/>
                </a:cubicBezTo>
                <a:cubicBezTo>
                  <a:pt x="1375439" y="259072"/>
                  <a:pt x="1197389" y="248123"/>
                  <a:pt x="912240" y="252000"/>
                </a:cubicBezTo>
                <a:cubicBezTo>
                  <a:pt x="627091" y="255877"/>
                  <a:pt x="305734" y="225589"/>
                  <a:pt x="0" y="252000"/>
                </a:cubicBezTo>
                <a:cubicBezTo>
                  <a:pt x="9211" y="136856"/>
                  <a:pt x="7287" y="50418"/>
                  <a:pt x="0" y="0"/>
                </a:cubicBezTo>
                <a:close/>
              </a:path>
              <a:path w="6516000" h="252000" stroke="0" extrusionOk="0">
                <a:moveTo>
                  <a:pt x="0" y="0"/>
                </a:moveTo>
                <a:cubicBezTo>
                  <a:pt x="206769" y="-19444"/>
                  <a:pt x="285668" y="2603"/>
                  <a:pt x="456120" y="0"/>
                </a:cubicBezTo>
                <a:cubicBezTo>
                  <a:pt x="626572" y="-2603"/>
                  <a:pt x="719122" y="-9000"/>
                  <a:pt x="912240" y="0"/>
                </a:cubicBezTo>
                <a:cubicBezTo>
                  <a:pt x="1105358" y="9000"/>
                  <a:pt x="1271716" y="858"/>
                  <a:pt x="1368360" y="0"/>
                </a:cubicBezTo>
                <a:cubicBezTo>
                  <a:pt x="1465004" y="-858"/>
                  <a:pt x="1757058" y="27698"/>
                  <a:pt x="1954800" y="0"/>
                </a:cubicBezTo>
                <a:cubicBezTo>
                  <a:pt x="2152542" y="-27698"/>
                  <a:pt x="2307277" y="5980"/>
                  <a:pt x="2541240" y="0"/>
                </a:cubicBezTo>
                <a:cubicBezTo>
                  <a:pt x="2775203" y="-5980"/>
                  <a:pt x="2900029" y="8242"/>
                  <a:pt x="3062520" y="0"/>
                </a:cubicBezTo>
                <a:cubicBezTo>
                  <a:pt x="3225011" y="-8242"/>
                  <a:pt x="3402426" y="-22944"/>
                  <a:pt x="3583800" y="0"/>
                </a:cubicBezTo>
                <a:cubicBezTo>
                  <a:pt x="3765174" y="22944"/>
                  <a:pt x="3996184" y="-21382"/>
                  <a:pt x="4235400" y="0"/>
                </a:cubicBezTo>
                <a:cubicBezTo>
                  <a:pt x="4474616" y="21382"/>
                  <a:pt x="4773464" y="1835"/>
                  <a:pt x="5017320" y="0"/>
                </a:cubicBezTo>
                <a:cubicBezTo>
                  <a:pt x="5261176" y="-1835"/>
                  <a:pt x="5316712" y="-6013"/>
                  <a:pt x="5473440" y="0"/>
                </a:cubicBezTo>
                <a:cubicBezTo>
                  <a:pt x="5630168" y="6013"/>
                  <a:pt x="6239929" y="-38200"/>
                  <a:pt x="6516000" y="0"/>
                </a:cubicBezTo>
                <a:cubicBezTo>
                  <a:pt x="6512783" y="80995"/>
                  <a:pt x="6510737" y="169277"/>
                  <a:pt x="6516000" y="252000"/>
                </a:cubicBezTo>
                <a:cubicBezTo>
                  <a:pt x="6410810" y="277781"/>
                  <a:pt x="6229447" y="271398"/>
                  <a:pt x="5994720" y="252000"/>
                </a:cubicBezTo>
                <a:cubicBezTo>
                  <a:pt x="5759993" y="232602"/>
                  <a:pt x="5595299" y="225466"/>
                  <a:pt x="5343120" y="252000"/>
                </a:cubicBezTo>
                <a:cubicBezTo>
                  <a:pt x="5090941" y="278534"/>
                  <a:pt x="4885865" y="273774"/>
                  <a:pt x="4756680" y="252000"/>
                </a:cubicBezTo>
                <a:cubicBezTo>
                  <a:pt x="4627495" y="230226"/>
                  <a:pt x="4291213" y="271380"/>
                  <a:pt x="3974760" y="252000"/>
                </a:cubicBezTo>
                <a:cubicBezTo>
                  <a:pt x="3658307" y="232620"/>
                  <a:pt x="3683288" y="276194"/>
                  <a:pt x="3453480" y="252000"/>
                </a:cubicBezTo>
                <a:cubicBezTo>
                  <a:pt x="3223672" y="227806"/>
                  <a:pt x="3037595" y="277501"/>
                  <a:pt x="2801880" y="252000"/>
                </a:cubicBezTo>
                <a:cubicBezTo>
                  <a:pt x="2566165" y="226499"/>
                  <a:pt x="2479622" y="263063"/>
                  <a:pt x="2215440" y="252000"/>
                </a:cubicBezTo>
                <a:cubicBezTo>
                  <a:pt x="1951258" y="240937"/>
                  <a:pt x="1767037" y="275870"/>
                  <a:pt x="1563840" y="252000"/>
                </a:cubicBezTo>
                <a:cubicBezTo>
                  <a:pt x="1360643" y="228130"/>
                  <a:pt x="1199623" y="267512"/>
                  <a:pt x="912240" y="252000"/>
                </a:cubicBezTo>
                <a:cubicBezTo>
                  <a:pt x="624857" y="236488"/>
                  <a:pt x="223380" y="233984"/>
                  <a:pt x="0" y="252000"/>
                </a:cubicBezTo>
                <a:cubicBezTo>
                  <a:pt x="265" y="169480"/>
                  <a:pt x="-7371" y="116075"/>
                  <a:pt x="0" y="0"/>
                </a:cubicBezTo>
                <a:close/>
              </a:path>
            </a:pathLst>
          </a:custGeom>
          <a:solidFill>
            <a:srgbClr val="F2F2F2">
              <a:alpha val="80000"/>
            </a:srgbClr>
          </a:solidFill>
          <a:ln>
            <a:solidFill>
              <a:srgbClr val="F2F2F2">
                <a:alpha val="0"/>
              </a:srgbClr>
            </a:solidFill>
            <a:extLst>
              <a:ext uri="{C807C97D-BFC1-408E-A445-0C87EB9F89A2}">
                <ask:lineSketchStyleProps xmlns:ask="http://schemas.microsoft.com/office/drawing/2018/sketchyshapes" sd="1724718772">
                  <a:prstGeom prst="rect">
                    <a:avLst/>
                  </a:prstGeom>
                  <ask:type>
                    <ask:lineSketchFreehand/>
                  </ask:type>
                  <ask:seed>1724718772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9" name="Group 168">
            <a:extLst>
              <a:ext uri="{FF2B5EF4-FFF2-40B4-BE49-F238E27FC236}">
                <a16:creationId xmlns:a16="http://schemas.microsoft.com/office/drawing/2014/main" id="{2CD866E7-98AE-4494-8DAA-369EDCB2D890}"/>
              </a:ext>
            </a:extLst>
          </p:cNvPr>
          <p:cNvGrpSpPr/>
          <p:nvPr/>
        </p:nvGrpSpPr>
        <p:grpSpPr>
          <a:xfrm>
            <a:off x="2706502" y="2817516"/>
            <a:ext cx="1936933" cy="96501"/>
            <a:chOff x="2673167" y="1873671"/>
            <a:chExt cx="1936933" cy="96501"/>
          </a:xfrm>
        </p:grpSpPr>
        <p:sp>
          <p:nvSpPr>
            <p:cNvPr id="170" name="Dropdown Text">
              <a:extLst>
                <a:ext uri="{FF2B5EF4-FFF2-40B4-BE49-F238E27FC236}">
                  <a16:creationId xmlns:a16="http://schemas.microsoft.com/office/drawing/2014/main" id="{EB385E5D-473B-4F53-9066-E0F2407EFA69}"/>
                </a:ext>
              </a:extLst>
            </p:cNvPr>
            <p:cNvSpPr txBox="1"/>
            <p:nvPr/>
          </p:nvSpPr>
          <p:spPr>
            <a:xfrm>
              <a:off x="2673167" y="1873671"/>
              <a:ext cx="500191" cy="96501"/>
            </a:xfrm>
            <a:prstGeom prst="rect">
              <a:avLst/>
            </a:prstGeom>
            <a:noFill/>
          </p:spPr>
          <p:txBody>
            <a:bodyPr wrap="square" lIns="0" tIns="0" rIns="0" bIns="0" rtlCol="0">
              <a:spAutoFit/>
            </a:bodyPr>
            <a:lstStyle/>
            <a:p>
              <a:pPr>
                <a:lnSpc>
                  <a:spcPct val="110000"/>
                </a:lnSpc>
              </a:pPr>
              <a:r>
                <a:rPr lang="en-US" sz="600" dirty="0">
                  <a:solidFill>
                    <a:srgbClr val="555555"/>
                  </a:solidFill>
                </a:rPr>
                <a:t>4</a:t>
              </a:r>
            </a:p>
          </p:txBody>
        </p:sp>
        <p:sp>
          <p:nvSpPr>
            <p:cNvPr id="171" name="Dropdown Text">
              <a:extLst>
                <a:ext uri="{FF2B5EF4-FFF2-40B4-BE49-F238E27FC236}">
                  <a16:creationId xmlns:a16="http://schemas.microsoft.com/office/drawing/2014/main" id="{DA2CDC89-B921-44F7-883C-28D852EC6991}"/>
                </a:ext>
              </a:extLst>
            </p:cNvPr>
            <p:cNvSpPr txBox="1"/>
            <p:nvPr/>
          </p:nvSpPr>
          <p:spPr>
            <a:xfrm>
              <a:off x="3410632" y="187367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Cliente 4</a:t>
              </a:r>
            </a:p>
          </p:txBody>
        </p:sp>
      </p:grpSp>
      <p:grpSp>
        <p:nvGrpSpPr>
          <p:cNvPr id="172" name="Group 171">
            <a:extLst>
              <a:ext uri="{FF2B5EF4-FFF2-40B4-BE49-F238E27FC236}">
                <a16:creationId xmlns:a16="http://schemas.microsoft.com/office/drawing/2014/main" id="{C869CDC9-C2A9-46D4-9829-6D71DA43C562}"/>
              </a:ext>
            </a:extLst>
          </p:cNvPr>
          <p:cNvGrpSpPr/>
          <p:nvPr/>
        </p:nvGrpSpPr>
        <p:grpSpPr>
          <a:xfrm>
            <a:off x="8628992" y="2072710"/>
            <a:ext cx="327822" cy="108000"/>
            <a:chOff x="6414343" y="2996714"/>
            <a:chExt cx="327822" cy="108000"/>
          </a:xfrm>
        </p:grpSpPr>
        <p:pic>
          <p:nvPicPr>
            <p:cNvPr id="173" name="Graphic 172" descr="Pencil">
              <a:extLst>
                <a:ext uri="{FF2B5EF4-FFF2-40B4-BE49-F238E27FC236}">
                  <a16:creationId xmlns:a16="http://schemas.microsoft.com/office/drawing/2014/main" id="{F568076F-C98F-4A97-AA65-48117422C05B}"/>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414343" y="2996714"/>
              <a:ext cx="108000" cy="108000"/>
            </a:xfrm>
            <a:prstGeom prst="rect">
              <a:avLst/>
            </a:prstGeom>
          </p:spPr>
        </p:pic>
        <p:pic>
          <p:nvPicPr>
            <p:cNvPr id="174" name="Graphic 173" descr="Close">
              <a:extLst>
                <a:ext uri="{FF2B5EF4-FFF2-40B4-BE49-F238E27FC236}">
                  <a16:creationId xmlns:a16="http://schemas.microsoft.com/office/drawing/2014/main" id="{290775DD-3A83-4DF7-809D-30E4AD40FDAE}"/>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634165" y="2996714"/>
              <a:ext cx="108000" cy="108000"/>
            </a:xfrm>
            <a:prstGeom prst="rect">
              <a:avLst/>
            </a:prstGeom>
          </p:spPr>
        </p:pic>
      </p:grpSp>
      <p:grpSp>
        <p:nvGrpSpPr>
          <p:cNvPr id="175" name="Group 174">
            <a:extLst>
              <a:ext uri="{FF2B5EF4-FFF2-40B4-BE49-F238E27FC236}">
                <a16:creationId xmlns:a16="http://schemas.microsoft.com/office/drawing/2014/main" id="{E3EDABB0-6C77-485D-A268-9C498CC54CB6}"/>
              </a:ext>
            </a:extLst>
          </p:cNvPr>
          <p:cNvGrpSpPr/>
          <p:nvPr/>
        </p:nvGrpSpPr>
        <p:grpSpPr>
          <a:xfrm>
            <a:off x="8628992" y="2321499"/>
            <a:ext cx="327822" cy="108000"/>
            <a:chOff x="6414343" y="2996714"/>
            <a:chExt cx="327822" cy="108000"/>
          </a:xfrm>
        </p:grpSpPr>
        <p:pic>
          <p:nvPicPr>
            <p:cNvPr id="176" name="Graphic 175" descr="Pencil">
              <a:extLst>
                <a:ext uri="{FF2B5EF4-FFF2-40B4-BE49-F238E27FC236}">
                  <a16:creationId xmlns:a16="http://schemas.microsoft.com/office/drawing/2014/main" id="{318846B6-CF02-43F2-99F1-A3AAA8B854EB}"/>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414343" y="2996714"/>
              <a:ext cx="108000" cy="108000"/>
            </a:xfrm>
            <a:prstGeom prst="rect">
              <a:avLst/>
            </a:prstGeom>
          </p:spPr>
        </p:pic>
        <p:pic>
          <p:nvPicPr>
            <p:cNvPr id="177" name="Graphic 176" descr="Close">
              <a:extLst>
                <a:ext uri="{FF2B5EF4-FFF2-40B4-BE49-F238E27FC236}">
                  <a16:creationId xmlns:a16="http://schemas.microsoft.com/office/drawing/2014/main" id="{25FAE025-BA09-4628-99BA-6DF4C36ECD7F}"/>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634165" y="2996714"/>
              <a:ext cx="108000" cy="108000"/>
            </a:xfrm>
            <a:prstGeom prst="rect">
              <a:avLst/>
            </a:prstGeom>
          </p:spPr>
        </p:pic>
      </p:grpSp>
      <p:grpSp>
        <p:nvGrpSpPr>
          <p:cNvPr id="178" name="Group 177">
            <a:extLst>
              <a:ext uri="{FF2B5EF4-FFF2-40B4-BE49-F238E27FC236}">
                <a16:creationId xmlns:a16="http://schemas.microsoft.com/office/drawing/2014/main" id="{47CFC464-E667-4F28-922A-00305684F16E}"/>
              </a:ext>
            </a:extLst>
          </p:cNvPr>
          <p:cNvGrpSpPr/>
          <p:nvPr/>
        </p:nvGrpSpPr>
        <p:grpSpPr>
          <a:xfrm>
            <a:off x="8628992" y="2570289"/>
            <a:ext cx="327822" cy="108000"/>
            <a:chOff x="6414343" y="2996714"/>
            <a:chExt cx="327822" cy="108000"/>
          </a:xfrm>
        </p:grpSpPr>
        <p:pic>
          <p:nvPicPr>
            <p:cNvPr id="179" name="Graphic 178" descr="Pencil">
              <a:extLst>
                <a:ext uri="{FF2B5EF4-FFF2-40B4-BE49-F238E27FC236}">
                  <a16:creationId xmlns:a16="http://schemas.microsoft.com/office/drawing/2014/main" id="{FA96078A-1689-4E81-8B68-BB893C8E89A0}"/>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414343" y="2996714"/>
              <a:ext cx="108000" cy="108000"/>
            </a:xfrm>
            <a:prstGeom prst="rect">
              <a:avLst/>
            </a:prstGeom>
          </p:spPr>
        </p:pic>
        <p:pic>
          <p:nvPicPr>
            <p:cNvPr id="180" name="Graphic 179" descr="Close">
              <a:extLst>
                <a:ext uri="{FF2B5EF4-FFF2-40B4-BE49-F238E27FC236}">
                  <a16:creationId xmlns:a16="http://schemas.microsoft.com/office/drawing/2014/main" id="{52DE6A8D-9E65-4E7D-8956-DC669BDCF1D7}"/>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634165" y="2996714"/>
              <a:ext cx="108000" cy="108000"/>
            </a:xfrm>
            <a:prstGeom prst="rect">
              <a:avLst/>
            </a:prstGeom>
          </p:spPr>
        </p:pic>
      </p:grpSp>
      <p:grpSp>
        <p:nvGrpSpPr>
          <p:cNvPr id="181" name="Group 180">
            <a:extLst>
              <a:ext uri="{FF2B5EF4-FFF2-40B4-BE49-F238E27FC236}">
                <a16:creationId xmlns:a16="http://schemas.microsoft.com/office/drawing/2014/main" id="{24DCB7EE-4EF4-4F84-BD0B-B0424D04F37D}"/>
              </a:ext>
            </a:extLst>
          </p:cNvPr>
          <p:cNvGrpSpPr/>
          <p:nvPr/>
        </p:nvGrpSpPr>
        <p:grpSpPr>
          <a:xfrm>
            <a:off x="8628992" y="2819078"/>
            <a:ext cx="327822" cy="108000"/>
            <a:chOff x="6414343" y="2996714"/>
            <a:chExt cx="327822" cy="108000"/>
          </a:xfrm>
        </p:grpSpPr>
        <p:pic>
          <p:nvPicPr>
            <p:cNvPr id="182" name="Graphic 181" descr="Pencil">
              <a:extLst>
                <a:ext uri="{FF2B5EF4-FFF2-40B4-BE49-F238E27FC236}">
                  <a16:creationId xmlns:a16="http://schemas.microsoft.com/office/drawing/2014/main" id="{2119D984-5C1C-47D3-8BFE-B8C8A8A07F64}"/>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414343" y="2996714"/>
              <a:ext cx="108000" cy="108000"/>
            </a:xfrm>
            <a:prstGeom prst="rect">
              <a:avLst/>
            </a:prstGeom>
          </p:spPr>
        </p:pic>
        <p:pic>
          <p:nvPicPr>
            <p:cNvPr id="183" name="Graphic 182" descr="Close">
              <a:extLst>
                <a:ext uri="{FF2B5EF4-FFF2-40B4-BE49-F238E27FC236}">
                  <a16:creationId xmlns:a16="http://schemas.microsoft.com/office/drawing/2014/main" id="{54221571-A4FC-4F6A-BE19-466B27C6C529}"/>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634165" y="2996714"/>
              <a:ext cx="108000" cy="108000"/>
            </a:xfrm>
            <a:prstGeom prst="rect">
              <a:avLst/>
            </a:prstGeom>
          </p:spPr>
        </p:pic>
      </p:grpSp>
      <p:grpSp>
        <p:nvGrpSpPr>
          <p:cNvPr id="184" name="Group 183">
            <a:extLst>
              <a:ext uri="{FF2B5EF4-FFF2-40B4-BE49-F238E27FC236}">
                <a16:creationId xmlns:a16="http://schemas.microsoft.com/office/drawing/2014/main" id="{72EFDE32-749E-4629-9273-AEB307F83F78}"/>
              </a:ext>
            </a:extLst>
          </p:cNvPr>
          <p:cNvGrpSpPr/>
          <p:nvPr/>
        </p:nvGrpSpPr>
        <p:grpSpPr>
          <a:xfrm>
            <a:off x="8628992" y="3067868"/>
            <a:ext cx="327822" cy="108000"/>
            <a:chOff x="6414343" y="2996714"/>
            <a:chExt cx="327822" cy="108000"/>
          </a:xfrm>
        </p:grpSpPr>
        <p:pic>
          <p:nvPicPr>
            <p:cNvPr id="185" name="Graphic 184" descr="Pencil">
              <a:extLst>
                <a:ext uri="{FF2B5EF4-FFF2-40B4-BE49-F238E27FC236}">
                  <a16:creationId xmlns:a16="http://schemas.microsoft.com/office/drawing/2014/main" id="{50DA20BC-E86B-4E8F-A578-1B9A44AC6A33}"/>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414343" y="2996714"/>
              <a:ext cx="108000" cy="108000"/>
            </a:xfrm>
            <a:prstGeom prst="rect">
              <a:avLst/>
            </a:prstGeom>
          </p:spPr>
        </p:pic>
        <p:pic>
          <p:nvPicPr>
            <p:cNvPr id="186" name="Graphic 185" descr="Close">
              <a:extLst>
                <a:ext uri="{FF2B5EF4-FFF2-40B4-BE49-F238E27FC236}">
                  <a16:creationId xmlns:a16="http://schemas.microsoft.com/office/drawing/2014/main" id="{2200A573-26FC-4DD5-AA22-69EF9825D4DB}"/>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634165" y="2996714"/>
              <a:ext cx="108000" cy="108000"/>
            </a:xfrm>
            <a:prstGeom prst="rect">
              <a:avLst/>
            </a:prstGeom>
          </p:spPr>
        </p:pic>
      </p:grpSp>
      <p:grpSp>
        <p:nvGrpSpPr>
          <p:cNvPr id="106" name="Group 105">
            <a:extLst>
              <a:ext uri="{FF2B5EF4-FFF2-40B4-BE49-F238E27FC236}">
                <a16:creationId xmlns:a16="http://schemas.microsoft.com/office/drawing/2014/main" id="{975552DC-56B2-4D96-922B-6ACBC32E6BE1}"/>
              </a:ext>
            </a:extLst>
          </p:cNvPr>
          <p:cNvGrpSpPr/>
          <p:nvPr/>
        </p:nvGrpSpPr>
        <p:grpSpPr>
          <a:xfrm>
            <a:off x="2427856" y="1738417"/>
            <a:ext cx="6823945" cy="2985984"/>
            <a:chOff x="2481196" y="1509817"/>
            <a:chExt cx="6823945" cy="2985984"/>
          </a:xfrm>
        </p:grpSpPr>
        <p:sp>
          <p:nvSpPr>
            <p:cNvPr id="107" name="Third Header Background">
              <a:extLst>
                <a:ext uri="{FF2B5EF4-FFF2-40B4-BE49-F238E27FC236}">
                  <a16:creationId xmlns:a16="http://schemas.microsoft.com/office/drawing/2014/main" id="{6E0890C8-F1E0-4E7B-B0F8-E302156641C6}"/>
                </a:ext>
              </a:extLst>
            </p:cNvPr>
            <p:cNvSpPr/>
            <p:nvPr/>
          </p:nvSpPr>
          <p:spPr>
            <a:xfrm>
              <a:off x="2481196" y="1509817"/>
              <a:ext cx="6823945" cy="2985984"/>
            </a:xfrm>
            <a:custGeom>
              <a:avLst/>
              <a:gdLst>
                <a:gd name="connsiteX0" fmla="*/ 0 w 6823945"/>
                <a:gd name="connsiteY0" fmla="*/ 0 h 2985984"/>
                <a:gd name="connsiteX1" fmla="*/ 477676 w 6823945"/>
                <a:gd name="connsiteY1" fmla="*/ 0 h 2985984"/>
                <a:gd name="connsiteX2" fmla="*/ 1228310 w 6823945"/>
                <a:gd name="connsiteY2" fmla="*/ 0 h 2985984"/>
                <a:gd name="connsiteX3" fmla="*/ 1842465 w 6823945"/>
                <a:gd name="connsiteY3" fmla="*/ 0 h 2985984"/>
                <a:gd name="connsiteX4" fmla="*/ 2524860 w 6823945"/>
                <a:gd name="connsiteY4" fmla="*/ 0 h 2985984"/>
                <a:gd name="connsiteX5" fmla="*/ 3343733 w 6823945"/>
                <a:gd name="connsiteY5" fmla="*/ 0 h 2985984"/>
                <a:gd name="connsiteX6" fmla="*/ 3889649 w 6823945"/>
                <a:gd name="connsiteY6" fmla="*/ 0 h 2985984"/>
                <a:gd name="connsiteX7" fmla="*/ 4640283 w 6823945"/>
                <a:gd name="connsiteY7" fmla="*/ 0 h 2985984"/>
                <a:gd name="connsiteX8" fmla="*/ 5186198 w 6823945"/>
                <a:gd name="connsiteY8" fmla="*/ 0 h 2985984"/>
                <a:gd name="connsiteX9" fmla="*/ 5868593 w 6823945"/>
                <a:gd name="connsiteY9" fmla="*/ 0 h 2985984"/>
                <a:gd name="connsiteX10" fmla="*/ 6823945 w 6823945"/>
                <a:gd name="connsiteY10" fmla="*/ 0 h 2985984"/>
                <a:gd name="connsiteX11" fmla="*/ 6823945 w 6823945"/>
                <a:gd name="connsiteY11" fmla="*/ 507617 h 2985984"/>
                <a:gd name="connsiteX12" fmla="*/ 6823945 w 6823945"/>
                <a:gd name="connsiteY12" fmla="*/ 1164534 h 2985984"/>
                <a:gd name="connsiteX13" fmla="*/ 6823945 w 6823945"/>
                <a:gd name="connsiteY13" fmla="*/ 1761731 h 2985984"/>
                <a:gd name="connsiteX14" fmla="*/ 6823945 w 6823945"/>
                <a:gd name="connsiteY14" fmla="*/ 2418647 h 2985984"/>
                <a:gd name="connsiteX15" fmla="*/ 6823945 w 6823945"/>
                <a:gd name="connsiteY15" fmla="*/ 2985984 h 2985984"/>
                <a:gd name="connsiteX16" fmla="*/ 6209790 w 6823945"/>
                <a:gd name="connsiteY16" fmla="*/ 2985984 h 2985984"/>
                <a:gd name="connsiteX17" fmla="*/ 5595635 w 6823945"/>
                <a:gd name="connsiteY17" fmla="*/ 2985984 h 2985984"/>
                <a:gd name="connsiteX18" fmla="*/ 4845001 w 6823945"/>
                <a:gd name="connsiteY18" fmla="*/ 2985984 h 2985984"/>
                <a:gd name="connsiteX19" fmla="*/ 4162606 w 6823945"/>
                <a:gd name="connsiteY19" fmla="*/ 2985984 h 2985984"/>
                <a:gd name="connsiteX20" fmla="*/ 3343733 w 6823945"/>
                <a:gd name="connsiteY20" fmla="*/ 2985984 h 2985984"/>
                <a:gd name="connsiteX21" fmla="*/ 2524860 w 6823945"/>
                <a:gd name="connsiteY21" fmla="*/ 2985984 h 2985984"/>
                <a:gd name="connsiteX22" fmla="*/ 1774226 w 6823945"/>
                <a:gd name="connsiteY22" fmla="*/ 2985984 h 2985984"/>
                <a:gd name="connsiteX23" fmla="*/ 1023592 w 6823945"/>
                <a:gd name="connsiteY23" fmla="*/ 2985984 h 2985984"/>
                <a:gd name="connsiteX24" fmla="*/ 0 w 6823945"/>
                <a:gd name="connsiteY24" fmla="*/ 2985984 h 2985984"/>
                <a:gd name="connsiteX25" fmla="*/ 0 w 6823945"/>
                <a:gd name="connsiteY25" fmla="*/ 2448507 h 2985984"/>
                <a:gd name="connsiteX26" fmla="*/ 0 w 6823945"/>
                <a:gd name="connsiteY26" fmla="*/ 1851310 h 2985984"/>
                <a:gd name="connsiteX27" fmla="*/ 0 w 6823945"/>
                <a:gd name="connsiteY27" fmla="*/ 1254113 h 2985984"/>
                <a:gd name="connsiteX28" fmla="*/ 0 w 6823945"/>
                <a:gd name="connsiteY28" fmla="*/ 746496 h 2985984"/>
                <a:gd name="connsiteX29" fmla="*/ 0 w 6823945"/>
                <a:gd name="connsiteY29" fmla="*/ 0 h 2985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823945" h="2985984" fill="none" extrusionOk="0">
                  <a:moveTo>
                    <a:pt x="0" y="0"/>
                  </a:moveTo>
                  <a:cubicBezTo>
                    <a:pt x="160216" y="-9842"/>
                    <a:pt x="263773" y="11724"/>
                    <a:pt x="477676" y="0"/>
                  </a:cubicBezTo>
                  <a:cubicBezTo>
                    <a:pt x="691579" y="-11724"/>
                    <a:pt x="1005713" y="31814"/>
                    <a:pt x="1228310" y="0"/>
                  </a:cubicBezTo>
                  <a:cubicBezTo>
                    <a:pt x="1450907" y="-31814"/>
                    <a:pt x="1643791" y="28769"/>
                    <a:pt x="1842465" y="0"/>
                  </a:cubicBezTo>
                  <a:cubicBezTo>
                    <a:pt x="2041140" y="-28769"/>
                    <a:pt x="2364833" y="11852"/>
                    <a:pt x="2524860" y="0"/>
                  </a:cubicBezTo>
                  <a:cubicBezTo>
                    <a:pt x="2684888" y="-11852"/>
                    <a:pt x="3023997" y="-2893"/>
                    <a:pt x="3343733" y="0"/>
                  </a:cubicBezTo>
                  <a:cubicBezTo>
                    <a:pt x="3663469" y="2893"/>
                    <a:pt x="3758701" y="12407"/>
                    <a:pt x="3889649" y="0"/>
                  </a:cubicBezTo>
                  <a:cubicBezTo>
                    <a:pt x="4020597" y="-12407"/>
                    <a:pt x="4439121" y="29954"/>
                    <a:pt x="4640283" y="0"/>
                  </a:cubicBezTo>
                  <a:cubicBezTo>
                    <a:pt x="4841445" y="-29954"/>
                    <a:pt x="5040932" y="-16136"/>
                    <a:pt x="5186198" y="0"/>
                  </a:cubicBezTo>
                  <a:cubicBezTo>
                    <a:pt x="5331464" y="16136"/>
                    <a:pt x="5674626" y="-15836"/>
                    <a:pt x="5868593" y="0"/>
                  </a:cubicBezTo>
                  <a:cubicBezTo>
                    <a:pt x="6062561" y="15836"/>
                    <a:pt x="6377485" y="-12474"/>
                    <a:pt x="6823945" y="0"/>
                  </a:cubicBezTo>
                  <a:cubicBezTo>
                    <a:pt x="6814266" y="199814"/>
                    <a:pt x="6816226" y="361340"/>
                    <a:pt x="6823945" y="507617"/>
                  </a:cubicBezTo>
                  <a:cubicBezTo>
                    <a:pt x="6831664" y="653894"/>
                    <a:pt x="6811468" y="885753"/>
                    <a:pt x="6823945" y="1164534"/>
                  </a:cubicBezTo>
                  <a:cubicBezTo>
                    <a:pt x="6836422" y="1443315"/>
                    <a:pt x="6830396" y="1501209"/>
                    <a:pt x="6823945" y="1761731"/>
                  </a:cubicBezTo>
                  <a:cubicBezTo>
                    <a:pt x="6817494" y="2022253"/>
                    <a:pt x="6833207" y="2148722"/>
                    <a:pt x="6823945" y="2418647"/>
                  </a:cubicBezTo>
                  <a:cubicBezTo>
                    <a:pt x="6814683" y="2688572"/>
                    <a:pt x="6847947" y="2717567"/>
                    <a:pt x="6823945" y="2985984"/>
                  </a:cubicBezTo>
                  <a:cubicBezTo>
                    <a:pt x="6585661" y="3006516"/>
                    <a:pt x="6456181" y="2969385"/>
                    <a:pt x="6209790" y="2985984"/>
                  </a:cubicBezTo>
                  <a:cubicBezTo>
                    <a:pt x="5963400" y="3002583"/>
                    <a:pt x="5783767" y="2967875"/>
                    <a:pt x="5595635" y="2985984"/>
                  </a:cubicBezTo>
                  <a:cubicBezTo>
                    <a:pt x="5407504" y="3004093"/>
                    <a:pt x="5122510" y="2978417"/>
                    <a:pt x="4845001" y="2985984"/>
                  </a:cubicBezTo>
                  <a:cubicBezTo>
                    <a:pt x="4567492" y="2993551"/>
                    <a:pt x="4361865" y="3015091"/>
                    <a:pt x="4162606" y="2985984"/>
                  </a:cubicBezTo>
                  <a:cubicBezTo>
                    <a:pt x="3963348" y="2956877"/>
                    <a:pt x="3644049" y="2962965"/>
                    <a:pt x="3343733" y="2985984"/>
                  </a:cubicBezTo>
                  <a:cubicBezTo>
                    <a:pt x="3043417" y="3009003"/>
                    <a:pt x="2729504" y="2983870"/>
                    <a:pt x="2524860" y="2985984"/>
                  </a:cubicBezTo>
                  <a:cubicBezTo>
                    <a:pt x="2320216" y="2988098"/>
                    <a:pt x="1962719" y="2972716"/>
                    <a:pt x="1774226" y="2985984"/>
                  </a:cubicBezTo>
                  <a:cubicBezTo>
                    <a:pt x="1585733" y="2999252"/>
                    <a:pt x="1299122" y="2973660"/>
                    <a:pt x="1023592" y="2985984"/>
                  </a:cubicBezTo>
                  <a:cubicBezTo>
                    <a:pt x="748062" y="2998308"/>
                    <a:pt x="287699" y="2952473"/>
                    <a:pt x="0" y="2985984"/>
                  </a:cubicBezTo>
                  <a:cubicBezTo>
                    <a:pt x="-17457" y="2824647"/>
                    <a:pt x="9139" y="2577479"/>
                    <a:pt x="0" y="2448507"/>
                  </a:cubicBezTo>
                  <a:cubicBezTo>
                    <a:pt x="-9139" y="2319535"/>
                    <a:pt x="22905" y="2005011"/>
                    <a:pt x="0" y="1851310"/>
                  </a:cubicBezTo>
                  <a:cubicBezTo>
                    <a:pt x="-22905" y="1697609"/>
                    <a:pt x="17641" y="1432741"/>
                    <a:pt x="0" y="1254113"/>
                  </a:cubicBezTo>
                  <a:cubicBezTo>
                    <a:pt x="-17641" y="1075485"/>
                    <a:pt x="-24752" y="949978"/>
                    <a:pt x="0" y="746496"/>
                  </a:cubicBezTo>
                  <a:cubicBezTo>
                    <a:pt x="24752" y="543014"/>
                    <a:pt x="-30998" y="293535"/>
                    <a:pt x="0" y="0"/>
                  </a:cubicBezTo>
                  <a:close/>
                </a:path>
                <a:path w="6823945" h="2985984" stroke="0" extrusionOk="0">
                  <a:moveTo>
                    <a:pt x="0" y="0"/>
                  </a:moveTo>
                  <a:cubicBezTo>
                    <a:pt x="147406" y="14655"/>
                    <a:pt x="407297" y="-2457"/>
                    <a:pt x="614155" y="0"/>
                  </a:cubicBezTo>
                  <a:cubicBezTo>
                    <a:pt x="821013" y="2457"/>
                    <a:pt x="882859" y="3684"/>
                    <a:pt x="1091831" y="0"/>
                  </a:cubicBezTo>
                  <a:cubicBezTo>
                    <a:pt x="1300803" y="-3684"/>
                    <a:pt x="1734932" y="31648"/>
                    <a:pt x="1910705" y="0"/>
                  </a:cubicBezTo>
                  <a:cubicBezTo>
                    <a:pt x="2086478" y="-31648"/>
                    <a:pt x="2244264" y="-27192"/>
                    <a:pt x="2524860" y="0"/>
                  </a:cubicBezTo>
                  <a:cubicBezTo>
                    <a:pt x="2805457" y="27192"/>
                    <a:pt x="2925565" y="-15371"/>
                    <a:pt x="3139015" y="0"/>
                  </a:cubicBezTo>
                  <a:cubicBezTo>
                    <a:pt x="3352465" y="15371"/>
                    <a:pt x="3589636" y="-38615"/>
                    <a:pt x="3957888" y="0"/>
                  </a:cubicBezTo>
                  <a:cubicBezTo>
                    <a:pt x="4326140" y="38615"/>
                    <a:pt x="4356620" y="-841"/>
                    <a:pt x="4503804" y="0"/>
                  </a:cubicBezTo>
                  <a:cubicBezTo>
                    <a:pt x="4650988" y="841"/>
                    <a:pt x="5075932" y="-21434"/>
                    <a:pt x="5322677" y="0"/>
                  </a:cubicBezTo>
                  <a:cubicBezTo>
                    <a:pt x="5569422" y="21434"/>
                    <a:pt x="5751223" y="-18650"/>
                    <a:pt x="6141551" y="0"/>
                  </a:cubicBezTo>
                  <a:cubicBezTo>
                    <a:pt x="6531879" y="18650"/>
                    <a:pt x="6569163" y="-18041"/>
                    <a:pt x="6823945" y="0"/>
                  </a:cubicBezTo>
                  <a:cubicBezTo>
                    <a:pt x="6833810" y="207361"/>
                    <a:pt x="6820931" y="353159"/>
                    <a:pt x="6823945" y="656916"/>
                  </a:cubicBezTo>
                  <a:cubicBezTo>
                    <a:pt x="6826959" y="960673"/>
                    <a:pt x="6826729" y="1030655"/>
                    <a:pt x="6823945" y="1283973"/>
                  </a:cubicBezTo>
                  <a:cubicBezTo>
                    <a:pt x="6821161" y="1537291"/>
                    <a:pt x="6847838" y="1627321"/>
                    <a:pt x="6823945" y="1791590"/>
                  </a:cubicBezTo>
                  <a:cubicBezTo>
                    <a:pt x="6800052" y="1955859"/>
                    <a:pt x="6801015" y="2249273"/>
                    <a:pt x="6823945" y="2388787"/>
                  </a:cubicBezTo>
                  <a:cubicBezTo>
                    <a:pt x="6846875" y="2528301"/>
                    <a:pt x="6832815" y="2709423"/>
                    <a:pt x="6823945" y="2985984"/>
                  </a:cubicBezTo>
                  <a:cubicBezTo>
                    <a:pt x="6680493" y="2958891"/>
                    <a:pt x="6285950" y="3002013"/>
                    <a:pt x="6141551" y="2985984"/>
                  </a:cubicBezTo>
                  <a:cubicBezTo>
                    <a:pt x="5997152" y="2969955"/>
                    <a:pt x="5674515" y="2973655"/>
                    <a:pt x="5322677" y="2985984"/>
                  </a:cubicBezTo>
                  <a:cubicBezTo>
                    <a:pt x="4970839" y="2998313"/>
                    <a:pt x="4887441" y="2998455"/>
                    <a:pt x="4640283" y="2985984"/>
                  </a:cubicBezTo>
                  <a:cubicBezTo>
                    <a:pt x="4393125" y="2973513"/>
                    <a:pt x="4276986" y="2974206"/>
                    <a:pt x="4162606" y="2985984"/>
                  </a:cubicBezTo>
                  <a:cubicBezTo>
                    <a:pt x="4048226" y="2997762"/>
                    <a:pt x="3813988" y="2977691"/>
                    <a:pt x="3616691" y="2985984"/>
                  </a:cubicBezTo>
                  <a:cubicBezTo>
                    <a:pt x="3419394" y="2994277"/>
                    <a:pt x="3180443" y="3001990"/>
                    <a:pt x="2797817" y="2985984"/>
                  </a:cubicBezTo>
                  <a:cubicBezTo>
                    <a:pt x="2415191" y="2969978"/>
                    <a:pt x="2304828" y="2996192"/>
                    <a:pt x="2115423" y="2985984"/>
                  </a:cubicBezTo>
                  <a:cubicBezTo>
                    <a:pt x="1926018" y="2975776"/>
                    <a:pt x="1724398" y="2969928"/>
                    <a:pt x="1569507" y="2985984"/>
                  </a:cubicBezTo>
                  <a:cubicBezTo>
                    <a:pt x="1414616" y="3002040"/>
                    <a:pt x="1165489" y="2964736"/>
                    <a:pt x="887113" y="2985984"/>
                  </a:cubicBezTo>
                  <a:cubicBezTo>
                    <a:pt x="608737" y="3007232"/>
                    <a:pt x="299263" y="2999090"/>
                    <a:pt x="0" y="2985984"/>
                  </a:cubicBezTo>
                  <a:cubicBezTo>
                    <a:pt x="-16636" y="2763659"/>
                    <a:pt x="-2361" y="2732138"/>
                    <a:pt x="0" y="2478367"/>
                  </a:cubicBezTo>
                  <a:cubicBezTo>
                    <a:pt x="2361" y="2224596"/>
                    <a:pt x="-20526" y="2008179"/>
                    <a:pt x="0" y="1851310"/>
                  </a:cubicBezTo>
                  <a:cubicBezTo>
                    <a:pt x="20526" y="1694441"/>
                    <a:pt x="-25817" y="1478469"/>
                    <a:pt x="0" y="1313833"/>
                  </a:cubicBezTo>
                  <a:cubicBezTo>
                    <a:pt x="25817" y="1149197"/>
                    <a:pt x="-19126" y="978225"/>
                    <a:pt x="0" y="656916"/>
                  </a:cubicBezTo>
                  <a:cubicBezTo>
                    <a:pt x="19126" y="335607"/>
                    <a:pt x="-6574" y="193384"/>
                    <a:pt x="0" y="0"/>
                  </a:cubicBezTo>
                  <a:close/>
                </a:path>
              </a:pathLst>
            </a:custGeom>
            <a:solidFill>
              <a:srgbClr val="F2F2F2">
                <a:alpha val="50196"/>
              </a:srgbClr>
            </a:solidFill>
            <a:ln>
              <a:solidFill>
                <a:srgbClr val="F2F2F2">
                  <a:alpha val="0"/>
                </a:srgb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108" name="Group 107">
              <a:extLst>
                <a:ext uri="{FF2B5EF4-FFF2-40B4-BE49-F238E27FC236}">
                  <a16:creationId xmlns:a16="http://schemas.microsoft.com/office/drawing/2014/main" id="{BFDE0D8C-6762-4ADF-9DEA-86D5062CB0CA}"/>
                </a:ext>
              </a:extLst>
            </p:cNvPr>
            <p:cNvGrpSpPr/>
            <p:nvPr/>
          </p:nvGrpSpPr>
          <p:grpSpPr>
            <a:xfrm>
              <a:off x="4381992" y="1764937"/>
              <a:ext cx="3041855" cy="1950447"/>
              <a:chOff x="4616245" y="1609228"/>
              <a:chExt cx="3041855" cy="1950447"/>
            </a:xfrm>
          </p:grpSpPr>
          <p:sp>
            <p:nvSpPr>
              <p:cNvPr id="109" name="Pop-Up Background">
                <a:extLst>
                  <a:ext uri="{FF2B5EF4-FFF2-40B4-BE49-F238E27FC236}">
                    <a16:creationId xmlns:a16="http://schemas.microsoft.com/office/drawing/2014/main" id="{D8AB9B9A-B141-4799-9D55-009768377721}"/>
                  </a:ext>
                </a:extLst>
              </p:cNvPr>
              <p:cNvSpPr/>
              <p:nvPr/>
            </p:nvSpPr>
            <p:spPr>
              <a:xfrm>
                <a:off x="4616245" y="1609228"/>
                <a:ext cx="3041855" cy="1950447"/>
              </a:xfrm>
              <a:custGeom>
                <a:avLst/>
                <a:gdLst>
                  <a:gd name="connsiteX0" fmla="*/ 0 w 3041855"/>
                  <a:gd name="connsiteY0" fmla="*/ 56329 h 1950447"/>
                  <a:gd name="connsiteX1" fmla="*/ 56329 w 3041855"/>
                  <a:gd name="connsiteY1" fmla="*/ 0 h 1950447"/>
                  <a:gd name="connsiteX2" fmla="*/ 612876 w 3041855"/>
                  <a:gd name="connsiteY2" fmla="*/ 0 h 1950447"/>
                  <a:gd name="connsiteX3" fmla="*/ 1169424 w 3041855"/>
                  <a:gd name="connsiteY3" fmla="*/ 0 h 1950447"/>
                  <a:gd name="connsiteX4" fmla="*/ 1696679 w 3041855"/>
                  <a:gd name="connsiteY4" fmla="*/ 0 h 1950447"/>
                  <a:gd name="connsiteX5" fmla="*/ 2282519 w 3041855"/>
                  <a:gd name="connsiteY5" fmla="*/ 0 h 1950447"/>
                  <a:gd name="connsiteX6" fmla="*/ 2985526 w 3041855"/>
                  <a:gd name="connsiteY6" fmla="*/ 0 h 1950447"/>
                  <a:gd name="connsiteX7" fmla="*/ 3041855 w 3041855"/>
                  <a:gd name="connsiteY7" fmla="*/ 56329 h 1950447"/>
                  <a:gd name="connsiteX8" fmla="*/ 3041855 w 3041855"/>
                  <a:gd name="connsiteY8" fmla="*/ 687303 h 1950447"/>
                  <a:gd name="connsiteX9" fmla="*/ 3041855 w 3041855"/>
                  <a:gd name="connsiteY9" fmla="*/ 1318277 h 1950447"/>
                  <a:gd name="connsiteX10" fmla="*/ 3041855 w 3041855"/>
                  <a:gd name="connsiteY10" fmla="*/ 1894118 h 1950447"/>
                  <a:gd name="connsiteX11" fmla="*/ 2985526 w 3041855"/>
                  <a:gd name="connsiteY11" fmla="*/ 1950447 h 1950447"/>
                  <a:gd name="connsiteX12" fmla="*/ 2487563 w 3041855"/>
                  <a:gd name="connsiteY12" fmla="*/ 1950447 h 1950447"/>
                  <a:gd name="connsiteX13" fmla="*/ 1931015 w 3041855"/>
                  <a:gd name="connsiteY13" fmla="*/ 1950447 h 1950447"/>
                  <a:gd name="connsiteX14" fmla="*/ 1374468 w 3041855"/>
                  <a:gd name="connsiteY14" fmla="*/ 1950447 h 1950447"/>
                  <a:gd name="connsiteX15" fmla="*/ 759336 w 3041855"/>
                  <a:gd name="connsiteY15" fmla="*/ 1950447 h 1950447"/>
                  <a:gd name="connsiteX16" fmla="*/ 56329 w 3041855"/>
                  <a:gd name="connsiteY16" fmla="*/ 1950447 h 1950447"/>
                  <a:gd name="connsiteX17" fmla="*/ 0 w 3041855"/>
                  <a:gd name="connsiteY17" fmla="*/ 1894118 h 1950447"/>
                  <a:gd name="connsiteX18" fmla="*/ 0 w 3041855"/>
                  <a:gd name="connsiteY18" fmla="*/ 1299900 h 1950447"/>
                  <a:gd name="connsiteX19" fmla="*/ 0 w 3041855"/>
                  <a:gd name="connsiteY19" fmla="*/ 650547 h 1950447"/>
                  <a:gd name="connsiteX20" fmla="*/ 0 w 3041855"/>
                  <a:gd name="connsiteY20" fmla="*/ 56329 h 1950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041855" h="1950447" fill="none" extrusionOk="0">
                    <a:moveTo>
                      <a:pt x="0" y="56329"/>
                    </a:moveTo>
                    <a:cubicBezTo>
                      <a:pt x="241" y="19660"/>
                      <a:pt x="23681" y="-577"/>
                      <a:pt x="56329" y="0"/>
                    </a:cubicBezTo>
                    <a:cubicBezTo>
                      <a:pt x="196752" y="9775"/>
                      <a:pt x="402032" y="10561"/>
                      <a:pt x="612876" y="0"/>
                    </a:cubicBezTo>
                    <a:cubicBezTo>
                      <a:pt x="823720" y="-10561"/>
                      <a:pt x="961885" y="-27309"/>
                      <a:pt x="1169424" y="0"/>
                    </a:cubicBezTo>
                    <a:cubicBezTo>
                      <a:pt x="1376963" y="27309"/>
                      <a:pt x="1443903" y="-9969"/>
                      <a:pt x="1696679" y="0"/>
                    </a:cubicBezTo>
                    <a:cubicBezTo>
                      <a:pt x="1949456" y="9969"/>
                      <a:pt x="2077103" y="4349"/>
                      <a:pt x="2282519" y="0"/>
                    </a:cubicBezTo>
                    <a:cubicBezTo>
                      <a:pt x="2487935" y="-4349"/>
                      <a:pt x="2770909" y="1517"/>
                      <a:pt x="2985526" y="0"/>
                    </a:cubicBezTo>
                    <a:cubicBezTo>
                      <a:pt x="3016522" y="-5753"/>
                      <a:pt x="3040755" y="29878"/>
                      <a:pt x="3041855" y="56329"/>
                    </a:cubicBezTo>
                    <a:cubicBezTo>
                      <a:pt x="3033621" y="219285"/>
                      <a:pt x="3044636" y="524862"/>
                      <a:pt x="3041855" y="687303"/>
                    </a:cubicBezTo>
                    <a:cubicBezTo>
                      <a:pt x="3039074" y="849744"/>
                      <a:pt x="3019870" y="1138072"/>
                      <a:pt x="3041855" y="1318277"/>
                    </a:cubicBezTo>
                    <a:cubicBezTo>
                      <a:pt x="3063840" y="1498482"/>
                      <a:pt x="3037604" y="1715651"/>
                      <a:pt x="3041855" y="1894118"/>
                    </a:cubicBezTo>
                    <a:cubicBezTo>
                      <a:pt x="3039511" y="1927627"/>
                      <a:pt x="3011641" y="1953196"/>
                      <a:pt x="2985526" y="1950447"/>
                    </a:cubicBezTo>
                    <a:cubicBezTo>
                      <a:pt x="2790440" y="1955865"/>
                      <a:pt x="2631445" y="1943977"/>
                      <a:pt x="2487563" y="1950447"/>
                    </a:cubicBezTo>
                    <a:cubicBezTo>
                      <a:pt x="2343681" y="1956917"/>
                      <a:pt x="2107059" y="1964863"/>
                      <a:pt x="1931015" y="1950447"/>
                    </a:cubicBezTo>
                    <a:cubicBezTo>
                      <a:pt x="1754971" y="1936031"/>
                      <a:pt x="1521097" y="1923179"/>
                      <a:pt x="1374468" y="1950447"/>
                    </a:cubicBezTo>
                    <a:cubicBezTo>
                      <a:pt x="1227839" y="1977715"/>
                      <a:pt x="1006804" y="1951326"/>
                      <a:pt x="759336" y="1950447"/>
                    </a:cubicBezTo>
                    <a:cubicBezTo>
                      <a:pt x="511868" y="1949568"/>
                      <a:pt x="222867" y="1923698"/>
                      <a:pt x="56329" y="1950447"/>
                    </a:cubicBezTo>
                    <a:cubicBezTo>
                      <a:pt x="22148" y="1954211"/>
                      <a:pt x="955" y="1925351"/>
                      <a:pt x="0" y="1894118"/>
                    </a:cubicBezTo>
                    <a:cubicBezTo>
                      <a:pt x="-7605" y="1735788"/>
                      <a:pt x="-22744" y="1524040"/>
                      <a:pt x="0" y="1299900"/>
                    </a:cubicBezTo>
                    <a:cubicBezTo>
                      <a:pt x="22744" y="1075760"/>
                      <a:pt x="20800" y="872316"/>
                      <a:pt x="0" y="650547"/>
                    </a:cubicBezTo>
                    <a:cubicBezTo>
                      <a:pt x="-20800" y="428778"/>
                      <a:pt x="5576" y="333503"/>
                      <a:pt x="0" y="56329"/>
                    </a:cubicBezTo>
                    <a:close/>
                  </a:path>
                  <a:path w="3041855" h="1950447" stroke="0" extrusionOk="0">
                    <a:moveTo>
                      <a:pt x="0" y="56329"/>
                    </a:moveTo>
                    <a:cubicBezTo>
                      <a:pt x="-1755" y="24841"/>
                      <a:pt x="30925" y="-1549"/>
                      <a:pt x="56329" y="0"/>
                    </a:cubicBezTo>
                    <a:cubicBezTo>
                      <a:pt x="307154" y="19905"/>
                      <a:pt x="564117" y="21872"/>
                      <a:pt x="700752" y="0"/>
                    </a:cubicBezTo>
                    <a:cubicBezTo>
                      <a:pt x="837387" y="-21872"/>
                      <a:pt x="1122547" y="15788"/>
                      <a:pt x="1228008" y="0"/>
                    </a:cubicBezTo>
                    <a:cubicBezTo>
                      <a:pt x="1333469" y="-15788"/>
                      <a:pt x="1534830" y="-18869"/>
                      <a:pt x="1725971" y="0"/>
                    </a:cubicBezTo>
                    <a:cubicBezTo>
                      <a:pt x="1917112" y="18869"/>
                      <a:pt x="2131052" y="6089"/>
                      <a:pt x="2311811" y="0"/>
                    </a:cubicBezTo>
                    <a:cubicBezTo>
                      <a:pt x="2492570" y="-6089"/>
                      <a:pt x="2727798" y="17328"/>
                      <a:pt x="2985526" y="0"/>
                    </a:cubicBezTo>
                    <a:cubicBezTo>
                      <a:pt x="3013744" y="1229"/>
                      <a:pt x="3036136" y="27285"/>
                      <a:pt x="3041855" y="56329"/>
                    </a:cubicBezTo>
                    <a:cubicBezTo>
                      <a:pt x="3021179" y="335989"/>
                      <a:pt x="3049361" y="442323"/>
                      <a:pt x="3041855" y="650547"/>
                    </a:cubicBezTo>
                    <a:cubicBezTo>
                      <a:pt x="3034349" y="858771"/>
                      <a:pt x="3059029" y="1081587"/>
                      <a:pt x="3041855" y="1263144"/>
                    </a:cubicBezTo>
                    <a:cubicBezTo>
                      <a:pt x="3024681" y="1444701"/>
                      <a:pt x="3042738" y="1685832"/>
                      <a:pt x="3041855" y="1894118"/>
                    </a:cubicBezTo>
                    <a:cubicBezTo>
                      <a:pt x="3045032" y="1927533"/>
                      <a:pt x="3015256" y="1953866"/>
                      <a:pt x="2985526" y="1950447"/>
                    </a:cubicBezTo>
                    <a:cubicBezTo>
                      <a:pt x="2785462" y="1972015"/>
                      <a:pt x="2607928" y="1969721"/>
                      <a:pt x="2487563" y="1950447"/>
                    </a:cubicBezTo>
                    <a:cubicBezTo>
                      <a:pt x="2367198" y="1931173"/>
                      <a:pt x="2144661" y="1969599"/>
                      <a:pt x="1989599" y="1950447"/>
                    </a:cubicBezTo>
                    <a:cubicBezTo>
                      <a:pt x="1834537" y="1931295"/>
                      <a:pt x="1721097" y="1939786"/>
                      <a:pt x="1491636" y="1950447"/>
                    </a:cubicBezTo>
                    <a:cubicBezTo>
                      <a:pt x="1262175" y="1961108"/>
                      <a:pt x="1202926" y="1936217"/>
                      <a:pt x="993672" y="1950447"/>
                    </a:cubicBezTo>
                    <a:cubicBezTo>
                      <a:pt x="784418" y="1964677"/>
                      <a:pt x="303861" y="1965749"/>
                      <a:pt x="56329" y="1950447"/>
                    </a:cubicBezTo>
                    <a:cubicBezTo>
                      <a:pt x="24127" y="1943342"/>
                      <a:pt x="4222" y="1920510"/>
                      <a:pt x="0" y="1894118"/>
                    </a:cubicBezTo>
                    <a:cubicBezTo>
                      <a:pt x="-11860" y="1752998"/>
                      <a:pt x="-18614" y="1588295"/>
                      <a:pt x="0" y="1299900"/>
                    </a:cubicBezTo>
                    <a:cubicBezTo>
                      <a:pt x="18614" y="1011505"/>
                      <a:pt x="22835" y="837816"/>
                      <a:pt x="0" y="650547"/>
                    </a:cubicBezTo>
                    <a:cubicBezTo>
                      <a:pt x="-22835" y="463278"/>
                      <a:pt x="13798" y="194182"/>
                      <a:pt x="0" y="56329"/>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3288172637">
                      <a:prstGeom prst="roundRect">
                        <a:avLst>
                          <a:gd name="adj" fmla="val 2888"/>
                        </a:avLst>
                      </a:prstGeom>
                      <ask:type>
                        <ask:lineSketchFreehand/>
                      </ask:type>
                      <ask:seed>3288172637</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0" name="Pop-Up Title Text">
                <a:extLst>
                  <a:ext uri="{FF2B5EF4-FFF2-40B4-BE49-F238E27FC236}">
                    <a16:creationId xmlns:a16="http://schemas.microsoft.com/office/drawing/2014/main" id="{ACD58A4E-1EF7-4EE9-AF75-3E28F86A74B2}"/>
                  </a:ext>
                </a:extLst>
              </p:cNvPr>
              <p:cNvSpPr txBox="1"/>
              <p:nvPr/>
            </p:nvSpPr>
            <p:spPr>
              <a:xfrm>
                <a:off x="4718134" y="1697305"/>
                <a:ext cx="2768852" cy="138499"/>
              </a:xfrm>
              <a:prstGeom prst="rect">
                <a:avLst/>
              </a:prstGeom>
              <a:noFill/>
            </p:spPr>
            <p:txBody>
              <a:bodyPr wrap="square" lIns="0" tIns="0" bIns="0" rtlCol="0">
                <a:spAutoFit/>
              </a:bodyPr>
              <a:lstStyle/>
              <a:p>
                <a:r>
                  <a:rPr lang="en-US" sz="900" b="1" dirty="0">
                    <a:solidFill>
                      <a:schemeClr val="tx1">
                        <a:lumMod val="75000"/>
                        <a:lumOff val="25000"/>
                      </a:schemeClr>
                    </a:solidFill>
                  </a:rPr>
                  <a:t>Editar Cliente</a:t>
                </a:r>
              </a:p>
            </p:txBody>
          </p:sp>
          <p:sp>
            <p:nvSpPr>
              <p:cNvPr id="111" name="Button">
                <a:extLst>
                  <a:ext uri="{FF2B5EF4-FFF2-40B4-BE49-F238E27FC236}">
                    <a16:creationId xmlns:a16="http://schemas.microsoft.com/office/drawing/2014/main" id="{70C3AE25-DAD4-491C-92FF-3ACF1B74678E}"/>
                  </a:ext>
                </a:extLst>
              </p:cNvPr>
              <p:cNvSpPr/>
              <p:nvPr/>
            </p:nvSpPr>
            <p:spPr>
              <a:xfrm>
                <a:off x="5943600" y="3164739"/>
                <a:ext cx="720000" cy="194895"/>
              </a:xfrm>
              <a:custGeom>
                <a:avLst/>
                <a:gdLst>
                  <a:gd name="connsiteX0" fmla="*/ 0 w 720000"/>
                  <a:gd name="connsiteY0" fmla="*/ 12245 h 194895"/>
                  <a:gd name="connsiteX1" fmla="*/ 12245 w 720000"/>
                  <a:gd name="connsiteY1" fmla="*/ 0 h 194895"/>
                  <a:gd name="connsiteX2" fmla="*/ 707755 w 720000"/>
                  <a:gd name="connsiteY2" fmla="*/ 0 h 194895"/>
                  <a:gd name="connsiteX3" fmla="*/ 720000 w 720000"/>
                  <a:gd name="connsiteY3" fmla="*/ 12245 h 194895"/>
                  <a:gd name="connsiteX4" fmla="*/ 720000 w 720000"/>
                  <a:gd name="connsiteY4" fmla="*/ 182650 h 194895"/>
                  <a:gd name="connsiteX5" fmla="*/ 707755 w 720000"/>
                  <a:gd name="connsiteY5" fmla="*/ 194895 h 194895"/>
                  <a:gd name="connsiteX6" fmla="*/ 12245 w 720000"/>
                  <a:gd name="connsiteY6" fmla="*/ 194895 h 194895"/>
                  <a:gd name="connsiteX7" fmla="*/ 0 w 720000"/>
                  <a:gd name="connsiteY7" fmla="*/ 182650 h 194895"/>
                  <a:gd name="connsiteX8" fmla="*/ 0 w 720000"/>
                  <a:gd name="connsiteY8" fmla="*/ 12245 h 194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00" h="194895" extrusionOk="0">
                    <a:moveTo>
                      <a:pt x="0" y="12245"/>
                    </a:moveTo>
                    <a:cubicBezTo>
                      <a:pt x="247" y="4235"/>
                      <a:pt x="5184" y="153"/>
                      <a:pt x="12245" y="0"/>
                    </a:cubicBezTo>
                    <a:cubicBezTo>
                      <a:pt x="178125" y="-18056"/>
                      <a:pt x="554164" y="3704"/>
                      <a:pt x="707755" y="0"/>
                    </a:cubicBezTo>
                    <a:cubicBezTo>
                      <a:pt x="714552" y="-236"/>
                      <a:pt x="718654" y="4962"/>
                      <a:pt x="720000" y="12245"/>
                    </a:cubicBezTo>
                    <a:cubicBezTo>
                      <a:pt x="721224" y="94575"/>
                      <a:pt x="723145" y="114466"/>
                      <a:pt x="720000" y="182650"/>
                    </a:cubicBezTo>
                    <a:cubicBezTo>
                      <a:pt x="720255" y="189080"/>
                      <a:pt x="714232" y="194413"/>
                      <a:pt x="707755" y="194895"/>
                    </a:cubicBezTo>
                    <a:cubicBezTo>
                      <a:pt x="375125" y="162814"/>
                      <a:pt x="177285" y="223749"/>
                      <a:pt x="12245" y="194895"/>
                    </a:cubicBezTo>
                    <a:cubicBezTo>
                      <a:pt x="5099" y="195538"/>
                      <a:pt x="1070" y="190014"/>
                      <a:pt x="0" y="182650"/>
                    </a:cubicBezTo>
                    <a:cubicBezTo>
                      <a:pt x="-4796" y="140375"/>
                      <a:pt x="-3113" y="72731"/>
                      <a:pt x="0" y="12245"/>
                    </a:cubicBezTo>
                    <a:close/>
                  </a:path>
                </a:pathLst>
              </a:custGeom>
              <a:noFill/>
              <a:ln w="9525">
                <a:solidFill>
                  <a:schemeClr val="tx1">
                    <a:lumMod val="75000"/>
                    <a:lumOff val="25000"/>
                  </a:schemeClr>
                </a:solidFill>
                <a:extLst>
                  <a:ext uri="{C807C97D-BFC1-408E-A445-0C87EB9F89A2}">
                    <ask:lineSketchStyleProps xmlns:ask="http://schemas.microsoft.com/office/drawing/2018/sketchyshapes" sd="2534344286">
                      <a:prstGeom prst="roundRect">
                        <a:avLst>
                          <a:gd name="adj" fmla="val 6283"/>
                        </a:avLst>
                      </a:prstGeom>
                      <ask:type>
                        <ask:lineSketchFreehand/>
                      </ask:type>
                      <ask:seed>2534344286</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spc="20" dirty="0">
                    <a:solidFill>
                      <a:schemeClr val="tx1">
                        <a:lumMod val="75000"/>
                        <a:lumOff val="25000"/>
                      </a:schemeClr>
                    </a:solidFill>
                  </a:rPr>
                  <a:t>Cancelar</a:t>
                </a:r>
              </a:p>
            </p:txBody>
          </p:sp>
          <p:sp>
            <p:nvSpPr>
              <p:cNvPr id="112" name="Selected Button">
                <a:extLst>
                  <a:ext uri="{FF2B5EF4-FFF2-40B4-BE49-F238E27FC236}">
                    <a16:creationId xmlns:a16="http://schemas.microsoft.com/office/drawing/2014/main" id="{2D915A13-5AB5-4A15-8CA4-5917929C30B1}"/>
                  </a:ext>
                </a:extLst>
              </p:cNvPr>
              <p:cNvSpPr/>
              <p:nvPr/>
            </p:nvSpPr>
            <p:spPr>
              <a:xfrm>
                <a:off x="6798260" y="3154256"/>
                <a:ext cx="720000" cy="205377"/>
              </a:xfrm>
              <a:custGeom>
                <a:avLst/>
                <a:gdLst>
                  <a:gd name="connsiteX0" fmla="*/ 0 w 720000"/>
                  <a:gd name="connsiteY0" fmla="*/ 12904 h 205377"/>
                  <a:gd name="connsiteX1" fmla="*/ 12904 w 720000"/>
                  <a:gd name="connsiteY1" fmla="*/ 0 h 205377"/>
                  <a:gd name="connsiteX2" fmla="*/ 707096 w 720000"/>
                  <a:gd name="connsiteY2" fmla="*/ 0 h 205377"/>
                  <a:gd name="connsiteX3" fmla="*/ 720000 w 720000"/>
                  <a:gd name="connsiteY3" fmla="*/ 12904 h 205377"/>
                  <a:gd name="connsiteX4" fmla="*/ 720000 w 720000"/>
                  <a:gd name="connsiteY4" fmla="*/ 192473 h 205377"/>
                  <a:gd name="connsiteX5" fmla="*/ 707096 w 720000"/>
                  <a:gd name="connsiteY5" fmla="*/ 205377 h 205377"/>
                  <a:gd name="connsiteX6" fmla="*/ 12904 w 720000"/>
                  <a:gd name="connsiteY6" fmla="*/ 205377 h 205377"/>
                  <a:gd name="connsiteX7" fmla="*/ 0 w 720000"/>
                  <a:gd name="connsiteY7" fmla="*/ 192473 h 205377"/>
                  <a:gd name="connsiteX8" fmla="*/ 0 w 720000"/>
                  <a:gd name="connsiteY8" fmla="*/ 12904 h 205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00" h="205377" fill="none" extrusionOk="0">
                    <a:moveTo>
                      <a:pt x="0" y="12904"/>
                    </a:moveTo>
                    <a:cubicBezTo>
                      <a:pt x="339" y="5512"/>
                      <a:pt x="6567" y="612"/>
                      <a:pt x="12904" y="0"/>
                    </a:cubicBezTo>
                    <a:cubicBezTo>
                      <a:pt x="225329" y="19597"/>
                      <a:pt x="516154" y="5841"/>
                      <a:pt x="707096" y="0"/>
                    </a:cubicBezTo>
                    <a:cubicBezTo>
                      <a:pt x="715733" y="-618"/>
                      <a:pt x="719897" y="5910"/>
                      <a:pt x="720000" y="12904"/>
                    </a:cubicBezTo>
                    <a:cubicBezTo>
                      <a:pt x="712206" y="63060"/>
                      <a:pt x="722963" y="108787"/>
                      <a:pt x="720000" y="192473"/>
                    </a:cubicBezTo>
                    <a:cubicBezTo>
                      <a:pt x="720451" y="200397"/>
                      <a:pt x="714586" y="204450"/>
                      <a:pt x="707096" y="205377"/>
                    </a:cubicBezTo>
                    <a:cubicBezTo>
                      <a:pt x="467838" y="235980"/>
                      <a:pt x="157473" y="206134"/>
                      <a:pt x="12904" y="205377"/>
                    </a:cubicBezTo>
                    <a:cubicBezTo>
                      <a:pt x="7452" y="204770"/>
                      <a:pt x="-313" y="199658"/>
                      <a:pt x="0" y="192473"/>
                    </a:cubicBezTo>
                    <a:cubicBezTo>
                      <a:pt x="2251" y="139697"/>
                      <a:pt x="8536" y="56819"/>
                      <a:pt x="0" y="12904"/>
                    </a:cubicBezTo>
                    <a:close/>
                  </a:path>
                  <a:path w="720000" h="205377" stroke="0" extrusionOk="0">
                    <a:moveTo>
                      <a:pt x="0" y="12904"/>
                    </a:moveTo>
                    <a:cubicBezTo>
                      <a:pt x="-37" y="4803"/>
                      <a:pt x="5839" y="-242"/>
                      <a:pt x="12904" y="0"/>
                    </a:cubicBezTo>
                    <a:cubicBezTo>
                      <a:pt x="222862" y="-6088"/>
                      <a:pt x="383161" y="-14162"/>
                      <a:pt x="707096" y="0"/>
                    </a:cubicBezTo>
                    <a:cubicBezTo>
                      <a:pt x="713658" y="-89"/>
                      <a:pt x="719014" y="4365"/>
                      <a:pt x="720000" y="12904"/>
                    </a:cubicBezTo>
                    <a:cubicBezTo>
                      <a:pt x="727267" y="82949"/>
                      <a:pt x="717794" y="147747"/>
                      <a:pt x="720000" y="192473"/>
                    </a:cubicBezTo>
                    <a:cubicBezTo>
                      <a:pt x="720197" y="197886"/>
                      <a:pt x="712476" y="205145"/>
                      <a:pt x="707096" y="205377"/>
                    </a:cubicBezTo>
                    <a:cubicBezTo>
                      <a:pt x="549774" y="199365"/>
                      <a:pt x="300503" y="231929"/>
                      <a:pt x="12904" y="205377"/>
                    </a:cubicBezTo>
                    <a:cubicBezTo>
                      <a:pt x="5086" y="204514"/>
                      <a:pt x="-74" y="199190"/>
                      <a:pt x="0" y="192473"/>
                    </a:cubicBezTo>
                    <a:cubicBezTo>
                      <a:pt x="2875" y="103467"/>
                      <a:pt x="-2538" y="83692"/>
                      <a:pt x="0" y="12904"/>
                    </a:cubicBezTo>
                    <a:close/>
                  </a:path>
                </a:pathLst>
              </a:custGeom>
              <a:solidFill>
                <a:schemeClr val="tx1">
                  <a:lumMod val="75000"/>
                  <a:lumOff val="25000"/>
                </a:schemeClr>
              </a:solidFill>
              <a:ln>
                <a:solidFill>
                  <a:srgbClr val="404040">
                    <a:alpha val="0"/>
                  </a:srgbClr>
                </a:solidFill>
                <a:extLst>
                  <a:ext uri="{C807C97D-BFC1-408E-A445-0C87EB9F89A2}">
                    <ask:lineSketchStyleProps xmlns:ask="http://schemas.microsoft.com/office/drawing/2018/sketchyshapes" sd="3840085560">
                      <a:prstGeom prst="roundRect">
                        <a:avLst>
                          <a:gd name="adj" fmla="val 6283"/>
                        </a:avLst>
                      </a:prstGeom>
                      <ask:type>
                        <ask:lineSketchFreehand/>
                      </ask:type>
                      <ask:seed>3840085560</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spc="20" dirty="0">
                    <a:solidFill>
                      <a:schemeClr val="bg1"/>
                    </a:solidFill>
                  </a:rPr>
                  <a:t>Guardar</a:t>
                </a:r>
              </a:p>
            </p:txBody>
          </p:sp>
          <p:sp>
            <p:nvSpPr>
              <p:cNvPr id="125" name="Search Box">
                <a:extLst>
                  <a:ext uri="{FF2B5EF4-FFF2-40B4-BE49-F238E27FC236}">
                    <a16:creationId xmlns:a16="http://schemas.microsoft.com/office/drawing/2014/main" id="{023E25BE-6531-4760-845E-C6D49545F157}"/>
                  </a:ext>
                </a:extLst>
              </p:cNvPr>
              <p:cNvSpPr/>
              <p:nvPr/>
            </p:nvSpPr>
            <p:spPr>
              <a:xfrm>
                <a:off x="4960854" y="2176328"/>
                <a:ext cx="854860" cy="222624"/>
              </a:xfrm>
              <a:custGeom>
                <a:avLst/>
                <a:gdLst>
                  <a:gd name="connsiteX0" fmla="*/ 0 w 854860"/>
                  <a:gd name="connsiteY0" fmla="*/ 10913 h 222624"/>
                  <a:gd name="connsiteX1" fmla="*/ 10913 w 854860"/>
                  <a:gd name="connsiteY1" fmla="*/ 0 h 222624"/>
                  <a:gd name="connsiteX2" fmla="*/ 410769 w 854860"/>
                  <a:gd name="connsiteY2" fmla="*/ 0 h 222624"/>
                  <a:gd name="connsiteX3" fmla="*/ 843947 w 854860"/>
                  <a:gd name="connsiteY3" fmla="*/ 0 h 222624"/>
                  <a:gd name="connsiteX4" fmla="*/ 854860 w 854860"/>
                  <a:gd name="connsiteY4" fmla="*/ 10913 h 222624"/>
                  <a:gd name="connsiteX5" fmla="*/ 854860 w 854860"/>
                  <a:gd name="connsiteY5" fmla="*/ 211711 h 222624"/>
                  <a:gd name="connsiteX6" fmla="*/ 843947 w 854860"/>
                  <a:gd name="connsiteY6" fmla="*/ 222624 h 222624"/>
                  <a:gd name="connsiteX7" fmla="*/ 410769 w 854860"/>
                  <a:gd name="connsiteY7" fmla="*/ 222624 h 222624"/>
                  <a:gd name="connsiteX8" fmla="*/ 10913 w 854860"/>
                  <a:gd name="connsiteY8" fmla="*/ 222624 h 222624"/>
                  <a:gd name="connsiteX9" fmla="*/ 0 w 854860"/>
                  <a:gd name="connsiteY9" fmla="*/ 211711 h 222624"/>
                  <a:gd name="connsiteX10" fmla="*/ 0 w 854860"/>
                  <a:gd name="connsiteY10" fmla="*/ 10913 h 222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54860" h="222624" fill="none" extrusionOk="0">
                    <a:moveTo>
                      <a:pt x="0" y="10913"/>
                    </a:moveTo>
                    <a:cubicBezTo>
                      <a:pt x="56" y="4059"/>
                      <a:pt x="4461" y="748"/>
                      <a:pt x="10913" y="0"/>
                    </a:cubicBezTo>
                    <a:cubicBezTo>
                      <a:pt x="162696" y="3220"/>
                      <a:pt x="301263" y="10607"/>
                      <a:pt x="410769" y="0"/>
                    </a:cubicBezTo>
                    <a:cubicBezTo>
                      <a:pt x="520275" y="-10607"/>
                      <a:pt x="669916" y="-15118"/>
                      <a:pt x="843947" y="0"/>
                    </a:cubicBezTo>
                    <a:cubicBezTo>
                      <a:pt x="849733" y="64"/>
                      <a:pt x="854922" y="4197"/>
                      <a:pt x="854860" y="10913"/>
                    </a:cubicBezTo>
                    <a:cubicBezTo>
                      <a:pt x="862015" y="56299"/>
                      <a:pt x="852337" y="114524"/>
                      <a:pt x="854860" y="211711"/>
                    </a:cubicBezTo>
                    <a:cubicBezTo>
                      <a:pt x="854653" y="218244"/>
                      <a:pt x="850194" y="222994"/>
                      <a:pt x="843947" y="222624"/>
                    </a:cubicBezTo>
                    <a:cubicBezTo>
                      <a:pt x="633008" y="208149"/>
                      <a:pt x="549508" y="201208"/>
                      <a:pt x="410769" y="222624"/>
                    </a:cubicBezTo>
                    <a:cubicBezTo>
                      <a:pt x="272030" y="244040"/>
                      <a:pt x="195898" y="208688"/>
                      <a:pt x="10913" y="222624"/>
                    </a:cubicBezTo>
                    <a:cubicBezTo>
                      <a:pt x="4899" y="223913"/>
                      <a:pt x="740" y="217518"/>
                      <a:pt x="0" y="211711"/>
                    </a:cubicBezTo>
                    <a:cubicBezTo>
                      <a:pt x="4463" y="165093"/>
                      <a:pt x="-592" y="58313"/>
                      <a:pt x="0" y="10913"/>
                    </a:cubicBezTo>
                    <a:close/>
                  </a:path>
                  <a:path w="854860" h="222624" stroke="0" extrusionOk="0">
                    <a:moveTo>
                      <a:pt x="0" y="10913"/>
                    </a:moveTo>
                    <a:cubicBezTo>
                      <a:pt x="258" y="4398"/>
                      <a:pt x="4743" y="276"/>
                      <a:pt x="10913" y="0"/>
                    </a:cubicBezTo>
                    <a:cubicBezTo>
                      <a:pt x="220782" y="-10026"/>
                      <a:pt x="349809" y="4172"/>
                      <a:pt x="435760" y="0"/>
                    </a:cubicBezTo>
                    <a:cubicBezTo>
                      <a:pt x="521711" y="-4172"/>
                      <a:pt x="707032" y="-618"/>
                      <a:pt x="843947" y="0"/>
                    </a:cubicBezTo>
                    <a:cubicBezTo>
                      <a:pt x="851304" y="-372"/>
                      <a:pt x="855417" y="5319"/>
                      <a:pt x="854860" y="10913"/>
                    </a:cubicBezTo>
                    <a:cubicBezTo>
                      <a:pt x="851551" y="103987"/>
                      <a:pt x="845059" y="132243"/>
                      <a:pt x="854860" y="211711"/>
                    </a:cubicBezTo>
                    <a:cubicBezTo>
                      <a:pt x="854489" y="217687"/>
                      <a:pt x="849340" y="223006"/>
                      <a:pt x="843947" y="222624"/>
                    </a:cubicBezTo>
                    <a:cubicBezTo>
                      <a:pt x="711251" y="228194"/>
                      <a:pt x="587101" y="221933"/>
                      <a:pt x="410769" y="222624"/>
                    </a:cubicBezTo>
                    <a:cubicBezTo>
                      <a:pt x="234437" y="223315"/>
                      <a:pt x="174967" y="207929"/>
                      <a:pt x="10913" y="222624"/>
                    </a:cubicBezTo>
                    <a:cubicBezTo>
                      <a:pt x="4592" y="223803"/>
                      <a:pt x="-350" y="217703"/>
                      <a:pt x="0" y="211711"/>
                    </a:cubicBezTo>
                    <a:cubicBezTo>
                      <a:pt x="-1041" y="156857"/>
                      <a:pt x="1307" y="70667"/>
                      <a:pt x="0" y="10913"/>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2024747198">
                      <a:prstGeom prst="roundRect">
                        <a:avLst>
                          <a:gd name="adj" fmla="val 4902"/>
                        </a:avLst>
                      </a:prstGeom>
                      <ask:type>
                        <ask:lineSketchFreehand/>
                      </ask:type>
                      <ask:seed>2024747198</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grpSp>
            <p:nvGrpSpPr>
              <p:cNvPr id="114" name="Search Box 3" descr="Search Box 3">
                <a:extLst>
                  <a:ext uri="{FF2B5EF4-FFF2-40B4-BE49-F238E27FC236}">
                    <a16:creationId xmlns:a16="http://schemas.microsoft.com/office/drawing/2014/main" id="{B34F5048-2881-4FBA-A06B-5AD65A15142B}"/>
                  </a:ext>
                </a:extLst>
              </p:cNvPr>
              <p:cNvGrpSpPr/>
              <p:nvPr/>
            </p:nvGrpSpPr>
            <p:grpSpPr>
              <a:xfrm>
                <a:off x="4971368" y="2518054"/>
                <a:ext cx="2028965" cy="222624"/>
                <a:chOff x="1954390" y="4940350"/>
                <a:chExt cx="2028965" cy="222624"/>
              </a:xfrm>
            </p:grpSpPr>
            <p:sp>
              <p:nvSpPr>
                <p:cNvPr id="123" name="Search Box">
                  <a:extLst>
                    <a:ext uri="{FF2B5EF4-FFF2-40B4-BE49-F238E27FC236}">
                      <a16:creationId xmlns:a16="http://schemas.microsoft.com/office/drawing/2014/main" id="{42C33D21-3672-4D3D-ABC9-8C00F4410A1A}"/>
                    </a:ext>
                  </a:extLst>
                </p:cNvPr>
                <p:cNvSpPr/>
                <p:nvPr/>
              </p:nvSpPr>
              <p:spPr>
                <a:xfrm>
                  <a:off x="1963068" y="4940350"/>
                  <a:ext cx="2020287" cy="222624"/>
                </a:xfrm>
                <a:custGeom>
                  <a:avLst/>
                  <a:gdLst>
                    <a:gd name="connsiteX0" fmla="*/ 0 w 2020287"/>
                    <a:gd name="connsiteY0" fmla="*/ 10913 h 222624"/>
                    <a:gd name="connsiteX1" fmla="*/ 10913 w 2020287"/>
                    <a:gd name="connsiteY1" fmla="*/ 0 h 222624"/>
                    <a:gd name="connsiteX2" fmla="*/ 657082 w 2020287"/>
                    <a:gd name="connsiteY2" fmla="*/ 0 h 222624"/>
                    <a:gd name="connsiteX3" fmla="*/ 1363205 w 2020287"/>
                    <a:gd name="connsiteY3" fmla="*/ 0 h 222624"/>
                    <a:gd name="connsiteX4" fmla="*/ 2009374 w 2020287"/>
                    <a:gd name="connsiteY4" fmla="*/ 0 h 222624"/>
                    <a:gd name="connsiteX5" fmla="*/ 2020287 w 2020287"/>
                    <a:gd name="connsiteY5" fmla="*/ 10913 h 222624"/>
                    <a:gd name="connsiteX6" fmla="*/ 2020287 w 2020287"/>
                    <a:gd name="connsiteY6" fmla="*/ 211711 h 222624"/>
                    <a:gd name="connsiteX7" fmla="*/ 2009374 w 2020287"/>
                    <a:gd name="connsiteY7" fmla="*/ 222624 h 222624"/>
                    <a:gd name="connsiteX8" fmla="*/ 1303251 w 2020287"/>
                    <a:gd name="connsiteY8" fmla="*/ 222624 h 222624"/>
                    <a:gd name="connsiteX9" fmla="*/ 637097 w 2020287"/>
                    <a:gd name="connsiteY9" fmla="*/ 222624 h 222624"/>
                    <a:gd name="connsiteX10" fmla="*/ 10913 w 2020287"/>
                    <a:gd name="connsiteY10" fmla="*/ 222624 h 222624"/>
                    <a:gd name="connsiteX11" fmla="*/ 0 w 2020287"/>
                    <a:gd name="connsiteY11" fmla="*/ 211711 h 222624"/>
                    <a:gd name="connsiteX12" fmla="*/ 0 w 2020287"/>
                    <a:gd name="connsiteY12" fmla="*/ 10913 h 222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20287" h="222624" fill="none" extrusionOk="0">
                      <a:moveTo>
                        <a:pt x="0" y="10913"/>
                      </a:moveTo>
                      <a:cubicBezTo>
                        <a:pt x="27" y="4189"/>
                        <a:pt x="5249" y="747"/>
                        <a:pt x="10913" y="0"/>
                      </a:cubicBezTo>
                      <a:cubicBezTo>
                        <a:pt x="210193" y="-27603"/>
                        <a:pt x="400202" y="-31073"/>
                        <a:pt x="657082" y="0"/>
                      </a:cubicBezTo>
                      <a:cubicBezTo>
                        <a:pt x="913962" y="31073"/>
                        <a:pt x="1131377" y="18262"/>
                        <a:pt x="1363205" y="0"/>
                      </a:cubicBezTo>
                      <a:cubicBezTo>
                        <a:pt x="1595033" y="-18262"/>
                        <a:pt x="1822103" y="-13322"/>
                        <a:pt x="2009374" y="0"/>
                      </a:cubicBezTo>
                      <a:cubicBezTo>
                        <a:pt x="2015194" y="506"/>
                        <a:pt x="2020507" y="5256"/>
                        <a:pt x="2020287" y="10913"/>
                      </a:cubicBezTo>
                      <a:cubicBezTo>
                        <a:pt x="2023175" y="109471"/>
                        <a:pt x="2011454" y="143103"/>
                        <a:pt x="2020287" y="211711"/>
                      </a:cubicBezTo>
                      <a:cubicBezTo>
                        <a:pt x="2021447" y="217523"/>
                        <a:pt x="2015933" y="222492"/>
                        <a:pt x="2009374" y="222624"/>
                      </a:cubicBezTo>
                      <a:cubicBezTo>
                        <a:pt x="1687017" y="238128"/>
                        <a:pt x="1464538" y="200141"/>
                        <a:pt x="1303251" y="222624"/>
                      </a:cubicBezTo>
                      <a:cubicBezTo>
                        <a:pt x="1141964" y="245107"/>
                        <a:pt x="951261" y="244703"/>
                        <a:pt x="637097" y="222624"/>
                      </a:cubicBezTo>
                      <a:cubicBezTo>
                        <a:pt x="322933" y="200545"/>
                        <a:pt x="260955" y="225382"/>
                        <a:pt x="10913" y="222624"/>
                      </a:cubicBezTo>
                      <a:cubicBezTo>
                        <a:pt x="5011" y="223534"/>
                        <a:pt x="537" y="218275"/>
                        <a:pt x="0" y="211711"/>
                      </a:cubicBezTo>
                      <a:cubicBezTo>
                        <a:pt x="4068" y="146857"/>
                        <a:pt x="-4790" y="104853"/>
                        <a:pt x="0" y="10913"/>
                      </a:cubicBezTo>
                      <a:close/>
                    </a:path>
                    <a:path w="2020287" h="222624" stroke="0" extrusionOk="0">
                      <a:moveTo>
                        <a:pt x="0" y="10913"/>
                      </a:moveTo>
                      <a:cubicBezTo>
                        <a:pt x="258" y="4398"/>
                        <a:pt x="4743" y="276"/>
                        <a:pt x="10913" y="0"/>
                      </a:cubicBezTo>
                      <a:cubicBezTo>
                        <a:pt x="238080" y="33762"/>
                        <a:pt x="511281" y="9809"/>
                        <a:pt x="697051" y="0"/>
                      </a:cubicBezTo>
                      <a:cubicBezTo>
                        <a:pt x="882821" y="-9809"/>
                        <a:pt x="1124710" y="-34773"/>
                        <a:pt x="1403174" y="0"/>
                      </a:cubicBezTo>
                      <a:cubicBezTo>
                        <a:pt x="1681638" y="34773"/>
                        <a:pt x="1736273" y="-21035"/>
                        <a:pt x="2009374" y="0"/>
                      </a:cubicBezTo>
                      <a:cubicBezTo>
                        <a:pt x="2014595" y="-150"/>
                        <a:pt x="2020817" y="5207"/>
                        <a:pt x="2020287" y="10913"/>
                      </a:cubicBezTo>
                      <a:cubicBezTo>
                        <a:pt x="2017474" y="88248"/>
                        <a:pt x="2018227" y="114887"/>
                        <a:pt x="2020287" y="211711"/>
                      </a:cubicBezTo>
                      <a:cubicBezTo>
                        <a:pt x="2020010" y="216706"/>
                        <a:pt x="2014410" y="222068"/>
                        <a:pt x="2009374" y="222624"/>
                      </a:cubicBezTo>
                      <a:cubicBezTo>
                        <a:pt x="1861442" y="208644"/>
                        <a:pt x="1583497" y="214463"/>
                        <a:pt x="1403174" y="222624"/>
                      </a:cubicBezTo>
                      <a:cubicBezTo>
                        <a:pt x="1222851" y="230785"/>
                        <a:pt x="1013064" y="229904"/>
                        <a:pt x="737020" y="222624"/>
                      </a:cubicBezTo>
                      <a:cubicBezTo>
                        <a:pt x="460976" y="215344"/>
                        <a:pt x="280772" y="232866"/>
                        <a:pt x="10913" y="222624"/>
                      </a:cubicBezTo>
                      <a:cubicBezTo>
                        <a:pt x="5042" y="223687"/>
                        <a:pt x="-283" y="217245"/>
                        <a:pt x="0" y="211711"/>
                      </a:cubicBezTo>
                      <a:cubicBezTo>
                        <a:pt x="5626" y="126661"/>
                        <a:pt x="8630" y="56697"/>
                        <a:pt x="0" y="10913"/>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2024747198">
                        <a:prstGeom prst="roundRect">
                          <a:avLst>
                            <a:gd name="adj" fmla="val 4902"/>
                          </a:avLst>
                        </a:prstGeom>
                        <ask:type>
                          <ask:lineSketchFreehand/>
                        </ask:type>
                        <ask:seed>2024747198</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24" name="Search Text">
                  <a:extLst>
                    <a:ext uri="{FF2B5EF4-FFF2-40B4-BE49-F238E27FC236}">
                      <a16:creationId xmlns:a16="http://schemas.microsoft.com/office/drawing/2014/main" id="{651489A3-9E26-47F0-8E2C-7D8EFA4C1515}"/>
                    </a:ext>
                  </a:extLst>
                </p:cNvPr>
                <p:cNvSpPr txBox="1"/>
                <p:nvPr/>
              </p:nvSpPr>
              <p:spPr>
                <a:xfrm>
                  <a:off x="1954390" y="4951556"/>
                  <a:ext cx="636984" cy="200055"/>
                </a:xfrm>
                <a:prstGeom prst="rect">
                  <a:avLst/>
                </a:prstGeom>
                <a:noFill/>
              </p:spPr>
              <p:txBody>
                <a:bodyPr wrap="square" rtlCol="0" anchor="ctr">
                  <a:spAutoFit/>
                </a:bodyPr>
                <a:lstStyle/>
                <a:p>
                  <a:r>
                    <a:rPr lang="en-US" sz="700" dirty="0">
                      <a:solidFill>
                        <a:schemeClr val="tx1">
                          <a:lumMod val="75000"/>
                          <a:lumOff val="25000"/>
                          <a:alpha val="35000"/>
                        </a:schemeClr>
                      </a:solidFill>
                    </a:rPr>
                    <a:t>Nombre…</a:t>
                  </a:r>
                </a:p>
              </p:txBody>
            </p:sp>
          </p:grpSp>
        </p:grpSp>
      </p:grpSp>
      <p:sp>
        <p:nvSpPr>
          <p:cNvPr id="128" name="Dropdown Text">
            <a:extLst>
              <a:ext uri="{FF2B5EF4-FFF2-40B4-BE49-F238E27FC236}">
                <a16:creationId xmlns:a16="http://schemas.microsoft.com/office/drawing/2014/main" id="{23634C56-A3C6-4725-B89D-10593B19F789}"/>
              </a:ext>
            </a:extLst>
          </p:cNvPr>
          <p:cNvSpPr txBox="1"/>
          <p:nvPr/>
        </p:nvSpPr>
        <p:spPr>
          <a:xfrm>
            <a:off x="4755257" y="2620591"/>
            <a:ext cx="671612" cy="96501"/>
          </a:xfrm>
          <a:prstGeom prst="rect">
            <a:avLst/>
          </a:prstGeom>
          <a:noFill/>
        </p:spPr>
        <p:txBody>
          <a:bodyPr wrap="square" lIns="0" tIns="0" rIns="0" bIns="0" rtlCol="0">
            <a:spAutoFit/>
          </a:bodyPr>
          <a:lstStyle/>
          <a:p>
            <a:pPr>
              <a:lnSpc>
                <a:spcPct val="110000"/>
              </a:lnSpc>
            </a:pPr>
            <a:r>
              <a:rPr lang="en-US" sz="600" dirty="0">
                <a:solidFill>
                  <a:srgbClr val="555555"/>
                </a:solidFill>
              </a:rPr>
              <a:t>Identificador</a:t>
            </a:r>
          </a:p>
        </p:txBody>
      </p:sp>
      <p:sp>
        <p:nvSpPr>
          <p:cNvPr id="115" name="Dropdown Text">
            <a:extLst>
              <a:ext uri="{FF2B5EF4-FFF2-40B4-BE49-F238E27FC236}">
                <a16:creationId xmlns:a16="http://schemas.microsoft.com/office/drawing/2014/main" id="{F53B48D3-9F4E-4430-9834-955385E856D1}"/>
              </a:ext>
            </a:extLst>
          </p:cNvPr>
          <p:cNvSpPr txBox="1"/>
          <p:nvPr/>
        </p:nvSpPr>
        <p:spPr>
          <a:xfrm>
            <a:off x="3541842" y="1504727"/>
            <a:ext cx="314971" cy="96501"/>
          </a:xfrm>
          <a:prstGeom prst="rect">
            <a:avLst/>
          </a:prstGeom>
          <a:noFill/>
        </p:spPr>
        <p:txBody>
          <a:bodyPr wrap="square" lIns="0" tIns="0" rIns="0" bIns="0" rtlCol="0">
            <a:spAutoFit/>
          </a:bodyPr>
          <a:lstStyle/>
          <a:p>
            <a:pPr algn="r">
              <a:lnSpc>
                <a:spcPct val="110000"/>
              </a:lnSpc>
            </a:pPr>
            <a:r>
              <a:rPr lang="en-US" sz="600" dirty="0">
                <a:solidFill>
                  <a:srgbClr val="555555"/>
                </a:solidFill>
              </a:rPr>
              <a:t>Catálogo</a:t>
            </a:r>
          </a:p>
        </p:txBody>
      </p:sp>
      <p:sp>
        <p:nvSpPr>
          <p:cNvPr id="116" name="Dropdown Text">
            <a:extLst>
              <a:ext uri="{FF2B5EF4-FFF2-40B4-BE49-F238E27FC236}">
                <a16:creationId xmlns:a16="http://schemas.microsoft.com/office/drawing/2014/main" id="{5DD2F8C3-BE67-435E-A69F-BA32097D9B12}"/>
              </a:ext>
            </a:extLst>
          </p:cNvPr>
          <p:cNvSpPr txBox="1"/>
          <p:nvPr/>
        </p:nvSpPr>
        <p:spPr>
          <a:xfrm>
            <a:off x="4016914" y="1504037"/>
            <a:ext cx="363127" cy="96501"/>
          </a:xfrm>
          <a:prstGeom prst="rect">
            <a:avLst/>
          </a:prstGeom>
          <a:noFill/>
        </p:spPr>
        <p:txBody>
          <a:bodyPr wrap="square" lIns="0" tIns="0" rIns="0" bIns="0" rtlCol="0">
            <a:spAutoFit/>
          </a:bodyPr>
          <a:lstStyle/>
          <a:p>
            <a:pPr algn="r">
              <a:lnSpc>
                <a:spcPct val="110000"/>
              </a:lnSpc>
            </a:pPr>
            <a:r>
              <a:rPr lang="en-US" sz="600" dirty="0">
                <a:solidFill>
                  <a:srgbClr val="555555"/>
                </a:solidFill>
              </a:rPr>
              <a:t>Clientes</a:t>
            </a:r>
          </a:p>
        </p:txBody>
      </p:sp>
      <p:sp>
        <p:nvSpPr>
          <p:cNvPr id="117" name="Dropdown Text">
            <a:extLst>
              <a:ext uri="{FF2B5EF4-FFF2-40B4-BE49-F238E27FC236}">
                <a16:creationId xmlns:a16="http://schemas.microsoft.com/office/drawing/2014/main" id="{EAC3BD41-3CA0-44ED-9B5F-B2827512E211}"/>
              </a:ext>
            </a:extLst>
          </p:cNvPr>
          <p:cNvSpPr txBox="1"/>
          <p:nvPr/>
        </p:nvSpPr>
        <p:spPr>
          <a:xfrm>
            <a:off x="4498248" y="1503373"/>
            <a:ext cx="314971" cy="96501"/>
          </a:xfrm>
          <a:prstGeom prst="rect">
            <a:avLst/>
          </a:prstGeom>
          <a:noFill/>
        </p:spPr>
        <p:txBody>
          <a:bodyPr wrap="square" lIns="0" tIns="0" rIns="0" bIns="0" rtlCol="0">
            <a:spAutoFit/>
          </a:bodyPr>
          <a:lstStyle/>
          <a:p>
            <a:pPr algn="r">
              <a:lnSpc>
                <a:spcPct val="110000"/>
              </a:lnSpc>
            </a:pPr>
            <a:r>
              <a:rPr lang="en-US" sz="600" dirty="0">
                <a:solidFill>
                  <a:srgbClr val="555555"/>
                </a:solidFill>
              </a:rPr>
              <a:t>Autores</a:t>
            </a:r>
          </a:p>
        </p:txBody>
      </p:sp>
      <p:sp>
        <p:nvSpPr>
          <p:cNvPr id="118" name="Dropdown Text">
            <a:extLst>
              <a:ext uri="{FF2B5EF4-FFF2-40B4-BE49-F238E27FC236}">
                <a16:creationId xmlns:a16="http://schemas.microsoft.com/office/drawing/2014/main" id="{FDAF2A52-E550-430B-BF4E-C3B03EABFEEE}"/>
              </a:ext>
            </a:extLst>
          </p:cNvPr>
          <p:cNvSpPr txBox="1"/>
          <p:nvPr/>
        </p:nvSpPr>
        <p:spPr>
          <a:xfrm>
            <a:off x="4922877" y="1503373"/>
            <a:ext cx="363127" cy="96501"/>
          </a:xfrm>
          <a:prstGeom prst="rect">
            <a:avLst/>
          </a:prstGeom>
          <a:noFill/>
        </p:spPr>
        <p:txBody>
          <a:bodyPr wrap="square" lIns="0" tIns="0" rIns="0" bIns="0" rtlCol="0">
            <a:spAutoFit/>
          </a:bodyPr>
          <a:lstStyle/>
          <a:p>
            <a:pPr algn="r">
              <a:lnSpc>
                <a:spcPct val="110000"/>
              </a:lnSpc>
            </a:pPr>
            <a:r>
              <a:rPr lang="en-US" sz="600" b="1" u="sng" dirty="0">
                <a:solidFill>
                  <a:schemeClr val="accent1"/>
                </a:solidFill>
              </a:rPr>
              <a:t>Clientes</a:t>
            </a:r>
          </a:p>
        </p:txBody>
      </p:sp>
    </p:spTree>
    <p:extLst>
      <p:ext uri="{BB962C8B-B14F-4D97-AF65-F5344CB8AC3E}">
        <p14:creationId xmlns:p14="http://schemas.microsoft.com/office/powerpoint/2010/main" val="39184776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5000"/>
            <a:lum/>
          </a:blip>
          <a:srcRect/>
          <a:stretch>
            <a:fillRect t="-41000" b="-41000"/>
          </a:stretch>
        </a:blipFill>
        <a:effectLst/>
      </p:bgPr>
    </p:bg>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F408C1D1-2707-4023-8AB9-6B09A5F4F86A}"/>
              </a:ext>
            </a:extLst>
          </p:cNvPr>
          <p:cNvGrpSpPr/>
          <p:nvPr/>
        </p:nvGrpSpPr>
        <p:grpSpPr>
          <a:xfrm rot="16200000">
            <a:off x="6705182" y="4311292"/>
            <a:ext cx="121367" cy="468002"/>
            <a:chOff x="1890520" y="2099948"/>
            <a:chExt cx="121367" cy="705163"/>
          </a:xfrm>
          <a:solidFill>
            <a:schemeClr val="accent1">
              <a:lumMod val="50000"/>
            </a:schemeClr>
          </a:solidFill>
        </p:grpSpPr>
        <p:sp>
          <p:nvSpPr>
            <p:cNvPr id="18" name="Slider Line">
              <a:extLst>
                <a:ext uri="{FF2B5EF4-FFF2-40B4-BE49-F238E27FC236}">
                  <a16:creationId xmlns:a16="http://schemas.microsoft.com/office/drawing/2014/main" id="{348F4D36-52FB-42D9-B8E2-B61EE9A021A1}"/>
                </a:ext>
              </a:extLst>
            </p:cNvPr>
            <p:cNvSpPr/>
            <p:nvPr/>
          </p:nvSpPr>
          <p:spPr>
            <a:xfrm rot="5400000">
              <a:off x="1627190" y="2405948"/>
              <a:ext cx="648000" cy="36000"/>
            </a:xfrm>
            <a:custGeom>
              <a:avLst/>
              <a:gdLst>
                <a:gd name="connsiteX0" fmla="*/ 0 w 648000"/>
                <a:gd name="connsiteY0" fmla="*/ 18000 h 36000"/>
                <a:gd name="connsiteX1" fmla="*/ 18000 w 648000"/>
                <a:gd name="connsiteY1" fmla="*/ 0 h 36000"/>
                <a:gd name="connsiteX2" fmla="*/ 630000 w 648000"/>
                <a:gd name="connsiteY2" fmla="*/ 0 h 36000"/>
                <a:gd name="connsiteX3" fmla="*/ 648000 w 648000"/>
                <a:gd name="connsiteY3" fmla="*/ 18000 h 36000"/>
                <a:gd name="connsiteX4" fmla="*/ 648000 w 648000"/>
                <a:gd name="connsiteY4" fmla="*/ 18000 h 36000"/>
                <a:gd name="connsiteX5" fmla="*/ 630000 w 648000"/>
                <a:gd name="connsiteY5" fmla="*/ 36000 h 36000"/>
                <a:gd name="connsiteX6" fmla="*/ 18000 w 648000"/>
                <a:gd name="connsiteY6" fmla="*/ 36000 h 36000"/>
                <a:gd name="connsiteX7" fmla="*/ 0 w 64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8000" h="36000" fill="none" extrusionOk="0">
                  <a:moveTo>
                    <a:pt x="0" y="18000"/>
                  </a:moveTo>
                  <a:cubicBezTo>
                    <a:pt x="677" y="9295"/>
                    <a:pt x="6328" y="-344"/>
                    <a:pt x="18000" y="0"/>
                  </a:cubicBezTo>
                  <a:cubicBezTo>
                    <a:pt x="281050" y="29107"/>
                    <a:pt x="375327" y="-4497"/>
                    <a:pt x="630000" y="0"/>
                  </a:cubicBezTo>
                  <a:cubicBezTo>
                    <a:pt x="640216" y="-876"/>
                    <a:pt x="648873" y="6333"/>
                    <a:pt x="648000" y="18000"/>
                  </a:cubicBezTo>
                  <a:lnTo>
                    <a:pt x="648000" y="18000"/>
                  </a:lnTo>
                  <a:cubicBezTo>
                    <a:pt x="649124" y="28121"/>
                    <a:pt x="639089" y="35747"/>
                    <a:pt x="630000" y="36000"/>
                  </a:cubicBezTo>
                  <a:cubicBezTo>
                    <a:pt x="496432" y="44164"/>
                    <a:pt x="190458" y="42589"/>
                    <a:pt x="18000" y="36000"/>
                  </a:cubicBezTo>
                  <a:cubicBezTo>
                    <a:pt x="6512" y="34439"/>
                    <a:pt x="-1087" y="29473"/>
                    <a:pt x="0" y="18000"/>
                  </a:cubicBezTo>
                  <a:close/>
                </a:path>
                <a:path w="648000" h="36000" stroke="0" extrusionOk="0">
                  <a:moveTo>
                    <a:pt x="0" y="18000"/>
                  </a:moveTo>
                  <a:cubicBezTo>
                    <a:pt x="-423" y="7816"/>
                    <a:pt x="8071" y="-375"/>
                    <a:pt x="18000" y="0"/>
                  </a:cubicBezTo>
                  <a:cubicBezTo>
                    <a:pt x="292112" y="21793"/>
                    <a:pt x="382388" y="9342"/>
                    <a:pt x="630000" y="0"/>
                  </a:cubicBezTo>
                  <a:cubicBezTo>
                    <a:pt x="637659" y="38"/>
                    <a:pt x="647804" y="8587"/>
                    <a:pt x="648000" y="18000"/>
                  </a:cubicBezTo>
                  <a:lnTo>
                    <a:pt x="648000" y="18000"/>
                  </a:lnTo>
                  <a:cubicBezTo>
                    <a:pt x="646187" y="27600"/>
                    <a:pt x="639471" y="35355"/>
                    <a:pt x="630000" y="36000"/>
                  </a:cubicBezTo>
                  <a:cubicBezTo>
                    <a:pt x="503331" y="39825"/>
                    <a:pt x="249991" y="97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nvGrpSpPr>
            <p:cNvPr id="19" name="Group 18">
              <a:extLst>
                <a:ext uri="{FF2B5EF4-FFF2-40B4-BE49-F238E27FC236}">
                  <a16:creationId xmlns:a16="http://schemas.microsoft.com/office/drawing/2014/main" id="{584CE668-A1D8-4E7C-B18E-975FDCFA101E}"/>
                </a:ext>
              </a:extLst>
            </p:cNvPr>
            <p:cNvGrpSpPr/>
            <p:nvPr/>
          </p:nvGrpSpPr>
          <p:grpSpPr>
            <a:xfrm flipV="1">
              <a:off x="1890520" y="2517111"/>
              <a:ext cx="121367" cy="288000"/>
              <a:chOff x="4774077" y="2347088"/>
              <a:chExt cx="121367" cy="288000"/>
            </a:xfrm>
            <a:grpFill/>
          </p:grpSpPr>
          <p:sp>
            <p:nvSpPr>
              <p:cNvPr id="20" name="Slider Line">
                <a:extLst>
                  <a:ext uri="{FF2B5EF4-FFF2-40B4-BE49-F238E27FC236}">
                    <a16:creationId xmlns:a16="http://schemas.microsoft.com/office/drawing/2014/main" id="{7C85E3EF-6440-4404-AEF3-097B1F14DB41}"/>
                  </a:ext>
                </a:extLst>
              </p:cNvPr>
              <p:cNvSpPr/>
              <p:nvPr/>
            </p:nvSpPr>
            <p:spPr>
              <a:xfrm rot="7078780">
                <a:off x="4666076" y="2473487"/>
                <a:ext cx="252001" cy="36000"/>
              </a:xfrm>
              <a:custGeom>
                <a:avLst/>
                <a:gdLst>
                  <a:gd name="connsiteX0" fmla="*/ 0 w 252001"/>
                  <a:gd name="connsiteY0" fmla="*/ 18000 h 36000"/>
                  <a:gd name="connsiteX1" fmla="*/ 18000 w 252001"/>
                  <a:gd name="connsiteY1" fmla="*/ 0 h 36000"/>
                  <a:gd name="connsiteX2" fmla="*/ 234001 w 252001"/>
                  <a:gd name="connsiteY2" fmla="*/ 0 h 36000"/>
                  <a:gd name="connsiteX3" fmla="*/ 252001 w 252001"/>
                  <a:gd name="connsiteY3" fmla="*/ 18000 h 36000"/>
                  <a:gd name="connsiteX4" fmla="*/ 252001 w 252001"/>
                  <a:gd name="connsiteY4" fmla="*/ 18000 h 36000"/>
                  <a:gd name="connsiteX5" fmla="*/ 234001 w 252001"/>
                  <a:gd name="connsiteY5" fmla="*/ 36000 h 36000"/>
                  <a:gd name="connsiteX6" fmla="*/ 18000 w 252001"/>
                  <a:gd name="connsiteY6" fmla="*/ 36000 h 36000"/>
                  <a:gd name="connsiteX7" fmla="*/ 0 w 252001"/>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2001" h="36000" fill="none" extrusionOk="0">
                    <a:moveTo>
                      <a:pt x="0" y="18000"/>
                    </a:moveTo>
                    <a:cubicBezTo>
                      <a:pt x="677" y="9295"/>
                      <a:pt x="6328" y="-344"/>
                      <a:pt x="18000" y="0"/>
                    </a:cubicBezTo>
                    <a:cubicBezTo>
                      <a:pt x="108713" y="9635"/>
                      <a:pt x="190127" y="-7716"/>
                      <a:pt x="234001" y="0"/>
                    </a:cubicBezTo>
                    <a:cubicBezTo>
                      <a:pt x="244217" y="-876"/>
                      <a:pt x="252874" y="6333"/>
                      <a:pt x="252001" y="18000"/>
                    </a:cubicBezTo>
                    <a:lnTo>
                      <a:pt x="252001" y="18000"/>
                    </a:lnTo>
                    <a:cubicBezTo>
                      <a:pt x="253125" y="28121"/>
                      <a:pt x="243090" y="35747"/>
                      <a:pt x="234001" y="36000"/>
                    </a:cubicBezTo>
                    <a:cubicBezTo>
                      <a:pt x="130594" y="29286"/>
                      <a:pt x="92310" y="32214"/>
                      <a:pt x="18000" y="36000"/>
                    </a:cubicBezTo>
                    <a:cubicBezTo>
                      <a:pt x="6512" y="34439"/>
                      <a:pt x="-1087" y="29473"/>
                      <a:pt x="0" y="18000"/>
                    </a:cubicBezTo>
                    <a:close/>
                  </a:path>
                  <a:path w="252001" h="36000" stroke="0" extrusionOk="0">
                    <a:moveTo>
                      <a:pt x="0" y="18000"/>
                    </a:moveTo>
                    <a:cubicBezTo>
                      <a:pt x="-423" y="7816"/>
                      <a:pt x="8071" y="-375"/>
                      <a:pt x="18000" y="0"/>
                    </a:cubicBezTo>
                    <a:cubicBezTo>
                      <a:pt x="108135" y="-8895"/>
                      <a:pt x="138117" y="9193"/>
                      <a:pt x="234001" y="0"/>
                    </a:cubicBezTo>
                    <a:cubicBezTo>
                      <a:pt x="241660" y="38"/>
                      <a:pt x="251805" y="8587"/>
                      <a:pt x="252001" y="18000"/>
                    </a:cubicBezTo>
                    <a:lnTo>
                      <a:pt x="252001" y="18000"/>
                    </a:lnTo>
                    <a:cubicBezTo>
                      <a:pt x="250188" y="27600"/>
                      <a:pt x="243472" y="35355"/>
                      <a:pt x="234001" y="36000"/>
                    </a:cubicBezTo>
                    <a:cubicBezTo>
                      <a:pt x="152997" y="42517"/>
                      <a:pt x="85560" y="42753"/>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21" name="Slider Line">
                <a:extLst>
                  <a:ext uri="{FF2B5EF4-FFF2-40B4-BE49-F238E27FC236}">
                    <a16:creationId xmlns:a16="http://schemas.microsoft.com/office/drawing/2014/main" id="{7050B6AA-1BAC-459E-A614-8C7491920236}"/>
                  </a:ext>
                </a:extLst>
              </p:cNvPr>
              <p:cNvSpPr/>
              <p:nvPr/>
            </p:nvSpPr>
            <p:spPr>
              <a:xfrm rot="14521220" flipV="1">
                <a:off x="4733444" y="2473088"/>
                <a:ext cx="288000" cy="36000"/>
              </a:xfrm>
              <a:custGeom>
                <a:avLst/>
                <a:gdLst>
                  <a:gd name="connsiteX0" fmla="*/ 0 w 288000"/>
                  <a:gd name="connsiteY0" fmla="*/ 18000 h 36000"/>
                  <a:gd name="connsiteX1" fmla="*/ 18000 w 288000"/>
                  <a:gd name="connsiteY1" fmla="*/ 0 h 36000"/>
                  <a:gd name="connsiteX2" fmla="*/ 270000 w 288000"/>
                  <a:gd name="connsiteY2" fmla="*/ 0 h 36000"/>
                  <a:gd name="connsiteX3" fmla="*/ 288000 w 288000"/>
                  <a:gd name="connsiteY3" fmla="*/ 18000 h 36000"/>
                  <a:gd name="connsiteX4" fmla="*/ 288000 w 288000"/>
                  <a:gd name="connsiteY4" fmla="*/ 18000 h 36000"/>
                  <a:gd name="connsiteX5" fmla="*/ 270000 w 288000"/>
                  <a:gd name="connsiteY5" fmla="*/ 36000 h 36000"/>
                  <a:gd name="connsiteX6" fmla="*/ 18000 w 288000"/>
                  <a:gd name="connsiteY6" fmla="*/ 36000 h 36000"/>
                  <a:gd name="connsiteX7" fmla="*/ 0 w 28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8000" h="36000" fill="none" extrusionOk="0">
                    <a:moveTo>
                      <a:pt x="0" y="18000"/>
                    </a:moveTo>
                    <a:cubicBezTo>
                      <a:pt x="677" y="9295"/>
                      <a:pt x="6328" y="-344"/>
                      <a:pt x="18000" y="0"/>
                    </a:cubicBezTo>
                    <a:cubicBezTo>
                      <a:pt x="102513" y="307"/>
                      <a:pt x="169041" y="-11697"/>
                      <a:pt x="270000" y="0"/>
                    </a:cubicBezTo>
                    <a:cubicBezTo>
                      <a:pt x="280216" y="-876"/>
                      <a:pt x="288873" y="6333"/>
                      <a:pt x="288000" y="18000"/>
                    </a:cubicBezTo>
                    <a:lnTo>
                      <a:pt x="288000" y="18000"/>
                    </a:lnTo>
                    <a:cubicBezTo>
                      <a:pt x="289124" y="28121"/>
                      <a:pt x="279089" y="35747"/>
                      <a:pt x="270000" y="36000"/>
                    </a:cubicBezTo>
                    <a:cubicBezTo>
                      <a:pt x="201673" y="44164"/>
                      <a:pt x="110469" y="24589"/>
                      <a:pt x="18000" y="36000"/>
                    </a:cubicBezTo>
                    <a:cubicBezTo>
                      <a:pt x="6512" y="34439"/>
                      <a:pt x="-1087" y="29473"/>
                      <a:pt x="0" y="18000"/>
                    </a:cubicBezTo>
                    <a:close/>
                  </a:path>
                  <a:path w="288000" h="36000" stroke="0" extrusionOk="0">
                    <a:moveTo>
                      <a:pt x="0" y="18000"/>
                    </a:moveTo>
                    <a:cubicBezTo>
                      <a:pt x="-423" y="7816"/>
                      <a:pt x="8071" y="-375"/>
                      <a:pt x="18000" y="0"/>
                    </a:cubicBezTo>
                    <a:cubicBezTo>
                      <a:pt x="129678" y="7393"/>
                      <a:pt x="199354" y="2142"/>
                      <a:pt x="270000" y="0"/>
                    </a:cubicBezTo>
                    <a:cubicBezTo>
                      <a:pt x="277659" y="38"/>
                      <a:pt x="287804" y="8587"/>
                      <a:pt x="288000" y="18000"/>
                    </a:cubicBezTo>
                    <a:lnTo>
                      <a:pt x="288000" y="18000"/>
                    </a:lnTo>
                    <a:cubicBezTo>
                      <a:pt x="286187" y="27600"/>
                      <a:pt x="279471" y="35355"/>
                      <a:pt x="270000" y="36000"/>
                    </a:cubicBezTo>
                    <a:cubicBezTo>
                      <a:pt x="177976" y="25425"/>
                      <a:pt x="142563" y="313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grpSp>
      <p:sp>
        <p:nvSpPr>
          <p:cNvPr id="15" name="Slider Line">
            <a:extLst>
              <a:ext uri="{FF2B5EF4-FFF2-40B4-BE49-F238E27FC236}">
                <a16:creationId xmlns:a16="http://schemas.microsoft.com/office/drawing/2014/main" id="{B5B2FA9A-D794-42CA-9649-5C4F9B6CA96E}"/>
              </a:ext>
            </a:extLst>
          </p:cNvPr>
          <p:cNvSpPr/>
          <p:nvPr/>
        </p:nvSpPr>
        <p:spPr>
          <a:xfrm rot="10800000">
            <a:off x="1851638" y="4527294"/>
            <a:ext cx="4752000" cy="36000"/>
          </a:xfrm>
          <a:custGeom>
            <a:avLst/>
            <a:gdLst>
              <a:gd name="connsiteX0" fmla="*/ 0 w 4752000"/>
              <a:gd name="connsiteY0" fmla="*/ 18000 h 36000"/>
              <a:gd name="connsiteX1" fmla="*/ 18000 w 4752000"/>
              <a:gd name="connsiteY1" fmla="*/ 0 h 36000"/>
              <a:gd name="connsiteX2" fmla="*/ 691714 w 4752000"/>
              <a:gd name="connsiteY2" fmla="*/ 0 h 36000"/>
              <a:gd name="connsiteX3" fmla="*/ 1271109 w 4752000"/>
              <a:gd name="connsiteY3" fmla="*/ 0 h 36000"/>
              <a:gd name="connsiteX4" fmla="*/ 1944823 w 4752000"/>
              <a:gd name="connsiteY4" fmla="*/ 0 h 36000"/>
              <a:gd name="connsiteX5" fmla="*/ 2477057 w 4752000"/>
              <a:gd name="connsiteY5" fmla="*/ 0 h 36000"/>
              <a:gd name="connsiteX6" fmla="*/ 3245091 w 4752000"/>
              <a:gd name="connsiteY6" fmla="*/ 0 h 36000"/>
              <a:gd name="connsiteX7" fmla="*/ 3824486 w 4752000"/>
              <a:gd name="connsiteY7" fmla="*/ 0 h 36000"/>
              <a:gd name="connsiteX8" fmla="*/ 4734000 w 4752000"/>
              <a:gd name="connsiteY8" fmla="*/ 0 h 36000"/>
              <a:gd name="connsiteX9" fmla="*/ 4752000 w 4752000"/>
              <a:gd name="connsiteY9" fmla="*/ 18000 h 36000"/>
              <a:gd name="connsiteX10" fmla="*/ 4752000 w 4752000"/>
              <a:gd name="connsiteY10" fmla="*/ 18000 h 36000"/>
              <a:gd name="connsiteX11" fmla="*/ 4734000 w 4752000"/>
              <a:gd name="connsiteY11" fmla="*/ 36000 h 36000"/>
              <a:gd name="connsiteX12" fmla="*/ 4060286 w 4752000"/>
              <a:gd name="connsiteY12" fmla="*/ 36000 h 36000"/>
              <a:gd name="connsiteX13" fmla="*/ 3339411 w 4752000"/>
              <a:gd name="connsiteY13" fmla="*/ 36000 h 36000"/>
              <a:gd name="connsiteX14" fmla="*/ 2665697 w 4752000"/>
              <a:gd name="connsiteY14" fmla="*/ 36000 h 36000"/>
              <a:gd name="connsiteX15" fmla="*/ 1897663 w 4752000"/>
              <a:gd name="connsiteY15" fmla="*/ 36000 h 36000"/>
              <a:gd name="connsiteX16" fmla="*/ 1176789 w 4752000"/>
              <a:gd name="connsiteY16" fmla="*/ 36000 h 36000"/>
              <a:gd name="connsiteX17" fmla="*/ 18000 w 4752000"/>
              <a:gd name="connsiteY17" fmla="*/ 36000 h 36000"/>
              <a:gd name="connsiteX18" fmla="*/ 0 w 4752000"/>
              <a:gd name="connsiteY18"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752000" h="36000" fill="none" extrusionOk="0">
                <a:moveTo>
                  <a:pt x="0" y="18000"/>
                </a:moveTo>
                <a:cubicBezTo>
                  <a:pt x="1519" y="6114"/>
                  <a:pt x="8250" y="1190"/>
                  <a:pt x="18000" y="0"/>
                </a:cubicBezTo>
                <a:cubicBezTo>
                  <a:pt x="240125" y="-1345"/>
                  <a:pt x="551638" y="4500"/>
                  <a:pt x="691714" y="0"/>
                </a:cubicBezTo>
                <a:cubicBezTo>
                  <a:pt x="831790" y="-4500"/>
                  <a:pt x="999745" y="-12605"/>
                  <a:pt x="1271109" y="0"/>
                </a:cubicBezTo>
                <a:cubicBezTo>
                  <a:pt x="1542474" y="12605"/>
                  <a:pt x="1780659" y="23012"/>
                  <a:pt x="1944823" y="0"/>
                </a:cubicBezTo>
                <a:cubicBezTo>
                  <a:pt x="2108987" y="-23012"/>
                  <a:pt x="2298903" y="1886"/>
                  <a:pt x="2477057" y="0"/>
                </a:cubicBezTo>
                <a:cubicBezTo>
                  <a:pt x="2655211" y="-1886"/>
                  <a:pt x="3005153" y="21712"/>
                  <a:pt x="3245091" y="0"/>
                </a:cubicBezTo>
                <a:cubicBezTo>
                  <a:pt x="3485029" y="-21712"/>
                  <a:pt x="3571250" y="8123"/>
                  <a:pt x="3824486" y="0"/>
                </a:cubicBezTo>
                <a:cubicBezTo>
                  <a:pt x="4077722" y="-8123"/>
                  <a:pt x="4450092" y="-44854"/>
                  <a:pt x="4734000" y="0"/>
                </a:cubicBezTo>
                <a:cubicBezTo>
                  <a:pt x="4743132" y="-397"/>
                  <a:pt x="4751215" y="9137"/>
                  <a:pt x="4752000" y="18000"/>
                </a:cubicBezTo>
                <a:lnTo>
                  <a:pt x="4752000" y="18000"/>
                </a:lnTo>
                <a:cubicBezTo>
                  <a:pt x="4752145" y="27618"/>
                  <a:pt x="4743304" y="37523"/>
                  <a:pt x="4734000" y="36000"/>
                </a:cubicBezTo>
                <a:cubicBezTo>
                  <a:pt x="4408471" y="48534"/>
                  <a:pt x="4296496" y="13611"/>
                  <a:pt x="4060286" y="36000"/>
                </a:cubicBezTo>
                <a:cubicBezTo>
                  <a:pt x="3824076" y="58389"/>
                  <a:pt x="3519663" y="52251"/>
                  <a:pt x="3339411" y="36000"/>
                </a:cubicBezTo>
                <a:cubicBezTo>
                  <a:pt x="3159160" y="19749"/>
                  <a:pt x="2932895" y="11856"/>
                  <a:pt x="2665697" y="36000"/>
                </a:cubicBezTo>
                <a:cubicBezTo>
                  <a:pt x="2398499" y="60144"/>
                  <a:pt x="2176020" y="72148"/>
                  <a:pt x="1897663" y="36000"/>
                </a:cubicBezTo>
                <a:cubicBezTo>
                  <a:pt x="1619306" y="-148"/>
                  <a:pt x="1525628" y="4439"/>
                  <a:pt x="1176789" y="36000"/>
                </a:cubicBezTo>
                <a:cubicBezTo>
                  <a:pt x="827950" y="67561"/>
                  <a:pt x="460657" y="77235"/>
                  <a:pt x="18000" y="36000"/>
                </a:cubicBezTo>
                <a:cubicBezTo>
                  <a:pt x="7677" y="35592"/>
                  <a:pt x="909" y="28865"/>
                  <a:pt x="0" y="18000"/>
                </a:cubicBezTo>
                <a:close/>
              </a:path>
              <a:path w="4752000" h="36000" stroke="0" extrusionOk="0">
                <a:moveTo>
                  <a:pt x="0" y="18000"/>
                </a:moveTo>
                <a:cubicBezTo>
                  <a:pt x="-423" y="7816"/>
                  <a:pt x="8071" y="-375"/>
                  <a:pt x="18000" y="0"/>
                </a:cubicBezTo>
                <a:cubicBezTo>
                  <a:pt x="203742" y="37905"/>
                  <a:pt x="626161" y="-29167"/>
                  <a:pt x="786034" y="0"/>
                </a:cubicBezTo>
                <a:cubicBezTo>
                  <a:pt x="945907" y="29167"/>
                  <a:pt x="1326463" y="33402"/>
                  <a:pt x="1554069" y="0"/>
                </a:cubicBezTo>
                <a:cubicBezTo>
                  <a:pt x="1781675" y="-33402"/>
                  <a:pt x="2051069" y="27178"/>
                  <a:pt x="2227783" y="0"/>
                </a:cubicBezTo>
                <a:cubicBezTo>
                  <a:pt x="2404497" y="-27178"/>
                  <a:pt x="2636562" y="22091"/>
                  <a:pt x="2995817" y="0"/>
                </a:cubicBezTo>
                <a:cubicBezTo>
                  <a:pt x="3355072" y="-22091"/>
                  <a:pt x="3479251" y="-10030"/>
                  <a:pt x="3669531" y="0"/>
                </a:cubicBezTo>
                <a:cubicBezTo>
                  <a:pt x="3859811" y="10030"/>
                  <a:pt x="4326975" y="-29189"/>
                  <a:pt x="4734000" y="0"/>
                </a:cubicBezTo>
                <a:cubicBezTo>
                  <a:pt x="4744710" y="2099"/>
                  <a:pt x="4752677" y="9295"/>
                  <a:pt x="4752000" y="18000"/>
                </a:cubicBezTo>
                <a:lnTo>
                  <a:pt x="4752000" y="18000"/>
                </a:lnTo>
                <a:cubicBezTo>
                  <a:pt x="4750269" y="27597"/>
                  <a:pt x="4745651" y="35679"/>
                  <a:pt x="4734000" y="36000"/>
                </a:cubicBezTo>
                <a:cubicBezTo>
                  <a:pt x="4465223" y="38642"/>
                  <a:pt x="4378554" y="38256"/>
                  <a:pt x="4154606" y="36000"/>
                </a:cubicBezTo>
                <a:cubicBezTo>
                  <a:pt x="3930658" y="33744"/>
                  <a:pt x="3581699" y="22726"/>
                  <a:pt x="3433731" y="36000"/>
                </a:cubicBezTo>
                <a:cubicBezTo>
                  <a:pt x="3285763" y="49274"/>
                  <a:pt x="3004885" y="25550"/>
                  <a:pt x="2712857" y="36000"/>
                </a:cubicBezTo>
                <a:cubicBezTo>
                  <a:pt x="2420829" y="46450"/>
                  <a:pt x="2196704" y="56570"/>
                  <a:pt x="2039143" y="36000"/>
                </a:cubicBezTo>
                <a:cubicBezTo>
                  <a:pt x="1881582" y="15430"/>
                  <a:pt x="1557267" y="62972"/>
                  <a:pt x="1271109" y="36000"/>
                </a:cubicBezTo>
                <a:cubicBezTo>
                  <a:pt x="984951" y="9028"/>
                  <a:pt x="896107" y="21536"/>
                  <a:pt x="691714" y="36000"/>
                </a:cubicBezTo>
                <a:cubicBezTo>
                  <a:pt x="487321" y="50464"/>
                  <a:pt x="229479" y="50864"/>
                  <a:pt x="18000" y="36000"/>
                </a:cubicBezTo>
                <a:cubicBezTo>
                  <a:pt x="7355" y="36286"/>
                  <a:pt x="1878" y="28397"/>
                  <a:pt x="0" y="18000"/>
                </a:cubicBezTo>
                <a:close/>
              </a:path>
            </a:pathLst>
          </a:custGeom>
          <a:solidFill>
            <a:schemeClr val="accent1">
              <a:lumMod val="50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22" name="Slider Line">
            <a:extLst>
              <a:ext uri="{FF2B5EF4-FFF2-40B4-BE49-F238E27FC236}">
                <a16:creationId xmlns:a16="http://schemas.microsoft.com/office/drawing/2014/main" id="{CB81732F-7300-4F84-A4FC-7B0E76309192}"/>
              </a:ext>
            </a:extLst>
          </p:cNvPr>
          <p:cNvSpPr/>
          <p:nvPr/>
        </p:nvSpPr>
        <p:spPr>
          <a:xfrm rot="10800000">
            <a:off x="3142152" y="3736719"/>
            <a:ext cx="2412000" cy="36000"/>
          </a:xfrm>
          <a:custGeom>
            <a:avLst/>
            <a:gdLst>
              <a:gd name="connsiteX0" fmla="*/ 0 w 2412000"/>
              <a:gd name="connsiteY0" fmla="*/ 18000 h 36000"/>
              <a:gd name="connsiteX1" fmla="*/ 18000 w 2412000"/>
              <a:gd name="connsiteY1" fmla="*/ 0 h 36000"/>
              <a:gd name="connsiteX2" fmla="*/ 588240 w 2412000"/>
              <a:gd name="connsiteY2" fmla="*/ 0 h 36000"/>
              <a:gd name="connsiteX3" fmla="*/ 1182240 w 2412000"/>
              <a:gd name="connsiteY3" fmla="*/ 0 h 36000"/>
              <a:gd name="connsiteX4" fmla="*/ 1704960 w 2412000"/>
              <a:gd name="connsiteY4" fmla="*/ 0 h 36000"/>
              <a:gd name="connsiteX5" fmla="*/ 2394000 w 2412000"/>
              <a:gd name="connsiteY5" fmla="*/ 0 h 36000"/>
              <a:gd name="connsiteX6" fmla="*/ 2412000 w 2412000"/>
              <a:gd name="connsiteY6" fmla="*/ 18000 h 36000"/>
              <a:gd name="connsiteX7" fmla="*/ 2412000 w 2412000"/>
              <a:gd name="connsiteY7" fmla="*/ 18000 h 36000"/>
              <a:gd name="connsiteX8" fmla="*/ 2394000 w 2412000"/>
              <a:gd name="connsiteY8" fmla="*/ 36000 h 36000"/>
              <a:gd name="connsiteX9" fmla="*/ 1752480 w 2412000"/>
              <a:gd name="connsiteY9" fmla="*/ 36000 h 36000"/>
              <a:gd name="connsiteX10" fmla="*/ 1110960 w 2412000"/>
              <a:gd name="connsiteY10" fmla="*/ 36000 h 36000"/>
              <a:gd name="connsiteX11" fmla="*/ 588240 w 2412000"/>
              <a:gd name="connsiteY11" fmla="*/ 36000 h 36000"/>
              <a:gd name="connsiteX12" fmla="*/ 18000 w 2412000"/>
              <a:gd name="connsiteY12" fmla="*/ 36000 h 36000"/>
              <a:gd name="connsiteX13" fmla="*/ 0 w 2412000"/>
              <a:gd name="connsiteY13"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12000" h="36000" fill="none" extrusionOk="0">
                <a:moveTo>
                  <a:pt x="0" y="18000"/>
                </a:moveTo>
                <a:cubicBezTo>
                  <a:pt x="-852" y="7806"/>
                  <a:pt x="8986" y="-1989"/>
                  <a:pt x="18000" y="0"/>
                </a:cubicBezTo>
                <a:cubicBezTo>
                  <a:pt x="148130" y="-4501"/>
                  <a:pt x="450892" y="-11855"/>
                  <a:pt x="588240" y="0"/>
                </a:cubicBezTo>
                <a:cubicBezTo>
                  <a:pt x="725588" y="11855"/>
                  <a:pt x="1006919" y="16836"/>
                  <a:pt x="1182240" y="0"/>
                </a:cubicBezTo>
                <a:cubicBezTo>
                  <a:pt x="1357561" y="-16836"/>
                  <a:pt x="1595267" y="19045"/>
                  <a:pt x="1704960" y="0"/>
                </a:cubicBezTo>
                <a:cubicBezTo>
                  <a:pt x="1814653" y="-19045"/>
                  <a:pt x="2235667" y="-25857"/>
                  <a:pt x="2394000" y="0"/>
                </a:cubicBezTo>
                <a:cubicBezTo>
                  <a:pt x="2405460" y="-1945"/>
                  <a:pt x="2412191" y="9249"/>
                  <a:pt x="2412000" y="18000"/>
                </a:cubicBezTo>
                <a:lnTo>
                  <a:pt x="2412000" y="18000"/>
                </a:lnTo>
                <a:cubicBezTo>
                  <a:pt x="2413663" y="28127"/>
                  <a:pt x="2404731" y="37052"/>
                  <a:pt x="2394000" y="36000"/>
                </a:cubicBezTo>
                <a:cubicBezTo>
                  <a:pt x="2252294" y="54421"/>
                  <a:pt x="2052228" y="14307"/>
                  <a:pt x="1752480" y="36000"/>
                </a:cubicBezTo>
                <a:cubicBezTo>
                  <a:pt x="1452732" y="57693"/>
                  <a:pt x="1313650" y="64104"/>
                  <a:pt x="1110960" y="36000"/>
                </a:cubicBezTo>
                <a:cubicBezTo>
                  <a:pt x="908270" y="7896"/>
                  <a:pt x="784671" y="13735"/>
                  <a:pt x="588240" y="36000"/>
                </a:cubicBezTo>
                <a:cubicBezTo>
                  <a:pt x="391809" y="58265"/>
                  <a:pt x="161666" y="50045"/>
                  <a:pt x="18000" y="36000"/>
                </a:cubicBezTo>
                <a:cubicBezTo>
                  <a:pt x="8752" y="36266"/>
                  <a:pt x="-135" y="28278"/>
                  <a:pt x="0" y="18000"/>
                </a:cubicBezTo>
                <a:close/>
              </a:path>
              <a:path w="2412000" h="36000" stroke="0" extrusionOk="0">
                <a:moveTo>
                  <a:pt x="0" y="18000"/>
                </a:moveTo>
                <a:cubicBezTo>
                  <a:pt x="-423" y="7816"/>
                  <a:pt x="8071" y="-375"/>
                  <a:pt x="18000" y="0"/>
                </a:cubicBezTo>
                <a:cubicBezTo>
                  <a:pt x="316938" y="-19211"/>
                  <a:pt x="495142" y="-25686"/>
                  <a:pt x="659520" y="0"/>
                </a:cubicBezTo>
                <a:cubicBezTo>
                  <a:pt x="823898" y="25686"/>
                  <a:pt x="985387" y="21265"/>
                  <a:pt x="1301040" y="0"/>
                </a:cubicBezTo>
                <a:cubicBezTo>
                  <a:pt x="1616693" y="-21265"/>
                  <a:pt x="1997570" y="-15570"/>
                  <a:pt x="2394000" y="0"/>
                </a:cubicBezTo>
                <a:cubicBezTo>
                  <a:pt x="2403471" y="-645"/>
                  <a:pt x="2410957" y="7503"/>
                  <a:pt x="2412000" y="18000"/>
                </a:cubicBezTo>
                <a:lnTo>
                  <a:pt x="2412000" y="18000"/>
                </a:lnTo>
                <a:cubicBezTo>
                  <a:pt x="2412352" y="26421"/>
                  <a:pt x="2403032" y="36542"/>
                  <a:pt x="2394000" y="36000"/>
                </a:cubicBezTo>
                <a:cubicBezTo>
                  <a:pt x="2150343" y="60640"/>
                  <a:pt x="2023041" y="8746"/>
                  <a:pt x="1823760" y="36000"/>
                </a:cubicBezTo>
                <a:cubicBezTo>
                  <a:pt x="1624479" y="63254"/>
                  <a:pt x="1411258" y="5265"/>
                  <a:pt x="1206000" y="36000"/>
                </a:cubicBezTo>
                <a:cubicBezTo>
                  <a:pt x="1000742" y="66735"/>
                  <a:pt x="790037" y="64445"/>
                  <a:pt x="564480" y="36000"/>
                </a:cubicBezTo>
                <a:cubicBezTo>
                  <a:pt x="338923" y="7555"/>
                  <a:pt x="140771" y="53552"/>
                  <a:pt x="18000" y="36000"/>
                </a:cubicBezTo>
                <a:cubicBezTo>
                  <a:pt x="8932" y="34274"/>
                  <a:pt x="1124" y="28121"/>
                  <a:pt x="0" y="18000"/>
                </a:cubicBezTo>
                <a:close/>
              </a:path>
            </a:pathLst>
          </a:custGeom>
          <a:solidFill>
            <a:schemeClr val="accent1">
              <a:lumMod val="50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23" name="Slider Line">
            <a:extLst>
              <a:ext uri="{FF2B5EF4-FFF2-40B4-BE49-F238E27FC236}">
                <a16:creationId xmlns:a16="http://schemas.microsoft.com/office/drawing/2014/main" id="{64846D37-040F-4FD5-BE93-216068888E36}"/>
              </a:ext>
            </a:extLst>
          </p:cNvPr>
          <p:cNvSpPr/>
          <p:nvPr/>
        </p:nvSpPr>
        <p:spPr>
          <a:xfrm rot="8249729">
            <a:off x="2139862" y="4120271"/>
            <a:ext cx="1188000" cy="36000"/>
          </a:xfrm>
          <a:custGeom>
            <a:avLst/>
            <a:gdLst>
              <a:gd name="connsiteX0" fmla="*/ 0 w 1188000"/>
              <a:gd name="connsiteY0" fmla="*/ 18000 h 36000"/>
              <a:gd name="connsiteX1" fmla="*/ 18000 w 1188000"/>
              <a:gd name="connsiteY1" fmla="*/ 0 h 36000"/>
              <a:gd name="connsiteX2" fmla="*/ 605520 w 1188000"/>
              <a:gd name="connsiteY2" fmla="*/ 0 h 36000"/>
              <a:gd name="connsiteX3" fmla="*/ 1170000 w 1188000"/>
              <a:gd name="connsiteY3" fmla="*/ 0 h 36000"/>
              <a:gd name="connsiteX4" fmla="*/ 1188000 w 1188000"/>
              <a:gd name="connsiteY4" fmla="*/ 18000 h 36000"/>
              <a:gd name="connsiteX5" fmla="*/ 1188000 w 1188000"/>
              <a:gd name="connsiteY5" fmla="*/ 18000 h 36000"/>
              <a:gd name="connsiteX6" fmla="*/ 1170000 w 1188000"/>
              <a:gd name="connsiteY6" fmla="*/ 36000 h 36000"/>
              <a:gd name="connsiteX7" fmla="*/ 628560 w 1188000"/>
              <a:gd name="connsiteY7" fmla="*/ 36000 h 36000"/>
              <a:gd name="connsiteX8" fmla="*/ 18000 w 1188000"/>
              <a:gd name="connsiteY8" fmla="*/ 36000 h 36000"/>
              <a:gd name="connsiteX9" fmla="*/ 0 w 1188000"/>
              <a:gd name="connsiteY9"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88000" h="36000" fill="none" extrusionOk="0">
                <a:moveTo>
                  <a:pt x="0" y="18000"/>
                </a:moveTo>
                <a:cubicBezTo>
                  <a:pt x="901" y="7725"/>
                  <a:pt x="8304" y="257"/>
                  <a:pt x="18000" y="0"/>
                </a:cubicBezTo>
                <a:cubicBezTo>
                  <a:pt x="289706" y="-179"/>
                  <a:pt x="408111" y="-3494"/>
                  <a:pt x="605520" y="0"/>
                </a:cubicBezTo>
                <a:cubicBezTo>
                  <a:pt x="802929" y="3494"/>
                  <a:pt x="928162" y="-24225"/>
                  <a:pt x="1170000" y="0"/>
                </a:cubicBezTo>
                <a:cubicBezTo>
                  <a:pt x="1180729" y="783"/>
                  <a:pt x="1188368" y="8414"/>
                  <a:pt x="1188000" y="18000"/>
                </a:cubicBezTo>
                <a:lnTo>
                  <a:pt x="1188000" y="18000"/>
                </a:lnTo>
                <a:cubicBezTo>
                  <a:pt x="1186453" y="26380"/>
                  <a:pt x="1178854" y="37532"/>
                  <a:pt x="1170000" y="36000"/>
                </a:cubicBezTo>
                <a:cubicBezTo>
                  <a:pt x="990329" y="10878"/>
                  <a:pt x="782796" y="48720"/>
                  <a:pt x="628560" y="36000"/>
                </a:cubicBezTo>
                <a:cubicBezTo>
                  <a:pt x="474324" y="23280"/>
                  <a:pt x="182331" y="19905"/>
                  <a:pt x="18000" y="36000"/>
                </a:cubicBezTo>
                <a:cubicBezTo>
                  <a:pt x="6993" y="35003"/>
                  <a:pt x="221" y="27221"/>
                  <a:pt x="0" y="18000"/>
                </a:cubicBezTo>
                <a:close/>
              </a:path>
              <a:path w="1188000" h="36000" stroke="0" extrusionOk="0">
                <a:moveTo>
                  <a:pt x="0" y="18000"/>
                </a:moveTo>
                <a:cubicBezTo>
                  <a:pt x="-423" y="7816"/>
                  <a:pt x="8071" y="-375"/>
                  <a:pt x="18000" y="0"/>
                </a:cubicBezTo>
                <a:cubicBezTo>
                  <a:pt x="302851" y="-8375"/>
                  <a:pt x="387631" y="-21690"/>
                  <a:pt x="617040" y="0"/>
                </a:cubicBezTo>
                <a:cubicBezTo>
                  <a:pt x="846449" y="21690"/>
                  <a:pt x="978020" y="-6491"/>
                  <a:pt x="1170000" y="0"/>
                </a:cubicBezTo>
                <a:cubicBezTo>
                  <a:pt x="1181224" y="1193"/>
                  <a:pt x="1188782" y="9816"/>
                  <a:pt x="1188000" y="18000"/>
                </a:cubicBezTo>
                <a:lnTo>
                  <a:pt x="1188000" y="18000"/>
                </a:lnTo>
                <a:cubicBezTo>
                  <a:pt x="1188218" y="30142"/>
                  <a:pt x="1179049" y="36708"/>
                  <a:pt x="1170000" y="36000"/>
                </a:cubicBezTo>
                <a:cubicBezTo>
                  <a:pt x="1032448" y="49095"/>
                  <a:pt x="881674" y="33037"/>
                  <a:pt x="594000" y="36000"/>
                </a:cubicBezTo>
                <a:cubicBezTo>
                  <a:pt x="306326" y="38963"/>
                  <a:pt x="175045" y="51658"/>
                  <a:pt x="18000" y="36000"/>
                </a:cubicBezTo>
                <a:cubicBezTo>
                  <a:pt x="6328" y="35656"/>
                  <a:pt x="1710" y="27620"/>
                  <a:pt x="0" y="18000"/>
                </a:cubicBezTo>
                <a:close/>
              </a:path>
            </a:pathLst>
          </a:custGeom>
          <a:solidFill>
            <a:schemeClr val="accent1">
              <a:lumMod val="50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24" name="Slider Line">
            <a:extLst>
              <a:ext uri="{FF2B5EF4-FFF2-40B4-BE49-F238E27FC236}">
                <a16:creationId xmlns:a16="http://schemas.microsoft.com/office/drawing/2014/main" id="{1AF48C8A-5681-4B61-86FE-4F38610B21A1}"/>
              </a:ext>
            </a:extLst>
          </p:cNvPr>
          <p:cNvSpPr/>
          <p:nvPr/>
        </p:nvSpPr>
        <p:spPr>
          <a:xfrm rot="13350271" flipV="1">
            <a:off x="5383709" y="4120271"/>
            <a:ext cx="1188000" cy="36000"/>
          </a:xfrm>
          <a:custGeom>
            <a:avLst/>
            <a:gdLst>
              <a:gd name="connsiteX0" fmla="*/ 0 w 1188000"/>
              <a:gd name="connsiteY0" fmla="*/ 18000 h 36000"/>
              <a:gd name="connsiteX1" fmla="*/ 18000 w 1188000"/>
              <a:gd name="connsiteY1" fmla="*/ 0 h 36000"/>
              <a:gd name="connsiteX2" fmla="*/ 605520 w 1188000"/>
              <a:gd name="connsiteY2" fmla="*/ 0 h 36000"/>
              <a:gd name="connsiteX3" fmla="*/ 1170000 w 1188000"/>
              <a:gd name="connsiteY3" fmla="*/ 0 h 36000"/>
              <a:gd name="connsiteX4" fmla="*/ 1188000 w 1188000"/>
              <a:gd name="connsiteY4" fmla="*/ 18000 h 36000"/>
              <a:gd name="connsiteX5" fmla="*/ 1188000 w 1188000"/>
              <a:gd name="connsiteY5" fmla="*/ 18000 h 36000"/>
              <a:gd name="connsiteX6" fmla="*/ 1170000 w 1188000"/>
              <a:gd name="connsiteY6" fmla="*/ 36000 h 36000"/>
              <a:gd name="connsiteX7" fmla="*/ 628560 w 1188000"/>
              <a:gd name="connsiteY7" fmla="*/ 36000 h 36000"/>
              <a:gd name="connsiteX8" fmla="*/ 18000 w 1188000"/>
              <a:gd name="connsiteY8" fmla="*/ 36000 h 36000"/>
              <a:gd name="connsiteX9" fmla="*/ 0 w 1188000"/>
              <a:gd name="connsiteY9"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88000" h="36000" fill="none" extrusionOk="0">
                <a:moveTo>
                  <a:pt x="0" y="18000"/>
                </a:moveTo>
                <a:cubicBezTo>
                  <a:pt x="901" y="7725"/>
                  <a:pt x="8304" y="257"/>
                  <a:pt x="18000" y="0"/>
                </a:cubicBezTo>
                <a:cubicBezTo>
                  <a:pt x="289706" y="-179"/>
                  <a:pt x="408111" y="-3494"/>
                  <a:pt x="605520" y="0"/>
                </a:cubicBezTo>
                <a:cubicBezTo>
                  <a:pt x="802929" y="3494"/>
                  <a:pt x="928162" y="-24225"/>
                  <a:pt x="1170000" y="0"/>
                </a:cubicBezTo>
                <a:cubicBezTo>
                  <a:pt x="1180729" y="783"/>
                  <a:pt x="1188368" y="8414"/>
                  <a:pt x="1188000" y="18000"/>
                </a:cubicBezTo>
                <a:lnTo>
                  <a:pt x="1188000" y="18000"/>
                </a:lnTo>
                <a:cubicBezTo>
                  <a:pt x="1186453" y="26380"/>
                  <a:pt x="1178854" y="37532"/>
                  <a:pt x="1170000" y="36000"/>
                </a:cubicBezTo>
                <a:cubicBezTo>
                  <a:pt x="990329" y="10878"/>
                  <a:pt x="782796" y="48720"/>
                  <a:pt x="628560" y="36000"/>
                </a:cubicBezTo>
                <a:cubicBezTo>
                  <a:pt x="474324" y="23280"/>
                  <a:pt x="182331" y="19905"/>
                  <a:pt x="18000" y="36000"/>
                </a:cubicBezTo>
                <a:cubicBezTo>
                  <a:pt x="6993" y="35003"/>
                  <a:pt x="221" y="27221"/>
                  <a:pt x="0" y="18000"/>
                </a:cubicBezTo>
                <a:close/>
              </a:path>
              <a:path w="1188000" h="36000" stroke="0" extrusionOk="0">
                <a:moveTo>
                  <a:pt x="0" y="18000"/>
                </a:moveTo>
                <a:cubicBezTo>
                  <a:pt x="-423" y="7816"/>
                  <a:pt x="8071" y="-375"/>
                  <a:pt x="18000" y="0"/>
                </a:cubicBezTo>
                <a:cubicBezTo>
                  <a:pt x="302851" y="-8375"/>
                  <a:pt x="387631" y="-21690"/>
                  <a:pt x="617040" y="0"/>
                </a:cubicBezTo>
                <a:cubicBezTo>
                  <a:pt x="846449" y="21690"/>
                  <a:pt x="978020" y="-6491"/>
                  <a:pt x="1170000" y="0"/>
                </a:cubicBezTo>
                <a:cubicBezTo>
                  <a:pt x="1181224" y="1193"/>
                  <a:pt x="1188782" y="9816"/>
                  <a:pt x="1188000" y="18000"/>
                </a:cubicBezTo>
                <a:lnTo>
                  <a:pt x="1188000" y="18000"/>
                </a:lnTo>
                <a:cubicBezTo>
                  <a:pt x="1188218" y="30142"/>
                  <a:pt x="1179049" y="36708"/>
                  <a:pt x="1170000" y="36000"/>
                </a:cubicBezTo>
                <a:cubicBezTo>
                  <a:pt x="1032448" y="49095"/>
                  <a:pt x="881674" y="33037"/>
                  <a:pt x="594000" y="36000"/>
                </a:cubicBezTo>
                <a:cubicBezTo>
                  <a:pt x="306326" y="38963"/>
                  <a:pt x="175045" y="51658"/>
                  <a:pt x="18000" y="36000"/>
                </a:cubicBezTo>
                <a:cubicBezTo>
                  <a:pt x="6328" y="35656"/>
                  <a:pt x="1710" y="27620"/>
                  <a:pt x="0" y="18000"/>
                </a:cubicBezTo>
                <a:close/>
              </a:path>
            </a:pathLst>
          </a:custGeom>
          <a:solidFill>
            <a:schemeClr val="accent1">
              <a:lumMod val="50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25" name="TextBox 24">
            <a:extLst>
              <a:ext uri="{FF2B5EF4-FFF2-40B4-BE49-F238E27FC236}">
                <a16:creationId xmlns:a16="http://schemas.microsoft.com/office/drawing/2014/main" id="{EB57B1B0-458C-40A5-A38D-D0561459DA76}"/>
              </a:ext>
            </a:extLst>
          </p:cNvPr>
          <p:cNvSpPr txBox="1"/>
          <p:nvPr/>
        </p:nvSpPr>
        <p:spPr>
          <a:xfrm>
            <a:off x="1195781" y="4802809"/>
            <a:ext cx="2295316" cy="338554"/>
          </a:xfrm>
          <a:prstGeom prst="rect">
            <a:avLst/>
          </a:prstGeom>
          <a:noFill/>
        </p:spPr>
        <p:txBody>
          <a:bodyPr wrap="square" rtlCol="0" anchor="ctr">
            <a:spAutoFit/>
          </a:bodyPr>
          <a:lstStyle/>
          <a:p>
            <a:pPr algn="ctr"/>
            <a:r>
              <a:rPr lang="es-ES" sz="1600" dirty="0">
                <a:latin typeface="Bradley Hand ITC" panose="03070402050302030203" pitchFamily="66" charset="0"/>
              </a:rPr>
              <a:t>branch</a:t>
            </a:r>
          </a:p>
        </p:txBody>
      </p:sp>
      <p:sp>
        <p:nvSpPr>
          <p:cNvPr id="26" name="TextBox 25">
            <a:extLst>
              <a:ext uri="{FF2B5EF4-FFF2-40B4-BE49-F238E27FC236}">
                <a16:creationId xmlns:a16="http://schemas.microsoft.com/office/drawing/2014/main" id="{CD28AFCB-A64C-4391-BFC1-4E00654A3AA0}"/>
              </a:ext>
            </a:extLst>
          </p:cNvPr>
          <p:cNvSpPr txBox="1"/>
          <p:nvPr/>
        </p:nvSpPr>
        <p:spPr>
          <a:xfrm>
            <a:off x="3142152" y="3378364"/>
            <a:ext cx="2295316" cy="307777"/>
          </a:xfrm>
          <a:prstGeom prst="rect">
            <a:avLst/>
          </a:prstGeom>
          <a:noFill/>
        </p:spPr>
        <p:txBody>
          <a:bodyPr wrap="square" rtlCol="0" anchor="ctr">
            <a:spAutoFit/>
          </a:bodyPr>
          <a:lstStyle/>
          <a:p>
            <a:pPr algn="ctr"/>
            <a:r>
              <a:rPr lang="es-ES" sz="1400" b="1" dirty="0">
                <a:latin typeface="Bradley Hand ITC" panose="03070402050302030203" pitchFamily="66" charset="0"/>
              </a:rPr>
              <a:t>feature/xxx</a:t>
            </a:r>
          </a:p>
        </p:txBody>
      </p:sp>
      <p:sp>
        <p:nvSpPr>
          <p:cNvPr id="27" name="TextBox 26">
            <a:extLst>
              <a:ext uri="{FF2B5EF4-FFF2-40B4-BE49-F238E27FC236}">
                <a16:creationId xmlns:a16="http://schemas.microsoft.com/office/drawing/2014/main" id="{F9BFFF84-8B99-4B00-8D12-FE676C107875}"/>
              </a:ext>
            </a:extLst>
          </p:cNvPr>
          <p:cNvSpPr txBox="1"/>
          <p:nvPr/>
        </p:nvSpPr>
        <p:spPr>
          <a:xfrm>
            <a:off x="3142152" y="4194833"/>
            <a:ext cx="2295316" cy="307777"/>
          </a:xfrm>
          <a:prstGeom prst="rect">
            <a:avLst/>
          </a:prstGeom>
          <a:noFill/>
        </p:spPr>
        <p:txBody>
          <a:bodyPr wrap="square" rtlCol="0" anchor="ctr">
            <a:spAutoFit/>
          </a:bodyPr>
          <a:lstStyle/>
          <a:p>
            <a:pPr algn="ctr"/>
            <a:r>
              <a:rPr lang="es-ES" sz="1400" b="1" dirty="0">
                <a:latin typeface="Bradley Hand ITC" panose="03070402050302030203" pitchFamily="66" charset="0"/>
              </a:rPr>
              <a:t>develop</a:t>
            </a:r>
          </a:p>
        </p:txBody>
      </p:sp>
      <p:sp>
        <p:nvSpPr>
          <p:cNvPr id="28" name="TextBox 27">
            <a:extLst>
              <a:ext uri="{FF2B5EF4-FFF2-40B4-BE49-F238E27FC236}">
                <a16:creationId xmlns:a16="http://schemas.microsoft.com/office/drawing/2014/main" id="{A6956C27-ED31-4C3F-A91D-EC670E47F6E2}"/>
              </a:ext>
            </a:extLst>
          </p:cNvPr>
          <p:cNvSpPr txBox="1"/>
          <p:nvPr/>
        </p:nvSpPr>
        <p:spPr>
          <a:xfrm>
            <a:off x="5256023" y="4812716"/>
            <a:ext cx="2295316" cy="338554"/>
          </a:xfrm>
          <a:prstGeom prst="rect">
            <a:avLst/>
          </a:prstGeom>
          <a:noFill/>
        </p:spPr>
        <p:txBody>
          <a:bodyPr wrap="square" rtlCol="0" anchor="ctr">
            <a:spAutoFit/>
          </a:bodyPr>
          <a:lstStyle/>
          <a:p>
            <a:pPr algn="ctr"/>
            <a:r>
              <a:rPr lang="es-ES" sz="1600" dirty="0">
                <a:latin typeface="Bradley Hand ITC" panose="03070402050302030203" pitchFamily="66" charset="0"/>
              </a:rPr>
              <a:t>merge</a:t>
            </a:r>
          </a:p>
        </p:txBody>
      </p:sp>
      <p:sp>
        <p:nvSpPr>
          <p:cNvPr id="30" name="Circle">
            <a:extLst>
              <a:ext uri="{FF2B5EF4-FFF2-40B4-BE49-F238E27FC236}">
                <a16:creationId xmlns:a16="http://schemas.microsoft.com/office/drawing/2014/main" id="{13CD8A2B-D6FC-4B70-8A86-6D85417958D8}"/>
              </a:ext>
            </a:extLst>
          </p:cNvPr>
          <p:cNvSpPr/>
          <p:nvPr/>
        </p:nvSpPr>
        <p:spPr>
          <a:xfrm>
            <a:off x="2107933" y="4275295"/>
            <a:ext cx="503998" cy="503998"/>
          </a:xfrm>
          <a:custGeom>
            <a:avLst/>
            <a:gdLst>
              <a:gd name="connsiteX0" fmla="*/ 0 w 503998"/>
              <a:gd name="connsiteY0" fmla="*/ 251999 h 503998"/>
              <a:gd name="connsiteX1" fmla="*/ 251999 w 503998"/>
              <a:gd name="connsiteY1" fmla="*/ 0 h 503998"/>
              <a:gd name="connsiteX2" fmla="*/ 503998 w 503998"/>
              <a:gd name="connsiteY2" fmla="*/ 251999 h 503998"/>
              <a:gd name="connsiteX3" fmla="*/ 251999 w 503998"/>
              <a:gd name="connsiteY3" fmla="*/ 503998 h 503998"/>
              <a:gd name="connsiteX4" fmla="*/ 0 w 503998"/>
              <a:gd name="connsiteY4" fmla="*/ 251999 h 5039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3998" h="503998" extrusionOk="0">
                <a:moveTo>
                  <a:pt x="0" y="251999"/>
                </a:moveTo>
                <a:cubicBezTo>
                  <a:pt x="-407" y="106830"/>
                  <a:pt x="115632" y="-8551"/>
                  <a:pt x="251999" y="0"/>
                </a:cubicBezTo>
                <a:cubicBezTo>
                  <a:pt x="405388" y="-4699"/>
                  <a:pt x="486042" y="95583"/>
                  <a:pt x="503998" y="251999"/>
                </a:cubicBezTo>
                <a:cubicBezTo>
                  <a:pt x="526508" y="374849"/>
                  <a:pt x="378054" y="481654"/>
                  <a:pt x="251999" y="503998"/>
                </a:cubicBezTo>
                <a:cubicBezTo>
                  <a:pt x="123559" y="523701"/>
                  <a:pt x="-95" y="405893"/>
                  <a:pt x="0" y="251999"/>
                </a:cubicBezTo>
                <a:close/>
              </a:path>
            </a:pathLst>
          </a:custGeom>
          <a:noFill/>
          <a:ln w="15875">
            <a:solidFill>
              <a:srgbClr val="203864"/>
            </a:solidFill>
            <a:extLst>
              <a:ext uri="{C807C97D-BFC1-408E-A445-0C87EB9F89A2}">
                <ask:lineSketchStyleProps xmlns:ask="http://schemas.microsoft.com/office/drawing/2018/sketchyshapes" sd="4121754831">
                  <a:prstGeom prst="ellipse">
                    <a:avLst/>
                  </a:prstGeom>
                  <ask:type>
                    <ask:lineSketchCurve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Circle">
            <a:extLst>
              <a:ext uri="{FF2B5EF4-FFF2-40B4-BE49-F238E27FC236}">
                <a16:creationId xmlns:a16="http://schemas.microsoft.com/office/drawing/2014/main" id="{78B2890C-C33D-4B57-A070-87709B6BBA64}"/>
              </a:ext>
            </a:extLst>
          </p:cNvPr>
          <p:cNvSpPr/>
          <p:nvPr/>
        </p:nvSpPr>
        <p:spPr>
          <a:xfrm rot="4471405">
            <a:off x="6151682" y="4250611"/>
            <a:ext cx="503998" cy="503998"/>
          </a:xfrm>
          <a:custGeom>
            <a:avLst/>
            <a:gdLst>
              <a:gd name="connsiteX0" fmla="*/ 0 w 503998"/>
              <a:gd name="connsiteY0" fmla="*/ 251999 h 503998"/>
              <a:gd name="connsiteX1" fmla="*/ 251999 w 503998"/>
              <a:gd name="connsiteY1" fmla="*/ 0 h 503998"/>
              <a:gd name="connsiteX2" fmla="*/ 503998 w 503998"/>
              <a:gd name="connsiteY2" fmla="*/ 251999 h 503998"/>
              <a:gd name="connsiteX3" fmla="*/ 251999 w 503998"/>
              <a:gd name="connsiteY3" fmla="*/ 503998 h 503998"/>
              <a:gd name="connsiteX4" fmla="*/ 0 w 503998"/>
              <a:gd name="connsiteY4" fmla="*/ 251999 h 5039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3998" h="503998" extrusionOk="0">
                <a:moveTo>
                  <a:pt x="0" y="251999"/>
                </a:moveTo>
                <a:cubicBezTo>
                  <a:pt x="-407" y="106830"/>
                  <a:pt x="115632" y="-8551"/>
                  <a:pt x="251999" y="0"/>
                </a:cubicBezTo>
                <a:cubicBezTo>
                  <a:pt x="405388" y="-4699"/>
                  <a:pt x="486042" y="95583"/>
                  <a:pt x="503998" y="251999"/>
                </a:cubicBezTo>
                <a:cubicBezTo>
                  <a:pt x="526508" y="374849"/>
                  <a:pt x="378054" y="481654"/>
                  <a:pt x="251999" y="503998"/>
                </a:cubicBezTo>
                <a:cubicBezTo>
                  <a:pt x="123559" y="523701"/>
                  <a:pt x="-95" y="405893"/>
                  <a:pt x="0" y="251999"/>
                </a:cubicBezTo>
                <a:close/>
              </a:path>
            </a:pathLst>
          </a:custGeom>
          <a:noFill/>
          <a:ln w="15875">
            <a:solidFill>
              <a:srgbClr val="203864"/>
            </a:solidFill>
            <a:extLst>
              <a:ext uri="{C807C97D-BFC1-408E-A445-0C87EB9F89A2}">
                <ask:lineSketchStyleProps xmlns:ask="http://schemas.microsoft.com/office/drawing/2018/sketchyshapes" sd="4121754831">
                  <a:prstGeom prst="ellipse">
                    <a:avLst/>
                  </a:prstGeom>
                  <ask:type>
                    <ask:lineSketchCurve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7332804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5000"/>
            <a:lum/>
          </a:blip>
          <a:srcRect/>
          <a:stretch>
            <a:fillRect t="-41000" b="-41000"/>
          </a:stretch>
        </a:blipFill>
        <a:effectLst/>
      </p:bgPr>
    </p:bg>
    <p:spTree>
      <p:nvGrpSpPr>
        <p:cNvPr id="1" name=""/>
        <p:cNvGrpSpPr/>
        <p:nvPr/>
      </p:nvGrpSpPr>
      <p:grpSpPr>
        <a:xfrm>
          <a:off x="0" y="0"/>
          <a:ext cx="0" cy="0"/>
          <a:chOff x="0" y="0"/>
          <a:chExt cx="0" cy="0"/>
        </a:xfrm>
      </p:grpSpPr>
      <p:sp>
        <p:nvSpPr>
          <p:cNvPr id="283" name="Picture Placeholder Background">
            <a:extLst>
              <a:ext uri="{FF2B5EF4-FFF2-40B4-BE49-F238E27FC236}">
                <a16:creationId xmlns:a16="http://schemas.microsoft.com/office/drawing/2014/main" id="{4542FB1C-1C10-427A-A286-0F5624B897A7}"/>
              </a:ext>
            </a:extLst>
          </p:cNvPr>
          <p:cNvSpPr/>
          <p:nvPr/>
        </p:nvSpPr>
        <p:spPr>
          <a:xfrm>
            <a:off x="2346960" y="1327893"/>
            <a:ext cx="7033540" cy="3626196"/>
          </a:xfrm>
          <a:custGeom>
            <a:avLst/>
            <a:gdLst>
              <a:gd name="connsiteX0" fmla="*/ 0 w 7033540"/>
              <a:gd name="connsiteY0" fmla="*/ 44784 h 3626196"/>
              <a:gd name="connsiteX1" fmla="*/ 44784 w 7033540"/>
              <a:gd name="connsiteY1" fmla="*/ 0 h 3626196"/>
              <a:gd name="connsiteX2" fmla="*/ 808621 w 7033540"/>
              <a:gd name="connsiteY2" fmla="*/ 0 h 3626196"/>
              <a:gd name="connsiteX3" fmla="*/ 1433578 w 7033540"/>
              <a:gd name="connsiteY3" fmla="*/ 0 h 3626196"/>
              <a:gd name="connsiteX4" fmla="*/ 2058536 w 7033540"/>
              <a:gd name="connsiteY4" fmla="*/ 0 h 3626196"/>
              <a:gd name="connsiteX5" fmla="*/ 2683493 w 7033540"/>
              <a:gd name="connsiteY5" fmla="*/ 0 h 3626196"/>
              <a:gd name="connsiteX6" fmla="*/ 3239011 w 7033540"/>
              <a:gd name="connsiteY6" fmla="*/ 0 h 3626196"/>
              <a:gd name="connsiteX7" fmla="*/ 4002848 w 7033540"/>
              <a:gd name="connsiteY7" fmla="*/ 0 h 3626196"/>
              <a:gd name="connsiteX8" fmla="*/ 4766685 w 7033540"/>
              <a:gd name="connsiteY8" fmla="*/ 0 h 3626196"/>
              <a:gd name="connsiteX9" fmla="*/ 5599962 w 7033540"/>
              <a:gd name="connsiteY9" fmla="*/ 0 h 3626196"/>
              <a:gd name="connsiteX10" fmla="*/ 6224919 w 7033540"/>
              <a:gd name="connsiteY10" fmla="*/ 0 h 3626196"/>
              <a:gd name="connsiteX11" fmla="*/ 6988756 w 7033540"/>
              <a:gd name="connsiteY11" fmla="*/ 0 h 3626196"/>
              <a:gd name="connsiteX12" fmla="*/ 7033540 w 7033540"/>
              <a:gd name="connsiteY12" fmla="*/ 44784 h 3626196"/>
              <a:gd name="connsiteX13" fmla="*/ 7033540 w 7033540"/>
              <a:gd name="connsiteY13" fmla="*/ 669588 h 3626196"/>
              <a:gd name="connsiteX14" fmla="*/ 7033540 w 7033540"/>
              <a:gd name="connsiteY14" fmla="*/ 1259026 h 3626196"/>
              <a:gd name="connsiteX15" fmla="*/ 7033540 w 7033540"/>
              <a:gd name="connsiteY15" fmla="*/ 1848464 h 3626196"/>
              <a:gd name="connsiteX16" fmla="*/ 7033540 w 7033540"/>
              <a:gd name="connsiteY16" fmla="*/ 2331803 h 3626196"/>
              <a:gd name="connsiteX17" fmla="*/ 7033540 w 7033540"/>
              <a:gd name="connsiteY17" fmla="*/ 2850509 h 3626196"/>
              <a:gd name="connsiteX18" fmla="*/ 7033540 w 7033540"/>
              <a:gd name="connsiteY18" fmla="*/ 3581412 h 3626196"/>
              <a:gd name="connsiteX19" fmla="*/ 6988756 w 7033540"/>
              <a:gd name="connsiteY19" fmla="*/ 3626196 h 3626196"/>
              <a:gd name="connsiteX20" fmla="*/ 6502678 w 7033540"/>
              <a:gd name="connsiteY20" fmla="*/ 3626196 h 3626196"/>
              <a:gd name="connsiteX21" fmla="*/ 6016600 w 7033540"/>
              <a:gd name="connsiteY21" fmla="*/ 3626196 h 3626196"/>
              <a:gd name="connsiteX22" fmla="*/ 5530522 w 7033540"/>
              <a:gd name="connsiteY22" fmla="*/ 3626196 h 3626196"/>
              <a:gd name="connsiteX23" fmla="*/ 4975004 w 7033540"/>
              <a:gd name="connsiteY23" fmla="*/ 3626196 h 3626196"/>
              <a:gd name="connsiteX24" fmla="*/ 4419486 w 7033540"/>
              <a:gd name="connsiteY24" fmla="*/ 3626196 h 3626196"/>
              <a:gd name="connsiteX25" fmla="*/ 3794529 w 7033540"/>
              <a:gd name="connsiteY25" fmla="*/ 3626196 h 3626196"/>
              <a:gd name="connsiteX26" fmla="*/ 3030692 w 7033540"/>
              <a:gd name="connsiteY26" fmla="*/ 3626196 h 3626196"/>
              <a:gd name="connsiteX27" fmla="*/ 2197415 w 7033540"/>
              <a:gd name="connsiteY27" fmla="*/ 3626196 h 3626196"/>
              <a:gd name="connsiteX28" fmla="*/ 1433578 w 7033540"/>
              <a:gd name="connsiteY28" fmla="*/ 3626196 h 3626196"/>
              <a:gd name="connsiteX29" fmla="*/ 739181 w 7033540"/>
              <a:gd name="connsiteY29" fmla="*/ 3626196 h 3626196"/>
              <a:gd name="connsiteX30" fmla="*/ 44784 w 7033540"/>
              <a:gd name="connsiteY30" fmla="*/ 3626196 h 3626196"/>
              <a:gd name="connsiteX31" fmla="*/ 0 w 7033540"/>
              <a:gd name="connsiteY31" fmla="*/ 3581412 h 3626196"/>
              <a:gd name="connsiteX32" fmla="*/ 0 w 7033540"/>
              <a:gd name="connsiteY32" fmla="*/ 2991974 h 3626196"/>
              <a:gd name="connsiteX33" fmla="*/ 0 w 7033540"/>
              <a:gd name="connsiteY33" fmla="*/ 2367170 h 3626196"/>
              <a:gd name="connsiteX34" fmla="*/ 0 w 7033540"/>
              <a:gd name="connsiteY34" fmla="*/ 1706999 h 3626196"/>
              <a:gd name="connsiteX35" fmla="*/ 0 w 7033540"/>
              <a:gd name="connsiteY35" fmla="*/ 1082195 h 3626196"/>
              <a:gd name="connsiteX36" fmla="*/ 0 w 7033540"/>
              <a:gd name="connsiteY36" fmla="*/ 44784 h 3626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7033540" h="3626196" fill="none" extrusionOk="0">
                <a:moveTo>
                  <a:pt x="0" y="44784"/>
                </a:moveTo>
                <a:cubicBezTo>
                  <a:pt x="70" y="17145"/>
                  <a:pt x="21852" y="2510"/>
                  <a:pt x="44784" y="0"/>
                </a:cubicBezTo>
                <a:cubicBezTo>
                  <a:pt x="261598" y="-10510"/>
                  <a:pt x="627878" y="-25077"/>
                  <a:pt x="808621" y="0"/>
                </a:cubicBezTo>
                <a:cubicBezTo>
                  <a:pt x="989364" y="25077"/>
                  <a:pt x="1130095" y="21101"/>
                  <a:pt x="1433578" y="0"/>
                </a:cubicBezTo>
                <a:cubicBezTo>
                  <a:pt x="1737061" y="-21101"/>
                  <a:pt x="1796218" y="27999"/>
                  <a:pt x="2058536" y="0"/>
                </a:cubicBezTo>
                <a:cubicBezTo>
                  <a:pt x="2320854" y="-27999"/>
                  <a:pt x="2440892" y="13475"/>
                  <a:pt x="2683493" y="0"/>
                </a:cubicBezTo>
                <a:cubicBezTo>
                  <a:pt x="2926094" y="-13475"/>
                  <a:pt x="2994705" y="-22260"/>
                  <a:pt x="3239011" y="0"/>
                </a:cubicBezTo>
                <a:cubicBezTo>
                  <a:pt x="3483317" y="22260"/>
                  <a:pt x="3790030" y="-5427"/>
                  <a:pt x="4002848" y="0"/>
                </a:cubicBezTo>
                <a:cubicBezTo>
                  <a:pt x="4215666" y="5427"/>
                  <a:pt x="4553902" y="4836"/>
                  <a:pt x="4766685" y="0"/>
                </a:cubicBezTo>
                <a:cubicBezTo>
                  <a:pt x="4979468" y="-4836"/>
                  <a:pt x="5325312" y="18586"/>
                  <a:pt x="5599962" y="0"/>
                </a:cubicBezTo>
                <a:cubicBezTo>
                  <a:pt x="5874612" y="-18586"/>
                  <a:pt x="5968450" y="1226"/>
                  <a:pt x="6224919" y="0"/>
                </a:cubicBezTo>
                <a:cubicBezTo>
                  <a:pt x="6481388" y="-1226"/>
                  <a:pt x="6778422" y="23998"/>
                  <a:pt x="6988756" y="0"/>
                </a:cubicBezTo>
                <a:cubicBezTo>
                  <a:pt x="7012954" y="3135"/>
                  <a:pt x="7036013" y="20570"/>
                  <a:pt x="7033540" y="44784"/>
                </a:cubicBezTo>
                <a:cubicBezTo>
                  <a:pt x="7042298" y="301651"/>
                  <a:pt x="7017985" y="382583"/>
                  <a:pt x="7033540" y="669588"/>
                </a:cubicBezTo>
                <a:cubicBezTo>
                  <a:pt x="7049095" y="956593"/>
                  <a:pt x="7051767" y="1118375"/>
                  <a:pt x="7033540" y="1259026"/>
                </a:cubicBezTo>
                <a:cubicBezTo>
                  <a:pt x="7015313" y="1399677"/>
                  <a:pt x="7012166" y="1602070"/>
                  <a:pt x="7033540" y="1848464"/>
                </a:cubicBezTo>
                <a:cubicBezTo>
                  <a:pt x="7054914" y="2094858"/>
                  <a:pt x="7043661" y="2138786"/>
                  <a:pt x="7033540" y="2331803"/>
                </a:cubicBezTo>
                <a:cubicBezTo>
                  <a:pt x="7023419" y="2524820"/>
                  <a:pt x="7028233" y="2730768"/>
                  <a:pt x="7033540" y="2850509"/>
                </a:cubicBezTo>
                <a:cubicBezTo>
                  <a:pt x="7038847" y="2970250"/>
                  <a:pt x="7022464" y="3354445"/>
                  <a:pt x="7033540" y="3581412"/>
                </a:cubicBezTo>
                <a:cubicBezTo>
                  <a:pt x="7033583" y="3604163"/>
                  <a:pt x="7010343" y="3622436"/>
                  <a:pt x="6988756" y="3626196"/>
                </a:cubicBezTo>
                <a:cubicBezTo>
                  <a:pt x="6811891" y="3645209"/>
                  <a:pt x="6706895" y="3607223"/>
                  <a:pt x="6502678" y="3626196"/>
                </a:cubicBezTo>
                <a:cubicBezTo>
                  <a:pt x="6298461" y="3645169"/>
                  <a:pt x="6113850" y="3604375"/>
                  <a:pt x="6016600" y="3626196"/>
                </a:cubicBezTo>
                <a:cubicBezTo>
                  <a:pt x="5919350" y="3648017"/>
                  <a:pt x="5656610" y="3617213"/>
                  <a:pt x="5530522" y="3626196"/>
                </a:cubicBezTo>
                <a:cubicBezTo>
                  <a:pt x="5404434" y="3635179"/>
                  <a:pt x="5191401" y="3613398"/>
                  <a:pt x="4975004" y="3626196"/>
                </a:cubicBezTo>
                <a:cubicBezTo>
                  <a:pt x="4758607" y="3638994"/>
                  <a:pt x="4668990" y="3631572"/>
                  <a:pt x="4419486" y="3626196"/>
                </a:cubicBezTo>
                <a:cubicBezTo>
                  <a:pt x="4169982" y="3620820"/>
                  <a:pt x="4000743" y="3639893"/>
                  <a:pt x="3794529" y="3626196"/>
                </a:cubicBezTo>
                <a:cubicBezTo>
                  <a:pt x="3588315" y="3612499"/>
                  <a:pt x="3283992" y="3594087"/>
                  <a:pt x="3030692" y="3626196"/>
                </a:cubicBezTo>
                <a:cubicBezTo>
                  <a:pt x="2777392" y="3658305"/>
                  <a:pt x="2384262" y="3636591"/>
                  <a:pt x="2197415" y="3626196"/>
                </a:cubicBezTo>
                <a:cubicBezTo>
                  <a:pt x="2010568" y="3615801"/>
                  <a:pt x="1703853" y="3601974"/>
                  <a:pt x="1433578" y="3626196"/>
                </a:cubicBezTo>
                <a:cubicBezTo>
                  <a:pt x="1163303" y="3650418"/>
                  <a:pt x="1008805" y="3631969"/>
                  <a:pt x="739181" y="3626196"/>
                </a:cubicBezTo>
                <a:cubicBezTo>
                  <a:pt x="469557" y="3620423"/>
                  <a:pt x="214738" y="3632033"/>
                  <a:pt x="44784" y="3626196"/>
                </a:cubicBezTo>
                <a:cubicBezTo>
                  <a:pt x="18115" y="3623047"/>
                  <a:pt x="-106" y="3609930"/>
                  <a:pt x="0" y="3581412"/>
                </a:cubicBezTo>
                <a:cubicBezTo>
                  <a:pt x="26016" y="3401816"/>
                  <a:pt x="6355" y="3202921"/>
                  <a:pt x="0" y="2991974"/>
                </a:cubicBezTo>
                <a:cubicBezTo>
                  <a:pt x="-6355" y="2781027"/>
                  <a:pt x="-19270" y="2661520"/>
                  <a:pt x="0" y="2367170"/>
                </a:cubicBezTo>
                <a:cubicBezTo>
                  <a:pt x="19270" y="2072820"/>
                  <a:pt x="631" y="2013852"/>
                  <a:pt x="0" y="1706999"/>
                </a:cubicBezTo>
                <a:cubicBezTo>
                  <a:pt x="-631" y="1400146"/>
                  <a:pt x="-11909" y="1302299"/>
                  <a:pt x="0" y="1082195"/>
                </a:cubicBezTo>
                <a:cubicBezTo>
                  <a:pt x="11909" y="862091"/>
                  <a:pt x="387" y="421739"/>
                  <a:pt x="0" y="44784"/>
                </a:cubicBezTo>
                <a:close/>
              </a:path>
              <a:path w="7033540" h="3626196" stroke="0" extrusionOk="0">
                <a:moveTo>
                  <a:pt x="0" y="44784"/>
                </a:moveTo>
                <a:cubicBezTo>
                  <a:pt x="-406" y="14066"/>
                  <a:pt x="20665" y="-1873"/>
                  <a:pt x="44784" y="0"/>
                </a:cubicBezTo>
                <a:cubicBezTo>
                  <a:pt x="304178" y="18786"/>
                  <a:pt x="341344" y="-4618"/>
                  <a:pt x="600302" y="0"/>
                </a:cubicBezTo>
                <a:cubicBezTo>
                  <a:pt x="859260" y="4618"/>
                  <a:pt x="1081141" y="22665"/>
                  <a:pt x="1294699" y="0"/>
                </a:cubicBezTo>
                <a:cubicBezTo>
                  <a:pt x="1508257" y="-22665"/>
                  <a:pt x="1662383" y="23777"/>
                  <a:pt x="1919656" y="0"/>
                </a:cubicBezTo>
                <a:cubicBezTo>
                  <a:pt x="2176929" y="-23777"/>
                  <a:pt x="2306784" y="22977"/>
                  <a:pt x="2475174" y="0"/>
                </a:cubicBezTo>
                <a:cubicBezTo>
                  <a:pt x="2643564" y="-22977"/>
                  <a:pt x="2763938" y="-21408"/>
                  <a:pt x="2961252" y="0"/>
                </a:cubicBezTo>
                <a:cubicBezTo>
                  <a:pt x="3158566" y="21408"/>
                  <a:pt x="3452818" y="-164"/>
                  <a:pt x="3794529" y="0"/>
                </a:cubicBezTo>
                <a:cubicBezTo>
                  <a:pt x="4136240" y="164"/>
                  <a:pt x="4410946" y="-24890"/>
                  <a:pt x="4627806" y="0"/>
                </a:cubicBezTo>
                <a:cubicBezTo>
                  <a:pt x="4844666" y="24890"/>
                  <a:pt x="5053804" y="-7373"/>
                  <a:pt x="5461082" y="0"/>
                </a:cubicBezTo>
                <a:cubicBezTo>
                  <a:pt x="5868360" y="7373"/>
                  <a:pt x="5852886" y="22635"/>
                  <a:pt x="6016600" y="0"/>
                </a:cubicBezTo>
                <a:cubicBezTo>
                  <a:pt x="6180314" y="-22635"/>
                  <a:pt x="6770598" y="-17686"/>
                  <a:pt x="6988756" y="0"/>
                </a:cubicBezTo>
                <a:cubicBezTo>
                  <a:pt x="7012628" y="1850"/>
                  <a:pt x="7031024" y="23381"/>
                  <a:pt x="7033540" y="44784"/>
                </a:cubicBezTo>
                <a:cubicBezTo>
                  <a:pt x="7059312" y="186918"/>
                  <a:pt x="7031109" y="355886"/>
                  <a:pt x="7033540" y="634222"/>
                </a:cubicBezTo>
                <a:cubicBezTo>
                  <a:pt x="7035971" y="912558"/>
                  <a:pt x="7022651" y="923449"/>
                  <a:pt x="7033540" y="1188294"/>
                </a:cubicBezTo>
                <a:cubicBezTo>
                  <a:pt x="7044429" y="1453139"/>
                  <a:pt x="7034626" y="1608082"/>
                  <a:pt x="7033540" y="1777732"/>
                </a:cubicBezTo>
                <a:cubicBezTo>
                  <a:pt x="7032454" y="1947382"/>
                  <a:pt x="7014737" y="2080626"/>
                  <a:pt x="7033540" y="2296437"/>
                </a:cubicBezTo>
                <a:cubicBezTo>
                  <a:pt x="7052343" y="2512248"/>
                  <a:pt x="7034777" y="2600480"/>
                  <a:pt x="7033540" y="2885875"/>
                </a:cubicBezTo>
                <a:cubicBezTo>
                  <a:pt x="7032303" y="3171270"/>
                  <a:pt x="7029459" y="3236896"/>
                  <a:pt x="7033540" y="3581412"/>
                </a:cubicBezTo>
                <a:cubicBezTo>
                  <a:pt x="7037238" y="3605733"/>
                  <a:pt x="7010630" y="3630827"/>
                  <a:pt x="6988756" y="3626196"/>
                </a:cubicBezTo>
                <a:cubicBezTo>
                  <a:pt x="6705371" y="3631762"/>
                  <a:pt x="6497429" y="3634972"/>
                  <a:pt x="6294359" y="3626196"/>
                </a:cubicBezTo>
                <a:cubicBezTo>
                  <a:pt x="6091289" y="3617420"/>
                  <a:pt x="5661618" y="3625944"/>
                  <a:pt x="5461082" y="3626196"/>
                </a:cubicBezTo>
                <a:cubicBezTo>
                  <a:pt x="5260546" y="3626448"/>
                  <a:pt x="5107367" y="3629518"/>
                  <a:pt x="4905564" y="3626196"/>
                </a:cubicBezTo>
                <a:cubicBezTo>
                  <a:pt x="4703761" y="3622874"/>
                  <a:pt x="4511344" y="3608026"/>
                  <a:pt x="4280607" y="3626196"/>
                </a:cubicBezTo>
                <a:cubicBezTo>
                  <a:pt x="4049870" y="3644366"/>
                  <a:pt x="3790915" y="3659979"/>
                  <a:pt x="3516770" y="3626196"/>
                </a:cubicBezTo>
                <a:cubicBezTo>
                  <a:pt x="3242625" y="3592413"/>
                  <a:pt x="2969036" y="3604821"/>
                  <a:pt x="2822373" y="3626196"/>
                </a:cubicBezTo>
                <a:cubicBezTo>
                  <a:pt x="2675710" y="3647571"/>
                  <a:pt x="2283657" y="3607534"/>
                  <a:pt x="2058536" y="3626196"/>
                </a:cubicBezTo>
                <a:cubicBezTo>
                  <a:pt x="1833415" y="3644858"/>
                  <a:pt x="1601788" y="3640842"/>
                  <a:pt x="1294699" y="3626196"/>
                </a:cubicBezTo>
                <a:cubicBezTo>
                  <a:pt x="987610" y="3611550"/>
                  <a:pt x="377694" y="3657457"/>
                  <a:pt x="44784" y="3626196"/>
                </a:cubicBezTo>
                <a:cubicBezTo>
                  <a:pt x="22528" y="3625223"/>
                  <a:pt x="4936" y="3606664"/>
                  <a:pt x="0" y="3581412"/>
                </a:cubicBezTo>
                <a:cubicBezTo>
                  <a:pt x="21615" y="3441742"/>
                  <a:pt x="-19545" y="3294925"/>
                  <a:pt x="0" y="3027340"/>
                </a:cubicBezTo>
                <a:cubicBezTo>
                  <a:pt x="19545" y="2759755"/>
                  <a:pt x="-17022" y="2719371"/>
                  <a:pt x="0" y="2508635"/>
                </a:cubicBezTo>
                <a:cubicBezTo>
                  <a:pt x="17022" y="2297899"/>
                  <a:pt x="11253" y="2098688"/>
                  <a:pt x="0" y="1883831"/>
                </a:cubicBezTo>
                <a:cubicBezTo>
                  <a:pt x="-11253" y="1668974"/>
                  <a:pt x="11590" y="1486940"/>
                  <a:pt x="0" y="1365125"/>
                </a:cubicBezTo>
                <a:cubicBezTo>
                  <a:pt x="-11590" y="1243310"/>
                  <a:pt x="-22384" y="1037768"/>
                  <a:pt x="0" y="811053"/>
                </a:cubicBezTo>
                <a:cubicBezTo>
                  <a:pt x="22384" y="584338"/>
                  <a:pt x="792" y="316979"/>
                  <a:pt x="0" y="44784"/>
                </a:cubicBezTo>
                <a:close/>
              </a:path>
            </a:pathLst>
          </a:custGeom>
          <a:solidFill>
            <a:schemeClr val="bg1"/>
          </a:solidFill>
          <a:ln w="9525">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22" name="Microsoft Logo">
            <a:extLst>
              <a:ext uri="{FF2B5EF4-FFF2-40B4-BE49-F238E27FC236}">
                <a16:creationId xmlns:a16="http://schemas.microsoft.com/office/drawing/2014/main" id="{A44454A7-A5D3-4F23-BAD4-0064B6E4120F}"/>
              </a:ext>
              <a:ext uri="{C183D7F6-B498-43B3-948B-1728B52AA6E4}">
                <adec:decorative xmlns:adec="http://schemas.microsoft.com/office/drawing/2017/decorative" val="1"/>
              </a:ext>
            </a:extLst>
          </p:cNvPr>
          <p:cNvGrpSpPr/>
          <p:nvPr/>
        </p:nvGrpSpPr>
        <p:grpSpPr>
          <a:xfrm>
            <a:off x="2569146" y="1498679"/>
            <a:ext cx="805695" cy="109891"/>
            <a:chOff x="5254540" y="2544923"/>
            <a:chExt cx="442627" cy="83962"/>
          </a:xfrm>
        </p:grpSpPr>
        <p:grpSp>
          <p:nvGrpSpPr>
            <p:cNvPr id="145" name="Microsoft Logo Placeholder">
              <a:extLst>
                <a:ext uri="{FF2B5EF4-FFF2-40B4-BE49-F238E27FC236}">
                  <a16:creationId xmlns:a16="http://schemas.microsoft.com/office/drawing/2014/main" id="{DCE4D36F-3285-41E9-BAB8-1375A34BC509}"/>
                </a:ext>
              </a:extLst>
            </p:cNvPr>
            <p:cNvGrpSpPr/>
            <p:nvPr/>
          </p:nvGrpSpPr>
          <p:grpSpPr>
            <a:xfrm>
              <a:off x="5254540" y="2548929"/>
              <a:ext cx="81411" cy="79956"/>
              <a:chOff x="1950533" y="1912092"/>
              <a:chExt cx="144420" cy="141838"/>
            </a:xfrm>
          </p:grpSpPr>
          <p:sp>
            <p:nvSpPr>
              <p:cNvPr id="147" name="Square">
                <a:extLst>
                  <a:ext uri="{FF2B5EF4-FFF2-40B4-BE49-F238E27FC236}">
                    <a16:creationId xmlns:a16="http://schemas.microsoft.com/office/drawing/2014/main" id="{72ADCDC4-7AE2-4267-861B-DFF3C6B65BD5}"/>
                  </a:ext>
                </a:extLst>
              </p:cNvPr>
              <p:cNvSpPr/>
              <p:nvPr/>
            </p:nvSpPr>
            <p:spPr>
              <a:xfrm>
                <a:off x="1952625" y="1913132"/>
                <a:ext cx="141684" cy="140798"/>
              </a:xfrm>
              <a:custGeom>
                <a:avLst/>
                <a:gdLst>
                  <a:gd name="connsiteX0" fmla="*/ 0 w 141684"/>
                  <a:gd name="connsiteY0" fmla="*/ 0 h 140798"/>
                  <a:gd name="connsiteX1" fmla="*/ 141684 w 141684"/>
                  <a:gd name="connsiteY1" fmla="*/ 0 h 140798"/>
                  <a:gd name="connsiteX2" fmla="*/ 141684 w 141684"/>
                  <a:gd name="connsiteY2" fmla="*/ 140798 h 140798"/>
                  <a:gd name="connsiteX3" fmla="*/ 0 w 141684"/>
                  <a:gd name="connsiteY3" fmla="*/ 140798 h 140798"/>
                  <a:gd name="connsiteX4" fmla="*/ 0 w 141684"/>
                  <a:gd name="connsiteY4" fmla="*/ 0 h 140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84" h="140798" fill="none" extrusionOk="0">
                    <a:moveTo>
                      <a:pt x="0" y="0"/>
                    </a:moveTo>
                    <a:cubicBezTo>
                      <a:pt x="45991" y="1878"/>
                      <a:pt x="96569" y="5713"/>
                      <a:pt x="141684" y="0"/>
                    </a:cubicBezTo>
                    <a:cubicBezTo>
                      <a:pt x="138845" y="57765"/>
                      <a:pt x="145173" y="72590"/>
                      <a:pt x="141684" y="140798"/>
                    </a:cubicBezTo>
                    <a:cubicBezTo>
                      <a:pt x="80807" y="141118"/>
                      <a:pt x="31063" y="140290"/>
                      <a:pt x="0" y="140798"/>
                    </a:cubicBezTo>
                    <a:cubicBezTo>
                      <a:pt x="1379" y="91549"/>
                      <a:pt x="-187" y="55626"/>
                      <a:pt x="0" y="0"/>
                    </a:cubicBezTo>
                    <a:close/>
                  </a:path>
                  <a:path w="141684" h="140798" stroke="0" extrusionOk="0">
                    <a:moveTo>
                      <a:pt x="0" y="0"/>
                    </a:moveTo>
                    <a:cubicBezTo>
                      <a:pt x="62393" y="2102"/>
                      <a:pt x="83537" y="-1382"/>
                      <a:pt x="141684" y="0"/>
                    </a:cubicBezTo>
                    <a:cubicBezTo>
                      <a:pt x="135837" y="59974"/>
                      <a:pt x="144028" y="102945"/>
                      <a:pt x="141684" y="140798"/>
                    </a:cubicBezTo>
                    <a:cubicBezTo>
                      <a:pt x="95486" y="144697"/>
                      <a:pt x="42034" y="141879"/>
                      <a:pt x="0" y="140798"/>
                    </a:cubicBezTo>
                    <a:cubicBezTo>
                      <a:pt x="-996" y="102443"/>
                      <a:pt x="5794" y="61365"/>
                      <a:pt x="0" y="0"/>
                    </a:cubicBezTo>
                    <a:close/>
                  </a:path>
                </a:pathLst>
              </a:custGeom>
              <a:solidFill>
                <a:schemeClr val="bg1"/>
              </a:solidFill>
              <a:ln w="6350">
                <a:solidFill>
                  <a:srgbClr val="444446"/>
                </a:solidFill>
                <a:extLst>
                  <a:ext uri="{C807C97D-BFC1-408E-A445-0C87EB9F89A2}">
                    <ask:lineSketchStyleProps xmlns:ask="http://schemas.microsoft.com/office/drawing/2018/sketchyshapes" sd="1927782525">
                      <a:prstGeom prst="rect">
                        <a:avLst/>
                      </a:prstGeom>
                      <ask:type>
                        <ask:lineSketchFreehand/>
                      </ask:type>
                      <ask:seed>1927782525</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cxnSp>
            <p:nvCxnSpPr>
              <p:cNvPr id="148" name="Line 2">
                <a:extLst>
                  <a:ext uri="{FF2B5EF4-FFF2-40B4-BE49-F238E27FC236}">
                    <a16:creationId xmlns:a16="http://schemas.microsoft.com/office/drawing/2014/main" id="{9E613791-6E96-4C9E-B67A-789758BEC329}"/>
                  </a:ext>
                </a:extLst>
              </p:cNvPr>
              <p:cNvCxnSpPr/>
              <p:nvPr/>
            </p:nvCxnSpPr>
            <p:spPr>
              <a:xfrm>
                <a:off x="1950533" y="1912092"/>
                <a:ext cx="143776" cy="141838"/>
              </a:xfrm>
              <a:prstGeom prst="line">
                <a:avLst/>
              </a:prstGeom>
              <a:ln>
                <a:solidFill>
                  <a:srgbClr val="444446"/>
                </a:solidFill>
              </a:ln>
            </p:spPr>
            <p:style>
              <a:lnRef idx="1">
                <a:schemeClr val="accent1"/>
              </a:lnRef>
              <a:fillRef idx="0">
                <a:schemeClr val="accent1"/>
              </a:fillRef>
              <a:effectRef idx="0">
                <a:schemeClr val="accent1"/>
              </a:effectRef>
              <a:fontRef idx="minor">
                <a:schemeClr val="tx1"/>
              </a:fontRef>
            </p:style>
          </p:cxnSp>
          <p:cxnSp>
            <p:nvCxnSpPr>
              <p:cNvPr id="149" name="Line 1">
                <a:extLst>
                  <a:ext uri="{FF2B5EF4-FFF2-40B4-BE49-F238E27FC236}">
                    <a16:creationId xmlns:a16="http://schemas.microsoft.com/office/drawing/2014/main" id="{8F3FE105-9D41-40E2-8DD1-762CC63E7817}"/>
                  </a:ext>
                </a:extLst>
              </p:cNvPr>
              <p:cNvCxnSpPr>
                <a:cxnSpLocks/>
              </p:cNvCxnSpPr>
              <p:nvPr/>
            </p:nvCxnSpPr>
            <p:spPr>
              <a:xfrm flipV="1">
                <a:off x="1951177" y="1912092"/>
                <a:ext cx="143776" cy="141838"/>
              </a:xfrm>
              <a:prstGeom prst="line">
                <a:avLst/>
              </a:prstGeom>
              <a:ln>
                <a:solidFill>
                  <a:srgbClr val="444446"/>
                </a:solidFill>
              </a:ln>
            </p:spPr>
            <p:style>
              <a:lnRef idx="1">
                <a:schemeClr val="accent1"/>
              </a:lnRef>
              <a:fillRef idx="0">
                <a:schemeClr val="accent1"/>
              </a:fillRef>
              <a:effectRef idx="0">
                <a:schemeClr val="accent1"/>
              </a:effectRef>
              <a:fontRef idx="minor">
                <a:schemeClr val="tx1"/>
              </a:fontRef>
            </p:style>
          </p:cxnSp>
        </p:grpSp>
        <p:sp>
          <p:nvSpPr>
            <p:cNvPr id="146" name="Microsoft Text">
              <a:extLst>
                <a:ext uri="{FF2B5EF4-FFF2-40B4-BE49-F238E27FC236}">
                  <a16:creationId xmlns:a16="http://schemas.microsoft.com/office/drawing/2014/main" id="{87C90B58-D905-4137-B666-C57801532FED}"/>
                </a:ext>
              </a:extLst>
            </p:cNvPr>
            <p:cNvSpPr txBox="1"/>
            <p:nvPr/>
          </p:nvSpPr>
          <p:spPr>
            <a:xfrm>
              <a:off x="5376005" y="2544923"/>
              <a:ext cx="321162" cy="71526"/>
            </a:xfrm>
            <a:prstGeom prst="rect">
              <a:avLst/>
            </a:prstGeom>
            <a:noFill/>
          </p:spPr>
          <p:txBody>
            <a:bodyPr wrap="square" lIns="0" tIns="0" rIns="0" bIns="0" rtlCol="0">
              <a:spAutoFit/>
            </a:bodyPr>
            <a:lstStyle/>
            <a:p>
              <a:pPr>
                <a:lnSpc>
                  <a:spcPct val="110000"/>
                </a:lnSpc>
              </a:pPr>
              <a:r>
                <a:rPr lang="en-US" sz="600" dirty="0">
                  <a:solidFill>
                    <a:srgbClr val="676767"/>
                  </a:solidFill>
                  <a:latin typeface="Segoe UI Semibold" panose="020B0702040204020203" pitchFamily="34" charset="0"/>
                  <a:cs typeface="Segoe UI Semibold" panose="020B0702040204020203" pitchFamily="34" charset="0"/>
                </a:rPr>
                <a:t>Ludoteca Tan</a:t>
              </a:r>
            </a:p>
          </p:txBody>
        </p:sp>
      </p:grpSp>
      <p:grpSp>
        <p:nvGrpSpPr>
          <p:cNvPr id="24" name="Add New Profile Picture">
            <a:extLst>
              <a:ext uri="{FF2B5EF4-FFF2-40B4-BE49-F238E27FC236}">
                <a16:creationId xmlns:a16="http://schemas.microsoft.com/office/drawing/2014/main" id="{E9B18E00-DEFC-472F-974F-8781AAB3633D}"/>
              </a:ext>
              <a:ext uri="{C183D7F6-B498-43B3-948B-1728B52AA6E4}">
                <adec:decorative xmlns:adec="http://schemas.microsoft.com/office/drawing/2017/decorative" val="1"/>
              </a:ext>
            </a:extLst>
          </p:cNvPr>
          <p:cNvGrpSpPr/>
          <p:nvPr/>
        </p:nvGrpSpPr>
        <p:grpSpPr>
          <a:xfrm>
            <a:off x="8990174" y="1489882"/>
            <a:ext cx="127988" cy="127988"/>
            <a:chOff x="10123870" y="2538212"/>
            <a:chExt cx="97790" cy="97790"/>
          </a:xfrm>
        </p:grpSpPr>
        <p:sp>
          <p:nvSpPr>
            <p:cNvPr id="139" name="Circle">
              <a:extLst>
                <a:ext uri="{FF2B5EF4-FFF2-40B4-BE49-F238E27FC236}">
                  <a16:creationId xmlns:a16="http://schemas.microsoft.com/office/drawing/2014/main" id="{19932CF5-09A2-41D7-B407-BDDBFEC8EAE1}"/>
                </a:ext>
              </a:extLst>
            </p:cNvPr>
            <p:cNvSpPr/>
            <p:nvPr/>
          </p:nvSpPr>
          <p:spPr>
            <a:xfrm>
              <a:off x="10123870" y="2538212"/>
              <a:ext cx="97790" cy="97790"/>
            </a:xfrm>
            <a:custGeom>
              <a:avLst/>
              <a:gdLst>
                <a:gd name="connsiteX0" fmla="*/ 0 w 97790"/>
                <a:gd name="connsiteY0" fmla="*/ 48895 h 97790"/>
                <a:gd name="connsiteX1" fmla="*/ 48895 w 97790"/>
                <a:gd name="connsiteY1" fmla="*/ 0 h 97790"/>
                <a:gd name="connsiteX2" fmla="*/ 97790 w 97790"/>
                <a:gd name="connsiteY2" fmla="*/ 48895 h 97790"/>
                <a:gd name="connsiteX3" fmla="*/ 48895 w 97790"/>
                <a:gd name="connsiteY3" fmla="*/ 97790 h 97790"/>
                <a:gd name="connsiteX4" fmla="*/ 0 w 97790"/>
                <a:gd name="connsiteY4" fmla="*/ 48895 h 977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90" h="97790" fill="none" extrusionOk="0">
                  <a:moveTo>
                    <a:pt x="0" y="48895"/>
                  </a:moveTo>
                  <a:cubicBezTo>
                    <a:pt x="882" y="25000"/>
                    <a:pt x="17698" y="-1371"/>
                    <a:pt x="48895" y="0"/>
                  </a:cubicBezTo>
                  <a:cubicBezTo>
                    <a:pt x="78196" y="4506"/>
                    <a:pt x="95724" y="19193"/>
                    <a:pt x="97790" y="48895"/>
                  </a:cubicBezTo>
                  <a:cubicBezTo>
                    <a:pt x="98469" y="73463"/>
                    <a:pt x="77110" y="100495"/>
                    <a:pt x="48895" y="97790"/>
                  </a:cubicBezTo>
                  <a:cubicBezTo>
                    <a:pt x="21125" y="94829"/>
                    <a:pt x="407" y="73710"/>
                    <a:pt x="0" y="48895"/>
                  </a:cubicBezTo>
                  <a:close/>
                </a:path>
                <a:path w="97790" h="97790" stroke="0" extrusionOk="0">
                  <a:moveTo>
                    <a:pt x="0" y="48895"/>
                  </a:moveTo>
                  <a:cubicBezTo>
                    <a:pt x="-353" y="16685"/>
                    <a:pt x="23255" y="-4153"/>
                    <a:pt x="48895" y="0"/>
                  </a:cubicBezTo>
                  <a:cubicBezTo>
                    <a:pt x="79513" y="-1195"/>
                    <a:pt x="96488" y="20641"/>
                    <a:pt x="97790" y="48895"/>
                  </a:cubicBezTo>
                  <a:cubicBezTo>
                    <a:pt x="101877" y="72935"/>
                    <a:pt x="74757" y="95846"/>
                    <a:pt x="48895" y="97790"/>
                  </a:cubicBezTo>
                  <a:cubicBezTo>
                    <a:pt x="23962" y="101592"/>
                    <a:pt x="-20" y="79036"/>
                    <a:pt x="0" y="48895"/>
                  </a:cubicBezTo>
                  <a:close/>
                </a:path>
              </a:pathLst>
            </a:custGeom>
            <a:solidFill>
              <a:schemeClr val="bg1"/>
            </a:solidFill>
            <a:ln w="3175">
              <a:solidFill>
                <a:srgbClr val="737373"/>
              </a:solidFill>
              <a:extLst>
                <a:ext uri="{C807C97D-BFC1-408E-A445-0C87EB9F89A2}">
                  <ask:lineSketchStyleProps xmlns:ask="http://schemas.microsoft.com/office/drawing/2018/sketchyshapes" sd="4121754831">
                    <a:prstGeom prst="ellipse">
                      <a:avLst/>
                    </a:prstGeom>
                    <ask:type>
                      <ask:lineSketchCurve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140" name="Add New Profile Picture">
              <a:extLst>
                <a:ext uri="{FF2B5EF4-FFF2-40B4-BE49-F238E27FC236}">
                  <a16:creationId xmlns:a16="http://schemas.microsoft.com/office/drawing/2014/main" id="{FF7F7718-A530-44FB-AF25-6FC46AC67295}"/>
                </a:ext>
              </a:extLst>
            </p:cNvPr>
            <p:cNvGrpSpPr/>
            <p:nvPr/>
          </p:nvGrpSpPr>
          <p:grpSpPr>
            <a:xfrm>
              <a:off x="10134459" y="2547547"/>
              <a:ext cx="73210" cy="60972"/>
              <a:chOff x="9251440" y="-1407160"/>
              <a:chExt cx="919926" cy="766149"/>
            </a:xfrm>
          </p:grpSpPr>
          <p:pic>
            <p:nvPicPr>
              <p:cNvPr id="141" name="Person Icon" descr="User">
                <a:extLst>
                  <a:ext uri="{FF2B5EF4-FFF2-40B4-BE49-F238E27FC236}">
                    <a16:creationId xmlns:a16="http://schemas.microsoft.com/office/drawing/2014/main" id="{5015466A-3954-49A3-AE28-067F444FB845}"/>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17074"/>
              <a:stretch/>
            </p:blipFill>
            <p:spPr>
              <a:xfrm>
                <a:off x="9251440" y="-1407160"/>
                <a:ext cx="914400" cy="758269"/>
              </a:xfrm>
              <a:custGeom>
                <a:avLst/>
                <a:gdLst>
                  <a:gd name="connsiteX0" fmla="*/ 0 w 914400"/>
                  <a:gd name="connsiteY0" fmla="*/ 0 h 758269"/>
                  <a:gd name="connsiteX1" fmla="*/ 914400 w 914400"/>
                  <a:gd name="connsiteY1" fmla="*/ 0 h 758269"/>
                  <a:gd name="connsiteX2" fmla="*/ 914400 w 914400"/>
                  <a:gd name="connsiteY2" fmla="*/ 758269 h 758269"/>
                  <a:gd name="connsiteX3" fmla="*/ 854392 w 914400"/>
                  <a:gd name="connsiteY3" fmla="*/ 758269 h 758269"/>
                  <a:gd name="connsiteX4" fmla="*/ 876500 w 914400"/>
                  <a:gd name="connsiteY4" fmla="*/ 742484 h 758269"/>
                  <a:gd name="connsiteX5" fmla="*/ 911670 w 914400"/>
                  <a:gd name="connsiteY5" fmla="*/ 652566 h 758269"/>
                  <a:gd name="connsiteX6" fmla="*/ 791593 w 914400"/>
                  <a:gd name="connsiteY6" fmla="*/ 525403 h 758269"/>
                  <a:gd name="connsiteX7" fmla="*/ 671516 w 914400"/>
                  <a:gd name="connsiteY7" fmla="*/ 652566 h 758269"/>
                  <a:gd name="connsiteX8" fmla="*/ 706686 w 914400"/>
                  <a:gd name="connsiteY8" fmla="*/ 742484 h 758269"/>
                  <a:gd name="connsiteX9" fmla="*/ 728794 w 914400"/>
                  <a:gd name="connsiteY9" fmla="*/ 758269 h 758269"/>
                  <a:gd name="connsiteX10" fmla="*/ 0 w 914400"/>
                  <a:gd name="connsiteY10" fmla="*/ 758269 h 758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14400" h="758269">
                    <a:moveTo>
                      <a:pt x="0" y="0"/>
                    </a:moveTo>
                    <a:lnTo>
                      <a:pt x="914400" y="0"/>
                    </a:lnTo>
                    <a:lnTo>
                      <a:pt x="914400" y="758269"/>
                    </a:lnTo>
                    <a:lnTo>
                      <a:pt x="854392" y="758269"/>
                    </a:lnTo>
                    <a:lnTo>
                      <a:pt x="876500" y="742484"/>
                    </a:lnTo>
                    <a:cubicBezTo>
                      <a:pt x="898230" y="719472"/>
                      <a:pt x="911670" y="687681"/>
                      <a:pt x="911670" y="652566"/>
                    </a:cubicBezTo>
                    <a:cubicBezTo>
                      <a:pt x="911670" y="582336"/>
                      <a:pt x="857910" y="525403"/>
                      <a:pt x="791593" y="525403"/>
                    </a:cubicBezTo>
                    <a:cubicBezTo>
                      <a:pt x="725276" y="525403"/>
                      <a:pt x="671516" y="582336"/>
                      <a:pt x="671516" y="652566"/>
                    </a:cubicBezTo>
                    <a:cubicBezTo>
                      <a:pt x="671516" y="687681"/>
                      <a:pt x="684956" y="719472"/>
                      <a:pt x="706686" y="742484"/>
                    </a:cubicBezTo>
                    <a:lnTo>
                      <a:pt x="728794" y="758269"/>
                    </a:lnTo>
                    <a:lnTo>
                      <a:pt x="0" y="758269"/>
                    </a:lnTo>
                    <a:close/>
                  </a:path>
                </a:pathLst>
              </a:custGeom>
            </p:spPr>
          </p:pic>
          <p:sp>
            <p:nvSpPr>
              <p:cNvPr id="142" name="Add Button">
                <a:extLst>
                  <a:ext uri="{FF2B5EF4-FFF2-40B4-BE49-F238E27FC236}">
                    <a16:creationId xmlns:a16="http://schemas.microsoft.com/office/drawing/2014/main" id="{AF95170A-DD72-4439-954F-5DB8C02B5392}"/>
                  </a:ext>
                </a:extLst>
              </p:cNvPr>
              <p:cNvSpPr/>
              <p:nvPr/>
            </p:nvSpPr>
            <p:spPr>
              <a:xfrm>
                <a:off x="9916890" y="-895487"/>
                <a:ext cx="254476" cy="254476"/>
              </a:xfrm>
              <a:prstGeom prst="plus">
                <a:avLst>
                  <a:gd name="adj" fmla="val 40191"/>
                </a:avLst>
              </a:prstGeom>
              <a:solidFill>
                <a:srgbClr val="6868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grpSp>
      <p:sp>
        <p:nvSpPr>
          <p:cNvPr id="25" name="Line Separator">
            <a:extLst>
              <a:ext uri="{FF2B5EF4-FFF2-40B4-BE49-F238E27FC236}">
                <a16:creationId xmlns:a16="http://schemas.microsoft.com/office/drawing/2014/main" id="{E2865947-6801-40D3-AFD0-8E3EEDCFD391}"/>
              </a:ext>
              <a:ext uri="{C183D7F6-B498-43B3-948B-1728B52AA6E4}">
                <adec:decorative xmlns:adec="http://schemas.microsoft.com/office/drawing/2017/decorative" val="1"/>
              </a:ext>
            </a:extLst>
          </p:cNvPr>
          <p:cNvSpPr/>
          <p:nvPr/>
        </p:nvSpPr>
        <p:spPr>
          <a:xfrm>
            <a:off x="3379199" y="1496822"/>
            <a:ext cx="10467" cy="112335"/>
          </a:xfrm>
          <a:custGeom>
            <a:avLst/>
            <a:gdLst>
              <a:gd name="connsiteX0" fmla="*/ 0 w 10467"/>
              <a:gd name="connsiteY0" fmla="*/ 0 h 112335"/>
              <a:gd name="connsiteX1" fmla="*/ 10467 w 10467"/>
              <a:gd name="connsiteY1" fmla="*/ 0 h 112335"/>
              <a:gd name="connsiteX2" fmla="*/ 10467 w 10467"/>
              <a:gd name="connsiteY2" fmla="*/ 112335 h 112335"/>
              <a:gd name="connsiteX3" fmla="*/ 0 w 10467"/>
              <a:gd name="connsiteY3" fmla="*/ 112335 h 112335"/>
              <a:gd name="connsiteX4" fmla="*/ 0 w 10467"/>
              <a:gd name="connsiteY4" fmla="*/ 0 h 1123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67" h="112335" fill="none" extrusionOk="0">
                <a:moveTo>
                  <a:pt x="0" y="0"/>
                </a:moveTo>
                <a:cubicBezTo>
                  <a:pt x="4909" y="89"/>
                  <a:pt x="6577" y="415"/>
                  <a:pt x="10467" y="0"/>
                </a:cubicBezTo>
                <a:cubicBezTo>
                  <a:pt x="14490" y="38246"/>
                  <a:pt x="13235" y="80437"/>
                  <a:pt x="10467" y="112335"/>
                </a:cubicBezTo>
                <a:cubicBezTo>
                  <a:pt x="6832" y="111977"/>
                  <a:pt x="4962" y="112623"/>
                  <a:pt x="0" y="112335"/>
                </a:cubicBezTo>
                <a:cubicBezTo>
                  <a:pt x="774" y="58267"/>
                  <a:pt x="831" y="26325"/>
                  <a:pt x="0" y="0"/>
                </a:cubicBezTo>
                <a:close/>
              </a:path>
              <a:path w="10467" h="112335" stroke="0" extrusionOk="0">
                <a:moveTo>
                  <a:pt x="0" y="0"/>
                </a:moveTo>
                <a:cubicBezTo>
                  <a:pt x="2162" y="-159"/>
                  <a:pt x="6268" y="-339"/>
                  <a:pt x="10467" y="0"/>
                </a:cubicBezTo>
                <a:cubicBezTo>
                  <a:pt x="12551" y="52346"/>
                  <a:pt x="11094" y="66209"/>
                  <a:pt x="10467" y="112335"/>
                </a:cubicBezTo>
                <a:cubicBezTo>
                  <a:pt x="7332" y="111838"/>
                  <a:pt x="4584" y="112434"/>
                  <a:pt x="0" y="112335"/>
                </a:cubicBezTo>
                <a:cubicBezTo>
                  <a:pt x="580" y="57731"/>
                  <a:pt x="-1627" y="51440"/>
                  <a:pt x="0" y="0"/>
                </a:cubicBezTo>
                <a:close/>
              </a:path>
            </a:pathLst>
          </a:custGeom>
          <a:solidFill>
            <a:srgbClr val="404040"/>
          </a:solidFill>
          <a:ln>
            <a:solidFill>
              <a:srgbClr val="404040">
                <a:alpha val="0"/>
              </a:srgb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135" name="Dropdown Text">
            <a:extLst>
              <a:ext uri="{FF2B5EF4-FFF2-40B4-BE49-F238E27FC236}">
                <a16:creationId xmlns:a16="http://schemas.microsoft.com/office/drawing/2014/main" id="{02C0850D-2693-4A5F-AFA9-49EAC3E4A37E}"/>
              </a:ext>
            </a:extLst>
          </p:cNvPr>
          <p:cNvSpPr txBox="1"/>
          <p:nvPr/>
        </p:nvSpPr>
        <p:spPr>
          <a:xfrm>
            <a:off x="3541842" y="1504727"/>
            <a:ext cx="314971" cy="96501"/>
          </a:xfrm>
          <a:prstGeom prst="rect">
            <a:avLst/>
          </a:prstGeom>
          <a:noFill/>
        </p:spPr>
        <p:txBody>
          <a:bodyPr wrap="square" lIns="0" tIns="0" rIns="0" bIns="0" rtlCol="0">
            <a:spAutoFit/>
          </a:bodyPr>
          <a:lstStyle/>
          <a:p>
            <a:pPr algn="r">
              <a:lnSpc>
                <a:spcPct val="110000"/>
              </a:lnSpc>
            </a:pPr>
            <a:r>
              <a:rPr lang="en-US" sz="600" dirty="0">
                <a:solidFill>
                  <a:srgbClr val="555555"/>
                </a:solidFill>
              </a:rPr>
              <a:t>Catálogo</a:t>
            </a:r>
          </a:p>
        </p:txBody>
      </p:sp>
      <p:sp>
        <p:nvSpPr>
          <p:cNvPr id="131" name="Dropdown Text">
            <a:extLst>
              <a:ext uri="{FF2B5EF4-FFF2-40B4-BE49-F238E27FC236}">
                <a16:creationId xmlns:a16="http://schemas.microsoft.com/office/drawing/2014/main" id="{B3DAEB32-AF42-41E8-A220-50B883464D76}"/>
              </a:ext>
            </a:extLst>
          </p:cNvPr>
          <p:cNvSpPr txBox="1"/>
          <p:nvPr/>
        </p:nvSpPr>
        <p:spPr>
          <a:xfrm>
            <a:off x="4016914" y="1504037"/>
            <a:ext cx="363127" cy="96501"/>
          </a:xfrm>
          <a:prstGeom prst="rect">
            <a:avLst/>
          </a:prstGeom>
          <a:noFill/>
        </p:spPr>
        <p:txBody>
          <a:bodyPr wrap="square" lIns="0" tIns="0" rIns="0" bIns="0" rtlCol="0">
            <a:spAutoFit/>
          </a:bodyPr>
          <a:lstStyle/>
          <a:p>
            <a:pPr algn="r">
              <a:lnSpc>
                <a:spcPct val="110000"/>
              </a:lnSpc>
            </a:pPr>
            <a:r>
              <a:rPr lang="en-US" sz="600" dirty="0">
                <a:solidFill>
                  <a:srgbClr val="555555"/>
                </a:solidFill>
              </a:rPr>
              <a:t>Categorías</a:t>
            </a:r>
          </a:p>
        </p:txBody>
      </p:sp>
      <p:sp>
        <p:nvSpPr>
          <p:cNvPr id="127" name="Dropdown Text">
            <a:extLst>
              <a:ext uri="{FF2B5EF4-FFF2-40B4-BE49-F238E27FC236}">
                <a16:creationId xmlns:a16="http://schemas.microsoft.com/office/drawing/2014/main" id="{B47B9EF6-B3BE-4379-9665-F70DA2FD787E}"/>
              </a:ext>
            </a:extLst>
          </p:cNvPr>
          <p:cNvSpPr txBox="1"/>
          <p:nvPr/>
        </p:nvSpPr>
        <p:spPr>
          <a:xfrm>
            <a:off x="4498248" y="1503373"/>
            <a:ext cx="314971" cy="96501"/>
          </a:xfrm>
          <a:prstGeom prst="rect">
            <a:avLst/>
          </a:prstGeom>
          <a:noFill/>
        </p:spPr>
        <p:txBody>
          <a:bodyPr wrap="square" lIns="0" tIns="0" rIns="0" bIns="0" rtlCol="0">
            <a:spAutoFit/>
          </a:bodyPr>
          <a:lstStyle/>
          <a:p>
            <a:pPr algn="r">
              <a:lnSpc>
                <a:spcPct val="110000"/>
              </a:lnSpc>
            </a:pPr>
            <a:r>
              <a:rPr lang="en-US" sz="600" dirty="0">
                <a:solidFill>
                  <a:srgbClr val="555555"/>
                </a:solidFill>
              </a:rPr>
              <a:t>Autores</a:t>
            </a:r>
          </a:p>
        </p:txBody>
      </p:sp>
      <p:sp>
        <p:nvSpPr>
          <p:cNvPr id="32" name="Sign In Text">
            <a:extLst>
              <a:ext uri="{FF2B5EF4-FFF2-40B4-BE49-F238E27FC236}">
                <a16:creationId xmlns:a16="http://schemas.microsoft.com/office/drawing/2014/main" id="{8AFDD6EF-A1F9-409A-9A96-5D0A0BD9348E}"/>
              </a:ext>
            </a:extLst>
          </p:cNvPr>
          <p:cNvSpPr txBox="1"/>
          <p:nvPr/>
        </p:nvSpPr>
        <p:spPr>
          <a:xfrm>
            <a:off x="8746489" y="1511116"/>
            <a:ext cx="210857" cy="96501"/>
          </a:xfrm>
          <a:prstGeom prst="rect">
            <a:avLst/>
          </a:prstGeom>
          <a:noFill/>
        </p:spPr>
        <p:txBody>
          <a:bodyPr wrap="square" lIns="0" tIns="0" rIns="0" bIns="0" rtlCol="0">
            <a:spAutoFit/>
          </a:bodyPr>
          <a:lstStyle/>
          <a:p>
            <a:pPr algn="r">
              <a:lnSpc>
                <a:spcPct val="110000"/>
              </a:lnSpc>
            </a:pPr>
            <a:r>
              <a:rPr lang="en-US" sz="600" dirty="0">
                <a:solidFill>
                  <a:srgbClr val="636363"/>
                </a:solidFill>
              </a:rPr>
              <a:t>Sign In</a:t>
            </a:r>
          </a:p>
        </p:txBody>
      </p:sp>
      <p:grpSp>
        <p:nvGrpSpPr>
          <p:cNvPr id="37" name="Address Bar Header">
            <a:extLst>
              <a:ext uri="{FF2B5EF4-FFF2-40B4-BE49-F238E27FC236}">
                <a16:creationId xmlns:a16="http://schemas.microsoft.com/office/drawing/2014/main" id="{4BECB380-80DA-4009-9198-70155C61AB55}"/>
              </a:ext>
              <a:ext uri="{C183D7F6-B498-43B3-948B-1728B52AA6E4}">
                <adec:decorative xmlns:adec="http://schemas.microsoft.com/office/drawing/2017/decorative" val="1"/>
              </a:ext>
            </a:extLst>
          </p:cNvPr>
          <p:cNvGrpSpPr/>
          <p:nvPr/>
        </p:nvGrpSpPr>
        <p:grpSpPr>
          <a:xfrm>
            <a:off x="2346960" y="1118828"/>
            <a:ext cx="7034949" cy="308834"/>
            <a:chOff x="4967877" y="2266350"/>
            <a:chExt cx="5627420" cy="235966"/>
          </a:xfrm>
        </p:grpSpPr>
        <p:sp>
          <p:nvSpPr>
            <p:cNvPr id="65" name="Address Bar Header Full Background">
              <a:extLst>
                <a:ext uri="{FF2B5EF4-FFF2-40B4-BE49-F238E27FC236}">
                  <a16:creationId xmlns:a16="http://schemas.microsoft.com/office/drawing/2014/main" id="{9E6BE683-2452-40E7-9DF3-43DEE2755F8B}"/>
                </a:ext>
              </a:extLst>
            </p:cNvPr>
            <p:cNvSpPr/>
            <p:nvPr/>
          </p:nvSpPr>
          <p:spPr>
            <a:xfrm>
              <a:off x="4969003" y="2266350"/>
              <a:ext cx="5626294" cy="211612"/>
            </a:xfrm>
            <a:prstGeom prst="rect">
              <a:avLst/>
            </a:prstGeom>
            <a:solidFill>
              <a:srgbClr val="CBCB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66" name="See All Tabs Icon">
              <a:extLst>
                <a:ext uri="{FF2B5EF4-FFF2-40B4-BE49-F238E27FC236}">
                  <a16:creationId xmlns:a16="http://schemas.microsoft.com/office/drawing/2014/main" id="{01FFC974-B104-47CA-B917-3DDE15514369}"/>
                </a:ext>
              </a:extLst>
            </p:cNvPr>
            <p:cNvGrpSpPr/>
            <p:nvPr/>
          </p:nvGrpSpPr>
          <p:grpSpPr>
            <a:xfrm>
              <a:off x="5026608" y="2276890"/>
              <a:ext cx="74136" cy="73515"/>
              <a:chOff x="4561159" y="1229706"/>
              <a:chExt cx="107805" cy="106902"/>
            </a:xfrm>
          </p:grpSpPr>
          <p:pic>
            <p:nvPicPr>
              <p:cNvPr id="103" name="Website Icon 2" descr="Browser window">
                <a:extLst>
                  <a:ext uri="{FF2B5EF4-FFF2-40B4-BE49-F238E27FC236}">
                    <a16:creationId xmlns:a16="http://schemas.microsoft.com/office/drawing/2014/main" id="{CDD5AE88-01E8-4773-A0E9-CBCCEA87C22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561159" y="1229706"/>
                <a:ext cx="91821" cy="91821"/>
              </a:xfrm>
              <a:prstGeom prst="rect">
                <a:avLst/>
              </a:prstGeom>
            </p:spPr>
          </p:pic>
          <p:pic>
            <p:nvPicPr>
              <p:cNvPr id="104" name="Website Icon 1" descr="Browser window">
                <a:extLst>
                  <a:ext uri="{FF2B5EF4-FFF2-40B4-BE49-F238E27FC236}">
                    <a16:creationId xmlns:a16="http://schemas.microsoft.com/office/drawing/2014/main" id="{F28594D3-33B4-45D1-BE20-4A50E1A2260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577143" y="1244787"/>
                <a:ext cx="91821" cy="91821"/>
              </a:xfrm>
              <a:prstGeom prst="rect">
                <a:avLst/>
              </a:prstGeom>
            </p:spPr>
          </p:pic>
          <p:sp>
            <p:nvSpPr>
              <p:cNvPr id="105" name="Rectangle">
                <a:extLst>
                  <a:ext uri="{FF2B5EF4-FFF2-40B4-BE49-F238E27FC236}">
                    <a16:creationId xmlns:a16="http://schemas.microsoft.com/office/drawing/2014/main" id="{EF84B5BE-3663-4C88-91F6-BDC08AE2003E}"/>
                  </a:ext>
                </a:extLst>
              </p:cNvPr>
              <p:cNvSpPr/>
              <p:nvPr/>
            </p:nvSpPr>
            <p:spPr>
              <a:xfrm>
                <a:off x="4589484" y="1274842"/>
                <a:ext cx="64008" cy="36576"/>
              </a:xfrm>
              <a:prstGeom prst="rect">
                <a:avLst/>
              </a:prstGeom>
              <a:solidFill>
                <a:srgbClr val="CBCB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grpSp>
          <p:nvGrpSpPr>
            <p:cNvPr id="67" name="Dropdown Arrow">
              <a:extLst>
                <a:ext uri="{FF2B5EF4-FFF2-40B4-BE49-F238E27FC236}">
                  <a16:creationId xmlns:a16="http://schemas.microsoft.com/office/drawing/2014/main" id="{3745E974-99B6-4DCA-B036-ADA9E68625CF}"/>
                </a:ext>
              </a:extLst>
            </p:cNvPr>
            <p:cNvGrpSpPr/>
            <p:nvPr/>
          </p:nvGrpSpPr>
          <p:grpSpPr>
            <a:xfrm rot="18531467">
              <a:off x="5924692" y="2300805"/>
              <a:ext cx="31986" cy="31986"/>
              <a:chOff x="1411369" y="3109610"/>
              <a:chExt cx="182868" cy="191529"/>
            </a:xfrm>
          </p:grpSpPr>
          <p:cxnSp>
            <p:nvCxnSpPr>
              <p:cNvPr id="101" name="Line 2">
                <a:extLst>
                  <a:ext uri="{FF2B5EF4-FFF2-40B4-BE49-F238E27FC236}">
                    <a16:creationId xmlns:a16="http://schemas.microsoft.com/office/drawing/2014/main" id="{E51A6EC0-1062-45AC-B98B-444D4FE266CF}"/>
                  </a:ext>
                </a:extLst>
              </p:cNvPr>
              <p:cNvCxnSpPr>
                <a:cxnSpLocks/>
              </p:cNvCxnSpPr>
              <p:nvPr/>
            </p:nvCxnSpPr>
            <p:spPr>
              <a:xfrm rot="19092243">
                <a:off x="1484509" y="3191411"/>
                <a:ext cx="109728" cy="109728"/>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cxnSp>
            <p:nvCxnSpPr>
              <p:cNvPr id="102" name="Line 1">
                <a:extLst>
                  <a:ext uri="{FF2B5EF4-FFF2-40B4-BE49-F238E27FC236}">
                    <a16:creationId xmlns:a16="http://schemas.microsoft.com/office/drawing/2014/main" id="{F69772E0-39E0-409B-8F02-E33C6BBA39F6}"/>
                  </a:ext>
                </a:extLst>
              </p:cNvPr>
              <p:cNvCxnSpPr>
                <a:cxnSpLocks/>
              </p:cNvCxnSpPr>
              <p:nvPr/>
            </p:nvCxnSpPr>
            <p:spPr>
              <a:xfrm rot="19092243" flipV="1">
                <a:off x="1411369" y="3109610"/>
                <a:ext cx="109728" cy="109729"/>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grpSp>
        <p:sp>
          <p:nvSpPr>
            <p:cNvPr id="68" name="Address Bar Header Background">
              <a:extLst>
                <a:ext uri="{FF2B5EF4-FFF2-40B4-BE49-F238E27FC236}">
                  <a16:creationId xmlns:a16="http://schemas.microsoft.com/office/drawing/2014/main" id="{019A767D-5679-4F18-ADAC-F3D42416F142}"/>
                </a:ext>
              </a:extLst>
            </p:cNvPr>
            <p:cNvSpPr/>
            <p:nvPr/>
          </p:nvSpPr>
          <p:spPr>
            <a:xfrm>
              <a:off x="4967877" y="2352880"/>
              <a:ext cx="5627420" cy="146768"/>
            </a:xfrm>
            <a:custGeom>
              <a:avLst/>
              <a:gdLst>
                <a:gd name="connsiteX0" fmla="*/ 0 w 5627420"/>
                <a:gd name="connsiteY0" fmla="*/ 0 h 146768"/>
                <a:gd name="connsiteX1" fmla="*/ 512720 w 5627420"/>
                <a:gd name="connsiteY1" fmla="*/ 0 h 146768"/>
                <a:gd name="connsiteX2" fmla="*/ 1081715 w 5627420"/>
                <a:gd name="connsiteY2" fmla="*/ 0 h 146768"/>
                <a:gd name="connsiteX3" fmla="*/ 1594436 w 5627420"/>
                <a:gd name="connsiteY3" fmla="*/ 0 h 146768"/>
                <a:gd name="connsiteX4" fmla="*/ 2275979 w 5627420"/>
                <a:gd name="connsiteY4" fmla="*/ 0 h 146768"/>
                <a:gd name="connsiteX5" fmla="*/ 2901248 w 5627420"/>
                <a:gd name="connsiteY5" fmla="*/ 0 h 146768"/>
                <a:gd name="connsiteX6" fmla="*/ 3526517 w 5627420"/>
                <a:gd name="connsiteY6" fmla="*/ 0 h 146768"/>
                <a:gd name="connsiteX7" fmla="*/ 4264334 w 5627420"/>
                <a:gd name="connsiteY7" fmla="*/ 0 h 146768"/>
                <a:gd name="connsiteX8" fmla="*/ 4945877 w 5627420"/>
                <a:gd name="connsiteY8" fmla="*/ 0 h 146768"/>
                <a:gd name="connsiteX9" fmla="*/ 5627420 w 5627420"/>
                <a:gd name="connsiteY9" fmla="*/ 0 h 146768"/>
                <a:gd name="connsiteX10" fmla="*/ 5627420 w 5627420"/>
                <a:gd name="connsiteY10" fmla="*/ 146768 h 146768"/>
                <a:gd name="connsiteX11" fmla="*/ 5170974 w 5627420"/>
                <a:gd name="connsiteY11" fmla="*/ 146768 h 146768"/>
                <a:gd name="connsiteX12" fmla="*/ 4658253 w 5627420"/>
                <a:gd name="connsiteY12" fmla="*/ 146768 h 146768"/>
                <a:gd name="connsiteX13" fmla="*/ 3976710 w 5627420"/>
                <a:gd name="connsiteY13" fmla="*/ 146768 h 146768"/>
                <a:gd name="connsiteX14" fmla="*/ 3238893 w 5627420"/>
                <a:gd name="connsiteY14" fmla="*/ 146768 h 146768"/>
                <a:gd name="connsiteX15" fmla="*/ 2669898 w 5627420"/>
                <a:gd name="connsiteY15" fmla="*/ 146768 h 146768"/>
                <a:gd name="connsiteX16" fmla="*/ 1932081 w 5627420"/>
                <a:gd name="connsiteY16" fmla="*/ 146768 h 146768"/>
                <a:gd name="connsiteX17" fmla="*/ 1419360 w 5627420"/>
                <a:gd name="connsiteY17" fmla="*/ 146768 h 146768"/>
                <a:gd name="connsiteX18" fmla="*/ 962914 w 5627420"/>
                <a:gd name="connsiteY18" fmla="*/ 146768 h 146768"/>
                <a:gd name="connsiteX19" fmla="*/ 0 w 5627420"/>
                <a:gd name="connsiteY19" fmla="*/ 146768 h 146768"/>
                <a:gd name="connsiteX20" fmla="*/ 0 w 5627420"/>
                <a:gd name="connsiteY20" fmla="*/ 0 h 146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27420" h="146768" fill="none" extrusionOk="0">
                  <a:moveTo>
                    <a:pt x="0" y="0"/>
                  </a:moveTo>
                  <a:cubicBezTo>
                    <a:pt x="249004" y="-1518"/>
                    <a:pt x="369933" y="24895"/>
                    <a:pt x="512720" y="0"/>
                  </a:cubicBezTo>
                  <a:cubicBezTo>
                    <a:pt x="655507" y="-24895"/>
                    <a:pt x="917099" y="-26932"/>
                    <a:pt x="1081715" y="0"/>
                  </a:cubicBezTo>
                  <a:cubicBezTo>
                    <a:pt x="1246332" y="26932"/>
                    <a:pt x="1459231" y="14574"/>
                    <a:pt x="1594436" y="0"/>
                  </a:cubicBezTo>
                  <a:cubicBezTo>
                    <a:pt x="1729641" y="-14574"/>
                    <a:pt x="2019947" y="33269"/>
                    <a:pt x="2275979" y="0"/>
                  </a:cubicBezTo>
                  <a:cubicBezTo>
                    <a:pt x="2532011" y="-33269"/>
                    <a:pt x="2704934" y="-21465"/>
                    <a:pt x="2901248" y="0"/>
                  </a:cubicBezTo>
                  <a:cubicBezTo>
                    <a:pt x="3097562" y="21465"/>
                    <a:pt x="3311969" y="-14914"/>
                    <a:pt x="3526517" y="0"/>
                  </a:cubicBezTo>
                  <a:cubicBezTo>
                    <a:pt x="3741065" y="14914"/>
                    <a:pt x="4103870" y="22641"/>
                    <a:pt x="4264334" y="0"/>
                  </a:cubicBezTo>
                  <a:cubicBezTo>
                    <a:pt x="4424798" y="-22641"/>
                    <a:pt x="4673412" y="27773"/>
                    <a:pt x="4945877" y="0"/>
                  </a:cubicBezTo>
                  <a:cubicBezTo>
                    <a:pt x="5218342" y="-27773"/>
                    <a:pt x="5317845" y="6109"/>
                    <a:pt x="5627420" y="0"/>
                  </a:cubicBezTo>
                  <a:cubicBezTo>
                    <a:pt x="5623180" y="66055"/>
                    <a:pt x="5631525" y="98292"/>
                    <a:pt x="5627420" y="146768"/>
                  </a:cubicBezTo>
                  <a:cubicBezTo>
                    <a:pt x="5424231" y="134960"/>
                    <a:pt x="5370779" y="128768"/>
                    <a:pt x="5170974" y="146768"/>
                  </a:cubicBezTo>
                  <a:cubicBezTo>
                    <a:pt x="4971169" y="164768"/>
                    <a:pt x="4784240" y="141638"/>
                    <a:pt x="4658253" y="146768"/>
                  </a:cubicBezTo>
                  <a:cubicBezTo>
                    <a:pt x="4532266" y="151898"/>
                    <a:pt x="4188252" y="139505"/>
                    <a:pt x="3976710" y="146768"/>
                  </a:cubicBezTo>
                  <a:cubicBezTo>
                    <a:pt x="3765168" y="154031"/>
                    <a:pt x="3388640" y="132812"/>
                    <a:pt x="3238893" y="146768"/>
                  </a:cubicBezTo>
                  <a:cubicBezTo>
                    <a:pt x="3089146" y="160724"/>
                    <a:pt x="2895701" y="162165"/>
                    <a:pt x="2669898" y="146768"/>
                  </a:cubicBezTo>
                  <a:cubicBezTo>
                    <a:pt x="2444096" y="131371"/>
                    <a:pt x="2085787" y="148627"/>
                    <a:pt x="1932081" y="146768"/>
                  </a:cubicBezTo>
                  <a:cubicBezTo>
                    <a:pt x="1778375" y="144909"/>
                    <a:pt x="1647417" y="126622"/>
                    <a:pt x="1419360" y="146768"/>
                  </a:cubicBezTo>
                  <a:cubicBezTo>
                    <a:pt x="1191303" y="166914"/>
                    <a:pt x="1058203" y="136907"/>
                    <a:pt x="962914" y="146768"/>
                  </a:cubicBezTo>
                  <a:cubicBezTo>
                    <a:pt x="867625" y="156629"/>
                    <a:pt x="280791" y="185533"/>
                    <a:pt x="0" y="146768"/>
                  </a:cubicBezTo>
                  <a:cubicBezTo>
                    <a:pt x="-5920" y="97231"/>
                    <a:pt x="-6953" y="33004"/>
                    <a:pt x="0" y="0"/>
                  </a:cubicBezTo>
                  <a:close/>
                </a:path>
                <a:path w="5627420" h="146768" stroke="0" extrusionOk="0">
                  <a:moveTo>
                    <a:pt x="0" y="0"/>
                  </a:moveTo>
                  <a:cubicBezTo>
                    <a:pt x="219799" y="22732"/>
                    <a:pt x="399250" y="22392"/>
                    <a:pt x="568995" y="0"/>
                  </a:cubicBezTo>
                  <a:cubicBezTo>
                    <a:pt x="738741" y="-22392"/>
                    <a:pt x="809811" y="-12522"/>
                    <a:pt x="1025441" y="0"/>
                  </a:cubicBezTo>
                  <a:cubicBezTo>
                    <a:pt x="1241071" y="12522"/>
                    <a:pt x="1501468" y="6168"/>
                    <a:pt x="1763258" y="0"/>
                  </a:cubicBezTo>
                  <a:cubicBezTo>
                    <a:pt x="2025048" y="-6168"/>
                    <a:pt x="2147962" y="21157"/>
                    <a:pt x="2332253" y="0"/>
                  </a:cubicBezTo>
                  <a:cubicBezTo>
                    <a:pt x="2516545" y="-21157"/>
                    <a:pt x="2699162" y="-19468"/>
                    <a:pt x="2901248" y="0"/>
                  </a:cubicBezTo>
                  <a:cubicBezTo>
                    <a:pt x="3103334" y="19468"/>
                    <a:pt x="3436627" y="8008"/>
                    <a:pt x="3639065" y="0"/>
                  </a:cubicBezTo>
                  <a:cubicBezTo>
                    <a:pt x="3841503" y="-8008"/>
                    <a:pt x="3900542" y="-13209"/>
                    <a:pt x="4151785" y="0"/>
                  </a:cubicBezTo>
                  <a:cubicBezTo>
                    <a:pt x="4403028" y="13209"/>
                    <a:pt x="4555611" y="-18469"/>
                    <a:pt x="4889603" y="0"/>
                  </a:cubicBezTo>
                  <a:cubicBezTo>
                    <a:pt x="5223595" y="18469"/>
                    <a:pt x="5344184" y="25114"/>
                    <a:pt x="5627420" y="0"/>
                  </a:cubicBezTo>
                  <a:cubicBezTo>
                    <a:pt x="5621987" y="34083"/>
                    <a:pt x="5633571" y="114997"/>
                    <a:pt x="5627420" y="146768"/>
                  </a:cubicBezTo>
                  <a:cubicBezTo>
                    <a:pt x="5485846" y="154451"/>
                    <a:pt x="5129258" y="124247"/>
                    <a:pt x="5002151" y="146768"/>
                  </a:cubicBezTo>
                  <a:cubicBezTo>
                    <a:pt x="4875044" y="169289"/>
                    <a:pt x="4609723" y="139235"/>
                    <a:pt x="4433156" y="146768"/>
                  </a:cubicBezTo>
                  <a:cubicBezTo>
                    <a:pt x="4256589" y="154301"/>
                    <a:pt x="4018811" y="166889"/>
                    <a:pt x="3695339" y="146768"/>
                  </a:cubicBezTo>
                  <a:cubicBezTo>
                    <a:pt x="3371867" y="126647"/>
                    <a:pt x="3151833" y="176136"/>
                    <a:pt x="2957522" y="146768"/>
                  </a:cubicBezTo>
                  <a:cubicBezTo>
                    <a:pt x="2763211" y="117400"/>
                    <a:pt x="2585222" y="168669"/>
                    <a:pt x="2444801" y="146768"/>
                  </a:cubicBezTo>
                  <a:cubicBezTo>
                    <a:pt x="2304380" y="124867"/>
                    <a:pt x="2058163" y="173937"/>
                    <a:pt x="1819532" y="146768"/>
                  </a:cubicBezTo>
                  <a:cubicBezTo>
                    <a:pt x="1580901" y="119599"/>
                    <a:pt x="1244896" y="150463"/>
                    <a:pt x="1081715" y="146768"/>
                  </a:cubicBezTo>
                  <a:cubicBezTo>
                    <a:pt x="918534" y="143073"/>
                    <a:pt x="432362" y="152062"/>
                    <a:pt x="0" y="146768"/>
                  </a:cubicBezTo>
                  <a:cubicBezTo>
                    <a:pt x="-5267" y="109840"/>
                    <a:pt x="-6821" y="65565"/>
                    <a:pt x="0" y="0"/>
                  </a:cubicBezTo>
                  <a:close/>
                </a:path>
              </a:pathLst>
            </a:custGeom>
            <a:solidFill>
              <a:srgbClr val="F2F2F2"/>
            </a:solidFill>
            <a:ln>
              <a:solidFill>
                <a:srgbClr val="CBCBCB">
                  <a:alpha val="0"/>
                </a:srgb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69" name="Address Bar Background">
              <a:extLst>
                <a:ext uri="{FF2B5EF4-FFF2-40B4-BE49-F238E27FC236}">
                  <a16:creationId xmlns:a16="http://schemas.microsoft.com/office/drawing/2014/main" id="{57D53262-BC9A-431A-B4A4-B0F34CAAE0B4}"/>
                </a:ext>
              </a:extLst>
            </p:cNvPr>
            <p:cNvSpPr/>
            <p:nvPr/>
          </p:nvSpPr>
          <p:spPr>
            <a:xfrm>
              <a:off x="5514057" y="2383243"/>
              <a:ext cx="4593820" cy="84902"/>
            </a:xfrm>
            <a:custGeom>
              <a:avLst/>
              <a:gdLst>
                <a:gd name="connsiteX0" fmla="*/ 0 w 4593820"/>
                <a:gd name="connsiteY0" fmla="*/ 0 h 84902"/>
                <a:gd name="connsiteX1" fmla="*/ 610322 w 4593820"/>
                <a:gd name="connsiteY1" fmla="*/ 0 h 84902"/>
                <a:gd name="connsiteX2" fmla="*/ 1128767 w 4593820"/>
                <a:gd name="connsiteY2" fmla="*/ 0 h 84902"/>
                <a:gd name="connsiteX3" fmla="*/ 1693151 w 4593820"/>
                <a:gd name="connsiteY3" fmla="*/ 0 h 84902"/>
                <a:gd name="connsiteX4" fmla="*/ 2395349 w 4593820"/>
                <a:gd name="connsiteY4" fmla="*/ 0 h 84902"/>
                <a:gd name="connsiteX5" fmla="*/ 3005671 w 4593820"/>
                <a:gd name="connsiteY5" fmla="*/ 0 h 84902"/>
                <a:gd name="connsiteX6" fmla="*/ 3570054 w 4593820"/>
                <a:gd name="connsiteY6" fmla="*/ 0 h 84902"/>
                <a:gd name="connsiteX7" fmla="*/ 4593820 w 4593820"/>
                <a:gd name="connsiteY7" fmla="*/ 0 h 84902"/>
                <a:gd name="connsiteX8" fmla="*/ 4593820 w 4593820"/>
                <a:gd name="connsiteY8" fmla="*/ 84902 h 84902"/>
                <a:gd name="connsiteX9" fmla="*/ 3937560 w 4593820"/>
                <a:gd name="connsiteY9" fmla="*/ 84902 h 84902"/>
                <a:gd name="connsiteX10" fmla="*/ 3373176 w 4593820"/>
                <a:gd name="connsiteY10" fmla="*/ 84902 h 84902"/>
                <a:gd name="connsiteX11" fmla="*/ 2625040 w 4593820"/>
                <a:gd name="connsiteY11" fmla="*/ 84902 h 84902"/>
                <a:gd name="connsiteX12" fmla="*/ 2014718 w 4593820"/>
                <a:gd name="connsiteY12" fmla="*/ 84902 h 84902"/>
                <a:gd name="connsiteX13" fmla="*/ 1496273 w 4593820"/>
                <a:gd name="connsiteY13" fmla="*/ 84902 h 84902"/>
                <a:gd name="connsiteX14" fmla="*/ 794075 w 4593820"/>
                <a:gd name="connsiteY14" fmla="*/ 84902 h 84902"/>
                <a:gd name="connsiteX15" fmla="*/ 0 w 4593820"/>
                <a:gd name="connsiteY15" fmla="*/ 84902 h 84902"/>
                <a:gd name="connsiteX16" fmla="*/ 0 w 4593820"/>
                <a:gd name="connsiteY16" fmla="*/ 0 h 84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93820" h="84902" fill="none" extrusionOk="0">
                  <a:moveTo>
                    <a:pt x="0" y="0"/>
                  </a:moveTo>
                  <a:cubicBezTo>
                    <a:pt x="184146" y="-15199"/>
                    <a:pt x="392840" y="-9586"/>
                    <a:pt x="610322" y="0"/>
                  </a:cubicBezTo>
                  <a:cubicBezTo>
                    <a:pt x="827804" y="9586"/>
                    <a:pt x="877715" y="8006"/>
                    <a:pt x="1128767" y="0"/>
                  </a:cubicBezTo>
                  <a:cubicBezTo>
                    <a:pt x="1379819" y="-8006"/>
                    <a:pt x="1481566" y="-27595"/>
                    <a:pt x="1693151" y="0"/>
                  </a:cubicBezTo>
                  <a:cubicBezTo>
                    <a:pt x="1904736" y="27595"/>
                    <a:pt x="2128721" y="-18005"/>
                    <a:pt x="2395349" y="0"/>
                  </a:cubicBezTo>
                  <a:cubicBezTo>
                    <a:pt x="2661977" y="18005"/>
                    <a:pt x="2745811" y="-11627"/>
                    <a:pt x="3005671" y="0"/>
                  </a:cubicBezTo>
                  <a:cubicBezTo>
                    <a:pt x="3265531" y="11627"/>
                    <a:pt x="3296113" y="17939"/>
                    <a:pt x="3570054" y="0"/>
                  </a:cubicBezTo>
                  <a:cubicBezTo>
                    <a:pt x="3843995" y="-17939"/>
                    <a:pt x="4190444" y="-20063"/>
                    <a:pt x="4593820" y="0"/>
                  </a:cubicBezTo>
                  <a:cubicBezTo>
                    <a:pt x="4593258" y="27104"/>
                    <a:pt x="4593224" y="55244"/>
                    <a:pt x="4593820" y="84902"/>
                  </a:cubicBezTo>
                  <a:cubicBezTo>
                    <a:pt x="4343477" y="110163"/>
                    <a:pt x="4152282" y="66973"/>
                    <a:pt x="3937560" y="84902"/>
                  </a:cubicBezTo>
                  <a:cubicBezTo>
                    <a:pt x="3722838" y="102831"/>
                    <a:pt x="3526748" y="100677"/>
                    <a:pt x="3373176" y="84902"/>
                  </a:cubicBezTo>
                  <a:cubicBezTo>
                    <a:pt x="3219604" y="69127"/>
                    <a:pt x="2936887" y="83060"/>
                    <a:pt x="2625040" y="84902"/>
                  </a:cubicBezTo>
                  <a:cubicBezTo>
                    <a:pt x="2313193" y="86744"/>
                    <a:pt x="2196676" y="90569"/>
                    <a:pt x="2014718" y="84902"/>
                  </a:cubicBezTo>
                  <a:cubicBezTo>
                    <a:pt x="1832760" y="79235"/>
                    <a:pt x="1665481" y="70062"/>
                    <a:pt x="1496273" y="84902"/>
                  </a:cubicBezTo>
                  <a:cubicBezTo>
                    <a:pt x="1327065" y="99742"/>
                    <a:pt x="1136994" y="86637"/>
                    <a:pt x="794075" y="84902"/>
                  </a:cubicBezTo>
                  <a:cubicBezTo>
                    <a:pt x="451156" y="83167"/>
                    <a:pt x="348460" y="48584"/>
                    <a:pt x="0" y="84902"/>
                  </a:cubicBezTo>
                  <a:cubicBezTo>
                    <a:pt x="337" y="52542"/>
                    <a:pt x="582" y="27801"/>
                    <a:pt x="0" y="0"/>
                  </a:cubicBezTo>
                  <a:close/>
                </a:path>
                <a:path w="4593820" h="84902" stroke="0" extrusionOk="0">
                  <a:moveTo>
                    <a:pt x="0" y="0"/>
                  </a:moveTo>
                  <a:cubicBezTo>
                    <a:pt x="243663" y="28465"/>
                    <a:pt x="434584" y="-20020"/>
                    <a:pt x="610322" y="0"/>
                  </a:cubicBezTo>
                  <a:cubicBezTo>
                    <a:pt x="786060" y="20020"/>
                    <a:pt x="988612" y="-632"/>
                    <a:pt x="1128767" y="0"/>
                  </a:cubicBezTo>
                  <a:cubicBezTo>
                    <a:pt x="1268922" y="632"/>
                    <a:pt x="1523113" y="26936"/>
                    <a:pt x="1876904" y="0"/>
                  </a:cubicBezTo>
                  <a:cubicBezTo>
                    <a:pt x="2230695" y="-26936"/>
                    <a:pt x="2199136" y="-21321"/>
                    <a:pt x="2487225" y="0"/>
                  </a:cubicBezTo>
                  <a:cubicBezTo>
                    <a:pt x="2775314" y="21321"/>
                    <a:pt x="2851493" y="-14744"/>
                    <a:pt x="3097547" y="0"/>
                  </a:cubicBezTo>
                  <a:cubicBezTo>
                    <a:pt x="3343601" y="14744"/>
                    <a:pt x="3566286" y="-17111"/>
                    <a:pt x="3845684" y="0"/>
                  </a:cubicBezTo>
                  <a:cubicBezTo>
                    <a:pt x="4125082" y="17111"/>
                    <a:pt x="4414169" y="23994"/>
                    <a:pt x="4593820" y="0"/>
                  </a:cubicBezTo>
                  <a:cubicBezTo>
                    <a:pt x="4591812" y="40259"/>
                    <a:pt x="4592030" y="47653"/>
                    <a:pt x="4593820" y="84902"/>
                  </a:cubicBezTo>
                  <a:cubicBezTo>
                    <a:pt x="4347807" y="99919"/>
                    <a:pt x="4303994" y="93382"/>
                    <a:pt x="4029436" y="84902"/>
                  </a:cubicBezTo>
                  <a:cubicBezTo>
                    <a:pt x="3754878" y="76422"/>
                    <a:pt x="3660223" y="76217"/>
                    <a:pt x="3373176" y="84902"/>
                  </a:cubicBezTo>
                  <a:cubicBezTo>
                    <a:pt x="3086129" y="93587"/>
                    <a:pt x="3028669" y="102103"/>
                    <a:pt x="2716916" y="84902"/>
                  </a:cubicBezTo>
                  <a:cubicBezTo>
                    <a:pt x="2405163" y="67701"/>
                    <a:pt x="2405885" y="105789"/>
                    <a:pt x="2106595" y="84902"/>
                  </a:cubicBezTo>
                  <a:cubicBezTo>
                    <a:pt x="1807305" y="64015"/>
                    <a:pt x="1529418" y="90463"/>
                    <a:pt x="1358458" y="84902"/>
                  </a:cubicBezTo>
                  <a:cubicBezTo>
                    <a:pt x="1187498" y="79341"/>
                    <a:pt x="793412" y="68774"/>
                    <a:pt x="610322" y="84902"/>
                  </a:cubicBezTo>
                  <a:cubicBezTo>
                    <a:pt x="427232" y="101030"/>
                    <a:pt x="224841" y="113789"/>
                    <a:pt x="0" y="84902"/>
                  </a:cubicBezTo>
                  <a:cubicBezTo>
                    <a:pt x="1504" y="64811"/>
                    <a:pt x="2191" y="23288"/>
                    <a:pt x="0" y="0"/>
                  </a:cubicBezTo>
                  <a:close/>
                </a:path>
              </a:pathLst>
            </a:custGeom>
            <a:solidFill>
              <a:srgbClr val="FFFFFF"/>
            </a:solidFill>
            <a:ln w="12700">
              <a:solidFill>
                <a:srgbClr val="CBCBCB">
                  <a:alpha val="0"/>
                </a:srgb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70" name="Right Arrow">
              <a:extLst>
                <a:ext uri="{FF2B5EF4-FFF2-40B4-BE49-F238E27FC236}">
                  <a16:creationId xmlns:a16="http://schemas.microsoft.com/office/drawing/2014/main" id="{D21BA288-79BD-449B-9B17-7819D04A5874}"/>
                </a:ext>
              </a:extLst>
            </p:cNvPr>
            <p:cNvGrpSpPr/>
            <p:nvPr/>
          </p:nvGrpSpPr>
          <p:grpSpPr>
            <a:xfrm>
              <a:off x="5128197" y="2407559"/>
              <a:ext cx="55827" cy="39983"/>
              <a:chOff x="5128197" y="2407559"/>
              <a:chExt cx="55827" cy="39983"/>
            </a:xfrm>
          </p:grpSpPr>
          <p:grpSp>
            <p:nvGrpSpPr>
              <p:cNvPr id="97" name="Right Arrow">
                <a:extLst>
                  <a:ext uri="{FF2B5EF4-FFF2-40B4-BE49-F238E27FC236}">
                    <a16:creationId xmlns:a16="http://schemas.microsoft.com/office/drawing/2014/main" id="{C47A941B-7249-47CC-A544-92676852A732}"/>
                  </a:ext>
                </a:extLst>
              </p:cNvPr>
              <p:cNvGrpSpPr/>
              <p:nvPr/>
            </p:nvGrpSpPr>
            <p:grpSpPr>
              <a:xfrm rot="13370064">
                <a:off x="5144041" y="2407559"/>
                <a:ext cx="39983" cy="39983"/>
                <a:chOff x="1411369" y="3109610"/>
                <a:chExt cx="182868" cy="191529"/>
              </a:xfrm>
            </p:grpSpPr>
            <p:cxnSp>
              <p:nvCxnSpPr>
                <p:cNvPr id="99" name="Line 2">
                  <a:extLst>
                    <a:ext uri="{FF2B5EF4-FFF2-40B4-BE49-F238E27FC236}">
                      <a16:creationId xmlns:a16="http://schemas.microsoft.com/office/drawing/2014/main" id="{01376430-001A-4957-B940-D9D1568D575D}"/>
                    </a:ext>
                  </a:extLst>
                </p:cNvPr>
                <p:cNvCxnSpPr>
                  <a:cxnSpLocks/>
                </p:cNvCxnSpPr>
                <p:nvPr/>
              </p:nvCxnSpPr>
              <p:spPr>
                <a:xfrm rot="19092243">
                  <a:off x="1484509" y="3191411"/>
                  <a:ext cx="109728" cy="109728"/>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cxnSp>
              <p:nvCxnSpPr>
                <p:cNvPr id="100" name="Line 1">
                  <a:extLst>
                    <a:ext uri="{FF2B5EF4-FFF2-40B4-BE49-F238E27FC236}">
                      <a16:creationId xmlns:a16="http://schemas.microsoft.com/office/drawing/2014/main" id="{1D1B81BB-DD02-4F0D-9E47-B7AC72716ACC}"/>
                    </a:ext>
                  </a:extLst>
                </p:cNvPr>
                <p:cNvCxnSpPr>
                  <a:cxnSpLocks/>
                </p:cNvCxnSpPr>
                <p:nvPr/>
              </p:nvCxnSpPr>
              <p:spPr>
                <a:xfrm rot="19092243" flipV="1">
                  <a:off x="1411369" y="3109610"/>
                  <a:ext cx="109728" cy="109729"/>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grpSp>
          <p:cxnSp>
            <p:nvCxnSpPr>
              <p:cNvPr id="98" name="Right Arrow">
                <a:extLst>
                  <a:ext uri="{FF2B5EF4-FFF2-40B4-BE49-F238E27FC236}">
                    <a16:creationId xmlns:a16="http://schemas.microsoft.com/office/drawing/2014/main" id="{F86CC399-7345-4A34-8824-F7964D4837E4}"/>
                  </a:ext>
                </a:extLst>
              </p:cNvPr>
              <p:cNvCxnSpPr>
                <a:cxnSpLocks/>
              </p:cNvCxnSpPr>
              <p:nvPr/>
            </p:nvCxnSpPr>
            <p:spPr>
              <a:xfrm>
                <a:off x="5128197" y="2427402"/>
                <a:ext cx="47979" cy="0"/>
              </a:xfrm>
              <a:prstGeom prst="line">
                <a:avLst/>
              </a:prstGeom>
              <a:ln w="6350">
                <a:solidFill>
                  <a:srgbClr val="090909"/>
                </a:solidFill>
              </a:ln>
            </p:spPr>
            <p:style>
              <a:lnRef idx="1">
                <a:schemeClr val="accent1"/>
              </a:lnRef>
              <a:fillRef idx="0">
                <a:schemeClr val="accent1"/>
              </a:fillRef>
              <a:effectRef idx="0">
                <a:schemeClr val="accent1"/>
              </a:effectRef>
              <a:fontRef idx="minor">
                <a:schemeClr val="tx1"/>
              </a:fontRef>
            </p:style>
          </p:cxnSp>
        </p:grpSp>
        <p:grpSp>
          <p:nvGrpSpPr>
            <p:cNvPr id="71" name="Left Arrow">
              <a:extLst>
                <a:ext uri="{FF2B5EF4-FFF2-40B4-BE49-F238E27FC236}">
                  <a16:creationId xmlns:a16="http://schemas.microsoft.com/office/drawing/2014/main" id="{6532175E-4AFD-42E3-8CD2-BB1BAA1BE0E4}"/>
                </a:ext>
              </a:extLst>
            </p:cNvPr>
            <p:cNvGrpSpPr/>
            <p:nvPr/>
          </p:nvGrpSpPr>
          <p:grpSpPr>
            <a:xfrm>
              <a:off x="5004663" y="2407440"/>
              <a:ext cx="56124" cy="39983"/>
              <a:chOff x="5004663" y="2407440"/>
              <a:chExt cx="56124" cy="39983"/>
            </a:xfrm>
          </p:grpSpPr>
          <p:grpSp>
            <p:nvGrpSpPr>
              <p:cNvPr id="93" name="Left Arrow">
                <a:extLst>
                  <a:ext uri="{FF2B5EF4-FFF2-40B4-BE49-F238E27FC236}">
                    <a16:creationId xmlns:a16="http://schemas.microsoft.com/office/drawing/2014/main" id="{211C60F8-0F37-43DE-B883-E6B75167C9F0}"/>
                  </a:ext>
                </a:extLst>
              </p:cNvPr>
              <p:cNvGrpSpPr/>
              <p:nvPr/>
            </p:nvGrpSpPr>
            <p:grpSpPr>
              <a:xfrm rot="8229936" flipH="1">
                <a:off x="5004663" y="2407440"/>
                <a:ext cx="39983" cy="39983"/>
                <a:chOff x="1411369" y="3109610"/>
                <a:chExt cx="182868" cy="191529"/>
              </a:xfrm>
            </p:grpSpPr>
            <p:cxnSp>
              <p:nvCxnSpPr>
                <p:cNvPr id="95" name="Line 2">
                  <a:extLst>
                    <a:ext uri="{FF2B5EF4-FFF2-40B4-BE49-F238E27FC236}">
                      <a16:creationId xmlns:a16="http://schemas.microsoft.com/office/drawing/2014/main" id="{EEB2FBA6-BADB-4F6D-A3F5-396BC1620921}"/>
                    </a:ext>
                  </a:extLst>
                </p:cNvPr>
                <p:cNvCxnSpPr>
                  <a:cxnSpLocks/>
                </p:cNvCxnSpPr>
                <p:nvPr/>
              </p:nvCxnSpPr>
              <p:spPr>
                <a:xfrm rot="19092243">
                  <a:off x="1484509" y="3191411"/>
                  <a:ext cx="109728" cy="109728"/>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cxnSp>
              <p:nvCxnSpPr>
                <p:cNvPr id="96" name="Line 1">
                  <a:extLst>
                    <a:ext uri="{FF2B5EF4-FFF2-40B4-BE49-F238E27FC236}">
                      <a16:creationId xmlns:a16="http://schemas.microsoft.com/office/drawing/2014/main" id="{A8916512-347A-4F57-8486-288B72BFF314}"/>
                    </a:ext>
                  </a:extLst>
                </p:cNvPr>
                <p:cNvCxnSpPr>
                  <a:cxnSpLocks/>
                </p:cNvCxnSpPr>
                <p:nvPr/>
              </p:nvCxnSpPr>
              <p:spPr>
                <a:xfrm rot="19092243" flipV="1">
                  <a:off x="1411369" y="3109610"/>
                  <a:ext cx="109728" cy="109729"/>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grpSp>
          <p:cxnSp>
            <p:nvCxnSpPr>
              <p:cNvPr id="94" name="Left Arrow">
                <a:extLst>
                  <a:ext uri="{FF2B5EF4-FFF2-40B4-BE49-F238E27FC236}">
                    <a16:creationId xmlns:a16="http://schemas.microsoft.com/office/drawing/2014/main" id="{75FBB3A1-E111-4A84-8300-B9D32217F93F}"/>
                  </a:ext>
                </a:extLst>
              </p:cNvPr>
              <p:cNvCxnSpPr>
                <a:cxnSpLocks/>
              </p:cNvCxnSpPr>
              <p:nvPr/>
            </p:nvCxnSpPr>
            <p:spPr>
              <a:xfrm>
                <a:off x="5012808" y="2427402"/>
                <a:ext cx="47979" cy="0"/>
              </a:xfrm>
              <a:prstGeom prst="line">
                <a:avLst/>
              </a:prstGeom>
              <a:ln w="6350">
                <a:solidFill>
                  <a:srgbClr val="090909"/>
                </a:solidFill>
              </a:ln>
            </p:spPr>
            <p:style>
              <a:lnRef idx="1">
                <a:schemeClr val="accent1"/>
              </a:lnRef>
              <a:fillRef idx="0">
                <a:schemeClr val="accent1"/>
              </a:fillRef>
              <a:effectRef idx="0">
                <a:schemeClr val="accent1"/>
              </a:effectRef>
              <a:fontRef idx="minor">
                <a:schemeClr val="tx1"/>
              </a:fontRef>
            </p:style>
          </p:cxnSp>
        </p:grpSp>
        <p:pic>
          <p:nvPicPr>
            <p:cNvPr id="72" name="Search Address Bar Icon" descr="Magnifying glass">
              <a:extLst>
                <a:ext uri="{FF2B5EF4-FFF2-40B4-BE49-F238E27FC236}">
                  <a16:creationId xmlns:a16="http://schemas.microsoft.com/office/drawing/2014/main" id="{0E5FD816-5B1E-4D09-A02A-EA0F18F4272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flipH="1">
              <a:off x="5539664" y="2402166"/>
              <a:ext cx="48632" cy="48632"/>
            </a:xfrm>
            <a:prstGeom prst="rect">
              <a:avLst/>
            </a:prstGeom>
          </p:spPr>
        </p:pic>
        <p:sp>
          <p:nvSpPr>
            <p:cNvPr id="73" name="Search Address Bar Text">
              <a:extLst>
                <a:ext uri="{FF2B5EF4-FFF2-40B4-BE49-F238E27FC236}">
                  <a16:creationId xmlns:a16="http://schemas.microsoft.com/office/drawing/2014/main" id="{54795C5F-4F79-44C6-A5B4-93D208BE0C71}"/>
                </a:ext>
              </a:extLst>
            </p:cNvPr>
            <p:cNvSpPr txBox="1"/>
            <p:nvPr/>
          </p:nvSpPr>
          <p:spPr>
            <a:xfrm>
              <a:off x="5529550" y="2361221"/>
              <a:ext cx="1335040" cy="141095"/>
            </a:xfrm>
            <a:prstGeom prst="rect">
              <a:avLst/>
            </a:prstGeom>
            <a:noFill/>
          </p:spPr>
          <p:txBody>
            <a:bodyPr wrap="square" rtlCol="0">
              <a:spAutoFit/>
            </a:bodyPr>
            <a:lstStyle/>
            <a:p>
              <a:r>
                <a:rPr lang="en-US" sz="600" dirty="0">
                  <a:solidFill>
                    <a:srgbClr val="AEAEAE"/>
                  </a:solidFill>
                </a:rPr>
                <a:t>Search or enter web address</a:t>
              </a:r>
            </a:p>
          </p:txBody>
        </p:sp>
        <p:pic>
          <p:nvPicPr>
            <p:cNvPr id="74" name="Refresh Button" descr="Refresh">
              <a:extLst>
                <a:ext uri="{FF2B5EF4-FFF2-40B4-BE49-F238E27FC236}">
                  <a16:creationId xmlns:a16="http://schemas.microsoft.com/office/drawing/2014/main" id="{1A1BB3E3-606B-4ACB-BD88-9D8D62E0D9F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rot="17611513">
              <a:off x="5247646" y="2397778"/>
              <a:ext cx="59306" cy="59306"/>
            </a:xfrm>
            <a:prstGeom prst="rect">
              <a:avLst/>
            </a:prstGeom>
          </p:spPr>
        </p:pic>
        <p:pic>
          <p:nvPicPr>
            <p:cNvPr id="75" name="Home Button" descr="Home">
              <a:extLst>
                <a:ext uri="{FF2B5EF4-FFF2-40B4-BE49-F238E27FC236}">
                  <a16:creationId xmlns:a16="http://schemas.microsoft.com/office/drawing/2014/main" id="{18C97FBE-5DB0-49F7-8B61-0FFBDA66853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371550" y="2399299"/>
              <a:ext cx="59306" cy="59306"/>
            </a:xfrm>
            <a:prstGeom prst="rect">
              <a:avLst/>
            </a:prstGeom>
          </p:spPr>
        </p:pic>
        <p:grpSp>
          <p:nvGrpSpPr>
            <p:cNvPr id="76" name="Address Bar Settings Button">
              <a:extLst>
                <a:ext uri="{FF2B5EF4-FFF2-40B4-BE49-F238E27FC236}">
                  <a16:creationId xmlns:a16="http://schemas.microsoft.com/office/drawing/2014/main" id="{B8A4772C-A365-4654-AD13-238C3D0B98B7}"/>
                </a:ext>
              </a:extLst>
            </p:cNvPr>
            <p:cNvGrpSpPr/>
            <p:nvPr/>
          </p:nvGrpSpPr>
          <p:grpSpPr>
            <a:xfrm>
              <a:off x="10462995" y="2419434"/>
              <a:ext cx="64798" cy="15993"/>
              <a:chOff x="10790691" y="1400190"/>
              <a:chExt cx="74096" cy="18288"/>
            </a:xfrm>
          </p:grpSpPr>
          <p:sp>
            <p:nvSpPr>
              <p:cNvPr id="90" name="Circle">
                <a:extLst>
                  <a:ext uri="{FF2B5EF4-FFF2-40B4-BE49-F238E27FC236}">
                    <a16:creationId xmlns:a16="http://schemas.microsoft.com/office/drawing/2014/main" id="{5BB4F9E4-4CF9-4D4A-90C5-18C02A3D9BEF}"/>
                  </a:ext>
                </a:extLst>
              </p:cNvPr>
              <p:cNvSpPr/>
              <p:nvPr/>
            </p:nvSpPr>
            <p:spPr>
              <a:xfrm>
                <a:off x="10846499" y="1400190"/>
                <a:ext cx="18288" cy="18288"/>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91" name="Circle">
                <a:extLst>
                  <a:ext uri="{FF2B5EF4-FFF2-40B4-BE49-F238E27FC236}">
                    <a16:creationId xmlns:a16="http://schemas.microsoft.com/office/drawing/2014/main" id="{939E0F05-3CF7-4420-8459-D7EB61C4D58F}"/>
                  </a:ext>
                </a:extLst>
              </p:cNvPr>
              <p:cNvSpPr/>
              <p:nvPr/>
            </p:nvSpPr>
            <p:spPr>
              <a:xfrm>
                <a:off x="10818595" y="1400190"/>
                <a:ext cx="18288" cy="18288"/>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92" name="Circle">
                <a:extLst>
                  <a:ext uri="{FF2B5EF4-FFF2-40B4-BE49-F238E27FC236}">
                    <a16:creationId xmlns:a16="http://schemas.microsoft.com/office/drawing/2014/main" id="{8DB2D6BB-01F4-4630-B465-55F2288921BF}"/>
                  </a:ext>
                </a:extLst>
              </p:cNvPr>
              <p:cNvSpPr/>
              <p:nvPr/>
            </p:nvSpPr>
            <p:spPr>
              <a:xfrm>
                <a:off x="10790691" y="1400190"/>
                <a:ext cx="18288" cy="18288"/>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grpSp>
          <p:nvGrpSpPr>
            <p:cNvPr id="77" name="Add Button">
              <a:extLst>
                <a:ext uri="{FF2B5EF4-FFF2-40B4-BE49-F238E27FC236}">
                  <a16:creationId xmlns:a16="http://schemas.microsoft.com/office/drawing/2014/main" id="{56C0AD75-CE95-4551-934B-0B5CC78783BB}"/>
                </a:ext>
              </a:extLst>
            </p:cNvPr>
            <p:cNvGrpSpPr/>
            <p:nvPr/>
          </p:nvGrpSpPr>
          <p:grpSpPr>
            <a:xfrm>
              <a:off x="5822685" y="2296671"/>
              <a:ext cx="39983" cy="39983"/>
              <a:chOff x="5822685" y="2296671"/>
              <a:chExt cx="39983" cy="39983"/>
            </a:xfrm>
          </p:grpSpPr>
          <p:cxnSp>
            <p:nvCxnSpPr>
              <p:cNvPr id="88" name="Line 2">
                <a:extLst>
                  <a:ext uri="{FF2B5EF4-FFF2-40B4-BE49-F238E27FC236}">
                    <a16:creationId xmlns:a16="http://schemas.microsoft.com/office/drawing/2014/main" id="{621DAAD6-DB0C-439C-B01F-C7538210A6D8}"/>
                  </a:ext>
                </a:extLst>
              </p:cNvPr>
              <p:cNvCxnSpPr>
                <a:cxnSpLocks/>
              </p:cNvCxnSpPr>
              <p:nvPr/>
            </p:nvCxnSpPr>
            <p:spPr>
              <a:xfrm>
                <a:off x="5822685" y="2315861"/>
                <a:ext cx="39983" cy="0"/>
              </a:xfrm>
              <a:prstGeom prst="line">
                <a:avLst/>
              </a:prstGeom>
              <a:ln w="6350">
                <a:solidFill>
                  <a:srgbClr val="090909"/>
                </a:solidFill>
              </a:ln>
            </p:spPr>
            <p:style>
              <a:lnRef idx="1">
                <a:schemeClr val="accent1"/>
              </a:lnRef>
              <a:fillRef idx="0">
                <a:schemeClr val="accent1"/>
              </a:fillRef>
              <a:effectRef idx="0">
                <a:schemeClr val="accent1"/>
              </a:effectRef>
              <a:fontRef idx="minor">
                <a:schemeClr val="tx1"/>
              </a:fontRef>
            </p:style>
          </p:cxnSp>
          <p:cxnSp>
            <p:nvCxnSpPr>
              <p:cNvPr id="89" name="Line 1">
                <a:extLst>
                  <a:ext uri="{FF2B5EF4-FFF2-40B4-BE49-F238E27FC236}">
                    <a16:creationId xmlns:a16="http://schemas.microsoft.com/office/drawing/2014/main" id="{8C009A98-4C11-4888-8223-0340134BB502}"/>
                  </a:ext>
                </a:extLst>
              </p:cNvPr>
              <p:cNvCxnSpPr>
                <a:cxnSpLocks/>
              </p:cNvCxnSpPr>
              <p:nvPr/>
            </p:nvCxnSpPr>
            <p:spPr>
              <a:xfrm rot="16200000">
                <a:off x="5821643" y="2316663"/>
                <a:ext cx="39983" cy="0"/>
              </a:xfrm>
              <a:prstGeom prst="line">
                <a:avLst/>
              </a:prstGeom>
              <a:ln w="6350">
                <a:solidFill>
                  <a:srgbClr val="090909"/>
                </a:solidFill>
              </a:ln>
            </p:spPr>
            <p:style>
              <a:lnRef idx="1">
                <a:schemeClr val="accent1"/>
              </a:lnRef>
              <a:fillRef idx="0">
                <a:schemeClr val="accent1"/>
              </a:fillRef>
              <a:effectRef idx="0">
                <a:schemeClr val="accent1"/>
              </a:effectRef>
              <a:fontRef idx="minor">
                <a:schemeClr val="tx1"/>
              </a:fontRef>
            </p:style>
          </p:cxnSp>
        </p:grpSp>
        <p:pic>
          <p:nvPicPr>
            <p:cNvPr id="78" name="Close Button" descr="Close">
              <a:extLst>
                <a:ext uri="{FF2B5EF4-FFF2-40B4-BE49-F238E27FC236}">
                  <a16:creationId xmlns:a16="http://schemas.microsoft.com/office/drawing/2014/main" id="{189E734E-7908-4B78-9D80-7B2E006F0B84}"/>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0465079" y="2296563"/>
              <a:ext cx="44638" cy="44638"/>
            </a:xfrm>
            <a:prstGeom prst="rect">
              <a:avLst/>
            </a:prstGeom>
          </p:spPr>
        </p:pic>
        <p:sp>
          <p:nvSpPr>
            <p:cNvPr id="79" name="Maximize Button">
              <a:extLst>
                <a:ext uri="{FF2B5EF4-FFF2-40B4-BE49-F238E27FC236}">
                  <a16:creationId xmlns:a16="http://schemas.microsoft.com/office/drawing/2014/main" id="{E83BB36F-4126-43B0-9F5D-97FF80C9DB76}"/>
                </a:ext>
              </a:extLst>
            </p:cNvPr>
            <p:cNvSpPr/>
            <p:nvPr/>
          </p:nvSpPr>
          <p:spPr>
            <a:xfrm>
              <a:off x="10328833" y="2301847"/>
              <a:ext cx="31986" cy="31986"/>
            </a:xfrm>
            <a:prstGeom prst="rect">
              <a:avLst/>
            </a:prstGeom>
            <a:noFill/>
            <a:ln w="6350">
              <a:solidFill>
                <a:srgbClr val="0909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cxnSp>
          <p:nvCxnSpPr>
            <p:cNvPr id="80" name="Minimize Button">
              <a:extLst>
                <a:ext uri="{FF2B5EF4-FFF2-40B4-BE49-F238E27FC236}">
                  <a16:creationId xmlns:a16="http://schemas.microsoft.com/office/drawing/2014/main" id="{7284EE8A-1983-4132-8CC3-DC5459F0BAAA}"/>
                </a:ext>
              </a:extLst>
            </p:cNvPr>
            <p:cNvCxnSpPr>
              <a:cxnSpLocks/>
            </p:cNvCxnSpPr>
            <p:nvPr/>
          </p:nvCxnSpPr>
          <p:spPr>
            <a:xfrm>
              <a:off x="10190145" y="2316798"/>
              <a:ext cx="31986" cy="0"/>
            </a:xfrm>
            <a:prstGeom prst="line">
              <a:avLst/>
            </a:prstGeom>
            <a:ln w="6350">
              <a:solidFill>
                <a:srgbClr val="000000"/>
              </a:solidFill>
            </a:ln>
          </p:spPr>
          <p:style>
            <a:lnRef idx="1">
              <a:schemeClr val="accent1"/>
            </a:lnRef>
            <a:fillRef idx="0">
              <a:schemeClr val="accent1"/>
            </a:fillRef>
            <a:effectRef idx="0">
              <a:schemeClr val="accent1"/>
            </a:effectRef>
            <a:fontRef idx="minor">
              <a:schemeClr val="tx1"/>
            </a:fontRef>
          </p:style>
        </p:cxnSp>
        <p:sp>
          <p:nvSpPr>
            <p:cNvPr id="81" name="Webpage Small Title Background">
              <a:extLst>
                <a:ext uri="{FF2B5EF4-FFF2-40B4-BE49-F238E27FC236}">
                  <a16:creationId xmlns:a16="http://schemas.microsoft.com/office/drawing/2014/main" id="{C6BD03DA-F595-484B-BC3B-E69358BCB1C7}"/>
                </a:ext>
              </a:extLst>
            </p:cNvPr>
            <p:cNvSpPr/>
            <p:nvPr/>
          </p:nvSpPr>
          <p:spPr>
            <a:xfrm>
              <a:off x="5167332" y="2270515"/>
              <a:ext cx="622646" cy="104134"/>
            </a:xfrm>
            <a:custGeom>
              <a:avLst/>
              <a:gdLst>
                <a:gd name="connsiteX0" fmla="*/ 0 w 622646"/>
                <a:gd name="connsiteY0" fmla="*/ 0 h 104134"/>
                <a:gd name="connsiteX1" fmla="*/ 622646 w 622646"/>
                <a:gd name="connsiteY1" fmla="*/ 0 h 104134"/>
                <a:gd name="connsiteX2" fmla="*/ 622646 w 622646"/>
                <a:gd name="connsiteY2" fmla="*/ 104134 h 104134"/>
                <a:gd name="connsiteX3" fmla="*/ 0 w 622646"/>
                <a:gd name="connsiteY3" fmla="*/ 104134 h 104134"/>
                <a:gd name="connsiteX4" fmla="*/ 0 w 622646"/>
                <a:gd name="connsiteY4" fmla="*/ 0 h 104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646" h="104134" fill="none" extrusionOk="0">
                  <a:moveTo>
                    <a:pt x="0" y="0"/>
                  </a:moveTo>
                  <a:cubicBezTo>
                    <a:pt x="303527" y="-11224"/>
                    <a:pt x="347830" y="-2420"/>
                    <a:pt x="622646" y="0"/>
                  </a:cubicBezTo>
                  <a:cubicBezTo>
                    <a:pt x="617543" y="49713"/>
                    <a:pt x="627647" y="70936"/>
                    <a:pt x="622646" y="104134"/>
                  </a:cubicBezTo>
                  <a:cubicBezTo>
                    <a:pt x="427445" y="95508"/>
                    <a:pt x="185225" y="129744"/>
                    <a:pt x="0" y="104134"/>
                  </a:cubicBezTo>
                  <a:cubicBezTo>
                    <a:pt x="-1595" y="70651"/>
                    <a:pt x="3854" y="34322"/>
                    <a:pt x="0" y="0"/>
                  </a:cubicBezTo>
                  <a:close/>
                </a:path>
                <a:path w="622646" h="104134" stroke="0" extrusionOk="0">
                  <a:moveTo>
                    <a:pt x="0" y="0"/>
                  </a:moveTo>
                  <a:cubicBezTo>
                    <a:pt x="270705" y="-8460"/>
                    <a:pt x="453983" y="-12708"/>
                    <a:pt x="622646" y="0"/>
                  </a:cubicBezTo>
                  <a:cubicBezTo>
                    <a:pt x="619928" y="35983"/>
                    <a:pt x="619772" y="62275"/>
                    <a:pt x="622646" y="104134"/>
                  </a:cubicBezTo>
                  <a:cubicBezTo>
                    <a:pt x="357335" y="87148"/>
                    <a:pt x="268814" y="119323"/>
                    <a:pt x="0" y="104134"/>
                  </a:cubicBezTo>
                  <a:cubicBezTo>
                    <a:pt x="933" y="57310"/>
                    <a:pt x="-398" y="29390"/>
                    <a:pt x="0" y="0"/>
                  </a:cubicBezTo>
                  <a:close/>
                </a:path>
              </a:pathLst>
            </a:custGeom>
            <a:solidFill>
              <a:srgbClr val="F2F2F2"/>
            </a:solidFill>
            <a:ln>
              <a:solidFill>
                <a:srgbClr val="CBCBCB">
                  <a:alpha val="0"/>
                </a:srgb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pic>
          <p:nvPicPr>
            <p:cNvPr id="82" name="Webpage Close Icon" descr="Close">
              <a:extLst>
                <a:ext uri="{FF2B5EF4-FFF2-40B4-BE49-F238E27FC236}">
                  <a16:creationId xmlns:a16="http://schemas.microsoft.com/office/drawing/2014/main" id="{B3E5BC63-6802-4251-80E1-6193C6515D98}"/>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717383" y="2296983"/>
              <a:ext cx="44638" cy="44638"/>
            </a:xfrm>
            <a:prstGeom prst="rect">
              <a:avLst/>
            </a:prstGeom>
          </p:spPr>
        </p:pic>
        <p:sp>
          <p:nvSpPr>
            <p:cNvPr id="83" name="Webpage Name">
              <a:extLst>
                <a:ext uri="{FF2B5EF4-FFF2-40B4-BE49-F238E27FC236}">
                  <a16:creationId xmlns:a16="http://schemas.microsoft.com/office/drawing/2014/main" id="{8CE6A56A-9099-43E9-9D8F-F724F443FA0E}"/>
                </a:ext>
              </a:extLst>
            </p:cNvPr>
            <p:cNvSpPr txBox="1"/>
            <p:nvPr/>
          </p:nvSpPr>
          <p:spPr>
            <a:xfrm>
              <a:off x="5272180" y="2289186"/>
              <a:ext cx="138919" cy="70547"/>
            </a:xfrm>
            <a:prstGeom prst="rect">
              <a:avLst/>
            </a:prstGeom>
            <a:noFill/>
          </p:spPr>
          <p:txBody>
            <a:bodyPr wrap="square" lIns="0" tIns="0" rIns="0" bIns="0" rtlCol="0">
              <a:spAutoFit/>
            </a:bodyPr>
            <a:lstStyle/>
            <a:p>
              <a:r>
                <a:rPr lang="en-US" sz="600" dirty="0">
                  <a:solidFill>
                    <a:srgbClr val="555555"/>
                  </a:solidFill>
                </a:rPr>
                <a:t>Start</a:t>
              </a:r>
            </a:p>
          </p:txBody>
        </p:sp>
        <p:grpSp>
          <p:nvGrpSpPr>
            <p:cNvPr id="84" name="Website Icon Placeholder">
              <a:extLst>
                <a:ext uri="{FF2B5EF4-FFF2-40B4-BE49-F238E27FC236}">
                  <a16:creationId xmlns:a16="http://schemas.microsoft.com/office/drawing/2014/main" id="{7169783A-1AF3-4E36-87CD-6ABF21A42455}"/>
                </a:ext>
              </a:extLst>
            </p:cNvPr>
            <p:cNvGrpSpPr/>
            <p:nvPr/>
          </p:nvGrpSpPr>
          <p:grpSpPr>
            <a:xfrm>
              <a:off x="5204508" y="2295596"/>
              <a:ext cx="41452" cy="40711"/>
              <a:chOff x="1950533" y="1912092"/>
              <a:chExt cx="144420" cy="141838"/>
            </a:xfrm>
          </p:grpSpPr>
          <p:sp>
            <p:nvSpPr>
              <p:cNvPr id="85" name="Square">
                <a:extLst>
                  <a:ext uri="{FF2B5EF4-FFF2-40B4-BE49-F238E27FC236}">
                    <a16:creationId xmlns:a16="http://schemas.microsoft.com/office/drawing/2014/main" id="{E3E89627-5711-4D04-8C07-70CE59D00BAA}"/>
                  </a:ext>
                </a:extLst>
              </p:cNvPr>
              <p:cNvSpPr/>
              <p:nvPr/>
            </p:nvSpPr>
            <p:spPr>
              <a:xfrm>
                <a:off x="1952625" y="1913132"/>
                <a:ext cx="141684" cy="140798"/>
              </a:xfrm>
              <a:custGeom>
                <a:avLst/>
                <a:gdLst>
                  <a:gd name="connsiteX0" fmla="*/ 0 w 141684"/>
                  <a:gd name="connsiteY0" fmla="*/ 0 h 140798"/>
                  <a:gd name="connsiteX1" fmla="*/ 141684 w 141684"/>
                  <a:gd name="connsiteY1" fmla="*/ 0 h 140798"/>
                  <a:gd name="connsiteX2" fmla="*/ 141684 w 141684"/>
                  <a:gd name="connsiteY2" fmla="*/ 140798 h 140798"/>
                  <a:gd name="connsiteX3" fmla="*/ 0 w 141684"/>
                  <a:gd name="connsiteY3" fmla="*/ 140798 h 140798"/>
                  <a:gd name="connsiteX4" fmla="*/ 0 w 141684"/>
                  <a:gd name="connsiteY4" fmla="*/ 0 h 140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84" h="140798" fill="none" extrusionOk="0">
                    <a:moveTo>
                      <a:pt x="0" y="0"/>
                    </a:moveTo>
                    <a:cubicBezTo>
                      <a:pt x="45991" y="1878"/>
                      <a:pt x="96569" y="5713"/>
                      <a:pt x="141684" y="0"/>
                    </a:cubicBezTo>
                    <a:cubicBezTo>
                      <a:pt x="138845" y="57765"/>
                      <a:pt x="145173" y="72590"/>
                      <a:pt x="141684" y="140798"/>
                    </a:cubicBezTo>
                    <a:cubicBezTo>
                      <a:pt x="80807" y="141118"/>
                      <a:pt x="31063" y="140290"/>
                      <a:pt x="0" y="140798"/>
                    </a:cubicBezTo>
                    <a:cubicBezTo>
                      <a:pt x="1379" y="91549"/>
                      <a:pt x="-187" y="55626"/>
                      <a:pt x="0" y="0"/>
                    </a:cubicBezTo>
                    <a:close/>
                  </a:path>
                  <a:path w="141684" h="140798" stroke="0" extrusionOk="0">
                    <a:moveTo>
                      <a:pt x="0" y="0"/>
                    </a:moveTo>
                    <a:cubicBezTo>
                      <a:pt x="62393" y="2102"/>
                      <a:pt x="83537" y="-1382"/>
                      <a:pt x="141684" y="0"/>
                    </a:cubicBezTo>
                    <a:cubicBezTo>
                      <a:pt x="135837" y="59974"/>
                      <a:pt x="144028" y="102945"/>
                      <a:pt x="141684" y="140798"/>
                    </a:cubicBezTo>
                    <a:cubicBezTo>
                      <a:pt x="95486" y="144697"/>
                      <a:pt x="42034" y="141879"/>
                      <a:pt x="0" y="140798"/>
                    </a:cubicBezTo>
                    <a:cubicBezTo>
                      <a:pt x="-996" y="102443"/>
                      <a:pt x="5794" y="61365"/>
                      <a:pt x="0" y="0"/>
                    </a:cubicBezTo>
                    <a:close/>
                  </a:path>
                </a:pathLst>
              </a:custGeom>
              <a:solidFill>
                <a:srgbClr val="F2F2F2"/>
              </a:solidFill>
              <a:ln w="3175">
                <a:solidFill>
                  <a:srgbClr val="444446"/>
                </a:solidFill>
                <a:extLst>
                  <a:ext uri="{C807C97D-BFC1-408E-A445-0C87EB9F89A2}">
                    <ask:lineSketchStyleProps xmlns:ask="http://schemas.microsoft.com/office/drawing/2018/sketchyshapes" sd="1927782525">
                      <a:prstGeom prst="rect">
                        <a:avLst/>
                      </a:prstGeom>
                      <ask:type>
                        <ask:lineSketchFreehand/>
                      </ask:type>
                      <ask:seed>1927782525</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cxnSp>
            <p:nvCxnSpPr>
              <p:cNvPr id="86" name="Line 2">
                <a:extLst>
                  <a:ext uri="{FF2B5EF4-FFF2-40B4-BE49-F238E27FC236}">
                    <a16:creationId xmlns:a16="http://schemas.microsoft.com/office/drawing/2014/main" id="{1A34705F-6FC3-40A2-B7F3-05F0F652D070}"/>
                  </a:ext>
                </a:extLst>
              </p:cNvPr>
              <p:cNvCxnSpPr/>
              <p:nvPr/>
            </p:nvCxnSpPr>
            <p:spPr>
              <a:xfrm>
                <a:off x="1950533" y="1912092"/>
                <a:ext cx="143776" cy="141838"/>
              </a:xfrm>
              <a:prstGeom prst="line">
                <a:avLst/>
              </a:prstGeom>
              <a:ln w="3175">
                <a:solidFill>
                  <a:srgbClr val="444446"/>
                </a:solidFill>
              </a:ln>
            </p:spPr>
            <p:style>
              <a:lnRef idx="1">
                <a:schemeClr val="accent1"/>
              </a:lnRef>
              <a:fillRef idx="0">
                <a:schemeClr val="accent1"/>
              </a:fillRef>
              <a:effectRef idx="0">
                <a:schemeClr val="accent1"/>
              </a:effectRef>
              <a:fontRef idx="minor">
                <a:schemeClr val="tx1"/>
              </a:fontRef>
            </p:style>
          </p:cxnSp>
          <p:cxnSp>
            <p:nvCxnSpPr>
              <p:cNvPr id="87" name="Line 1">
                <a:extLst>
                  <a:ext uri="{FF2B5EF4-FFF2-40B4-BE49-F238E27FC236}">
                    <a16:creationId xmlns:a16="http://schemas.microsoft.com/office/drawing/2014/main" id="{192426E2-F262-4B22-A115-FB17EC8CAA42}"/>
                  </a:ext>
                </a:extLst>
              </p:cNvPr>
              <p:cNvCxnSpPr>
                <a:cxnSpLocks/>
              </p:cNvCxnSpPr>
              <p:nvPr/>
            </p:nvCxnSpPr>
            <p:spPr>
              <a:xfrm flipV="1">
                <a:off x="1951177" y="1912092"/>
                <a:ext cx="143776" cy="141838"/>
              </a:xfrm>
              <a:prstGeom prst="line">
                <a:avLst/>
              </a:prstGeom>
              <a:ln w="3175">
                <a:solidFill>
                  <a:srgbClr val="444446"/>
                </a:solidFill>
              </a:ln>
            </p:spPr>
            <p:style>
              <a:lnRef idx="1">
                <a:schemeClr val="accent1"/>
              </a:lnRef>
              <a:fillRef idx="0">
                <a:schemeClr val="accent1"/>
              </a:fillRef>
              <a:effectRef idx="0">
                <a:schemeClr val="accent1"/>
              </a:effectRef>
              <a:fontRef idx="minor">
                <a:schemeClr val="tx1"/>
              </a:fontRef>
            </p:style>
          </p:cxnSp>
        </p:grpSp>
      </p:grpSp>
      <p:grpSp>
        <p:nvGrpSpPr>
          <p:cNvPr id="39" name="Scroll Bar">
            <a:extLst>
              <a:ext uri="{FF2B5EF4-FFF2-40B4-BE49-F238E27FC236}">
                <a16:creationId xmlns:a16="http://schemas.microsoft.com/office/drawing/2014/main" id="{59E63D07-8FCB-4D95-BE29-A71FE1B10461}"/>
              </a:ext>
              <a:ext uri="{C183D7F6-B498-43B3-948B-1728B52AA6E4}">
                <adec:decorative xmlns:adec="http://schemas.microsoft.com/office/drawing/2017/decorative" val="1"/>
              </a:ext>
            </a:extLst>
          </p:cNvPr>
          <p:cNvGrpSpPr/>
          <p:nvPr/>
        </p:nvGrpSpPr>
        <p:grpSpPr>
          <a:xfrm>
            <a:off x="9134541" y="2545315"/>
            <a:ext cx="69706" cy="1800000"/>
            <a:chOff x="10502264" y="2493396"/>
            <a:chExt cx="53259" cy="3757867"/>
          </a:xfrm>
        </p:grpSpPr>
        <p:sp>
          <p:nvSpPr>
            <p:cNvPr id="44" name="Scroll Bar Area">
              <a:extLst>
                <a:ext uri="{FF2B5EF4-FFF2-40B4-BE49-F238E27FC236}">
                  <a16:creationId xmlns:a16="http://schemas.microsoft.com/office/drawing/2014/main" id="{A5BA7489-53D0-49C4-9007-6339043A0700}"/>
                </a:ext>
              </a:extLst>
            </p:cNvPr>
            <p:cNvSpPr/>
            <p:nvPr/>
          </p:nvSpPr>
          <p:spPr>
            <a:xfrm>
              <a:off x="10502264" y="2493396"/>
              <a:ext cx="52133" cy="3757867"/>
            </a:xfrm>
            <a:custGeom>
              <a:avLst/>
              <a:gdLst>
                <a:gd name="connsiteX0" fmla="*/ 0 w 52133"/>
                <a:gd name="connsiteY0" fmla="*/ 0 h 3757867"/>
                <a:gd name="connsiteX1" fmla="*/ 52133 w 52133"/>
                <a:gd name="connsiteY1" fmla="*/ 0 h 3757867"/>
                <a:gd name="connsiteX2" fmla="*/ 52133 w 52133"/>
                <a:gd name="connsiteY2" fmla="*/ 663890 h 3757867"/>
                <a:gd name="connsiteX3" fmla="*/ 52133 w 52133"/>
                <a:gd name="connsiteY3" fmla="*/ 1177465 h 3757867"/>
                <a:gd name="connsiteX4" fmla="*/ 52133 w 52133"/>
                <a:gd name="connsiteY4" fmla="*/ 1728619 h 3757867"/>
                <a:gd name="connsiteX5" fmla="*/ 52133 w 52133"/>
                <a:gd name="connsiteY5" fmla="*/ 2430087 h 3757867"/>
                <a:gd name="connsiteX6" fmla="*/ 52133 w 52133"/>
                <a:gd name="connsiteY6" fmla="*/ 3056398 h 3757867"/>
                <a:gd name="connsiteX7" fmla="*/ 52133 w 52133"/>
                <a:gd name="connsiteY7" fmla="*/ 3757867 h 3757867"/>
                <a:gd name="connsiteX8" fmla="*/ 0 w 52133"/>
                <a:gd name="connsiteY8" fmla="*/ 3757867 h 3757867"/>
                <a:gd name="connsiteX9" fmla="*/ 0 w 52133"/>
                <a:gd name="connsiteY9" fmla="*/ 3244292 h 3757867"/>
                <a:gd name="connsiteX10" fmla="*/ 0 w 52133"/>
                <a:gd name="connsiteY10" fmla="*/ 2542823 h 3757867"/>
                <a:gd name="connsiteX11" fmla="*/ 0 w 52133"/>
                <a:gd name="connsiteY11" fmla="*/ 1878934 h 3757867"/>
                <a:gd name="connsiteX12" fmla="*/ 0 w 52133"/>
                <a:gd name="connsiteY12" fmla="*/ 1365358 h 3757867"/>
                <a:gd name="connsiteX13" fmla="*/ 0 w 52133"/>
                <a:gd name="connsiteY13" fmla="*/ 776626 h 3757867"/>
                <a:gd name="connsiteX14" fmla="*/ 0 w 52133"/>
                <a:gd name="connsiteY14" fmla="*/ 0 h 3757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2133" h="3757867" fill="none" extrusionOk="0">
                  <a:moveTo>
                    <a:pt x="0" y="0"/>
                  </a:moveTo>
                  <a:cubicBezTo>
                    <a:pt x="15372" y="-917"/>
                    <a:pt x="27543" y="166"/>
                    <a:pt x="52133" y="0"/>
                  </a:cubicBezTo>
                  <a:cubicBezTo>
                    <a:pt x="70609" y="317402"/>
                    <a:pt x="70474" y="506721"/>
                    <a:pt x="52133" y="663890"/>
                  </a:cubicBezTo>
                  <a:cubicBezTo>
                    <a:pt x="33793" y="821059"/>
                    <a:pt x="43239" y="978111"/>
                    <a:pt x="52133" y="1177465"/>
                  </a:cubicBezTo>
                  <a:cubicBezTo>
                    <a:pt x="61027" y="1376820"/>
                    <a:pt x="58789" y="1612221"/>
                    <a:pt x="52133" y="1728619"/>
                  </a:cubicBezTo>
                  <a:cubicBezTo>
                    <a:pt x="45477" y="1845017"/>
                    <a:pt x="34569" y="2206769"/>
                    <a:pt x="52133" y="2430087"/>
                  </a:cubicBezTo>
                  <a:cubicBezTo>
                    <a:pt x="69697" y="2653405"/>
                    <a:pt x="60432" y="2890557"/>
                    <a:pt x="52133" y="3056398"/>
                  </a:cubicBezTo>
                  <a:cubicBezTo>
                    <a:pt x="43834" y="3222239"/>
                    <a:pt x="85356" y="3461122"/>
                    <a:pt x="52133" y="3757867"/>
                  </a:cubicBezTo>
                  <a:cubicBezTo>
                    <a:pt x="26436" y="3757303"/>
                    <a:pt x="23000" y="3759501"/>
                    <a:pt x="0" y="3757867"/>
                  </a:cubicBezTo>
                  <a:cubicBezTo>
                    <a:pt x="9218" y="3607307"/>
                    <a:pt x="24510" y="3359381"/>
                    <a:pt x="0" y="3244292"/>
                  </a:cubicBezTo>
                  <a:cubicBezTo>
                    <a:pt x="-24510" y="3129203"/>
                    <a:pt x="-28228" y="2774839"/>
                    <a:pt x="0" y="2542823"/>
                  </a:cubicBezTo>
                  <a:cubicBezTo>
                    <a:pt x="28228" y="2310807"/>
                    <a:pt x="2008" y="2193040"/>
                    <a:pt x="0" y="1878934"/>
                  </a:cubicBezTo>
                  <a:cubicBezTo>
                    <a:pt x="-2008" y="1564828"/>
                    <a:pt x="-5095" y="1619517"/>
                    <a:pt x="0" y="1365358"/>
                  </a:cubicBezTo>
                  <a:cubicBezTo>
                    <a:pt x="5095" y="1111199"/>
                    <a:pt x="17219" y="1041579"/>
                    <a:pt x="0" y="776626"/>
                  </a:cubicBezTo>
                  <a:cubicBezTo>
                    <a:pt x="-17219" y="511673"/>
                    <a:pt x="-27132" y="308248"/>
                    <a:pt x="0" y="0"/>
                  </a:cubicBezTo>
                  <a:close/>
                </a:path>
                <a:path w="52133" h="3757867" stroke="0" extrusionOk="0">
                  <a:moveTo>
                    <a:pt x="0" y="0"/>
                  </a:moveTo>
                  <a:cubicBezTo>
                    <a:pt x="21915" y="-657"/>
                    <a:pt x="39437" y="2072"/>
                    <a:pt x="52133" y="0"/>
                  </a:cubicBezTo>
                  <a:cubicBezTo>
                    <a:pt x="76900" y="243369"/>
                    <a:pt x="72699" y="381867"/>
                    <a:pt x="52133" y="513575"/>
                  </a:cubicBezTo>
                  <a:cubicBezTo>
                    <a:pt x="31567" y="645283"/>
                    <a:pt x="30661" y="981540"/>
                    <a:pt x="52133" y="1215044"/>
                  </a:cubicBezTo>
                  <a:cubicBezTo>
                    <a:pt x="73605" y="1448548"/>
                    <a:pt x="31276" y="1689708"/>
                    <a:pt x="52133" y="1841355"/>
                  </a:cubicBezTo>
                  <a:cubicBezTo>
                    <a:pt x="72990" y="1993002"/>
                    <a:pt x="76796" y="2154769"/>
                    <a:pt x="52133" y="2392509"/>
                  </a:cubicBezTo>
                  <a:cubicBezTo>
                    <a:pt x="27470" y="2630249"/>
                    <a:pt x="31890" y="2698274"/>
                    <a:pt x="52133" y="2943662"/>
                  </a:cubicBezTo>
                  <a:cubicBezTo>
                    <a:pt x="72376" y="3189050"/>
                    <a:pt x="46300" y="3551294"/>
                    <a:pt x="52133" y="3757867"/>
                  </a:cubicBezTo>
                  <a:cubicBezTo>
                    <a:pt x="29010" y="3759904"/>
                    <a:pt x="13548" y="3757558"/>
                    <a:pt x="0" y="3757867"/>
                  </a:cubicBezTo>
                  <a:cubicBezTo>
                    <a:pt x="-9942" y="3621751"/>
                    <a:pt x="-14842" y="3384448"/>
                    <a:pt x="0" y="3244292"/>
                  </a:cubicBezTo>
                  <a:cubicBezTo>
                    <a:pt x="14842" y="3104136"/>
                    <a:pt x="-1457" y="2885807"/>
                    <a:pt x="0" y="2655559"/>
                  </a:cubicBezTo>
                  <a:cubicBezTo>
                    <a:pt x="1457" y="2425311"/>
                    <a:pt x="22671" y="2282539"/>
                    <a:pt x="0" y="2066827"/>
                  </a:cubicBezTo>
                  <a:cubicBezTo>
                    <a:pt x="-22671" y="1851115"/>
                    <a:pt x="-11701" y="1707769"/>
                    <a:pt x="0" y="1402937"/>
                  </a:cubicBezTo>
                  <a:cubicBezTo>
                    <a:pt x="11701" y="1098105"/>
                    <a:pt x="-17168" y="1027286"/>
                    <a:pt x="0" y="814205"/>
                  </a:cubicBezTo>
                  <a:cubicBezTo>
                    <a:pt x="17168" y="601124"/>
                    <a:pt x="-18960" y="213816"/>
                    <a:pt x="0" y="0"/>
                  </a:cubicBezTo>
                  <a:close/>
                </a:path>
              </a:pathLst>
            </a:custGeom>
            <a:solidFill>
              <a:srgbClr val="E4E4E4"/>
            </a:solidFill>
            <a:ln w="3175">
              <a:no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45" name="Scroll Bar">
              <a:extLst>
                <a:ext uri="{FF2B5EF4-FFF2-40B4-BE49-F238E27FC236}">
                  <a16:creationId xmlns:a16="http://schemas.microsoft.com/office/drawing/2014/main" id="{0DDF885B-0D70-47A8-B7DC-67960A63C5D5}"/>
                </a:ext>
              </a:extLst>
            </p:cNvPr>
            <p:cNvSpPr/>
            <p:nvPr/>
          </p:nvSpPr>
          <p:spPr>
            <a:xfrm>
              <a:off x="10503390" y="2557074"/>
              <a:ext cx="52133" cy="747379"/>
            </a:xfrm>
            <a:custGeom>
              <a:avLst/>
              <a:gdLst>
                <a:gd name="connsiteX0" fmla="*/ 0 w 52133"/>
                <a:gd name="connsiteY0" fmla="*/ 0 h 747379"/>
                <a:gd name="connsiteX1" fmla="*/ 52133 w 52133"/>
                <a:gd name="connsiteY1" fmla="*/ 0 h 747379"/>
                <a:gd name="connsiteX2" fmla="*/ 52133 w 52133"/>
                <a:gd name="connsiteY2" fmla="*/ 358742 h 747379"/>
                <a:gd name="connsiteX3" fmla="*/ 52133 w 52133"/>
                <a:gd name="connsiteY3" fmla="*/ 747379 h 747379"/>
                <a:gd name="connsiteX4" fmla="*/ 0 w 52133"/>
                <a:gd name="connsiteY4" fmla="*/ 747379 h 747379"/>
                <a:gd name="connsiteX5" fmla="*/ 0 w 52133"/>
                <a:gd name="connsiteY5" fmla="*/ 381163 h 747379"/>
                <a:gd name="connsiteX6" fmla="*/ 0 w 52133"/>
                <a:gd name="connsiteY6" fmla="*/ 0 h 747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133" h="747379" fill="none" extrusionOk="0">
                  <a:moveTo>
                    <a:pt x="0" y="0"/>
                  </a:moveTo>
                  <a:cubicBezTo>
                    <a:pt x="15514" y="-9"/>
                    <a:pt x="39696" y="1574"/>
                    <a:pt x="52133" y="0"/>
                  </a:cubicBezTo>
                  <a:cubicBezTo>
                    <a:pt x="43868" y="94976"/>
                    <a:pt x="35619" y="202427"/>
                    <a:pt x="52133" y="358742"/>
                  </a:cubicBezTo>
                  <a:cubicBezTo>
                    <a:pt x="68647" y="515057"/>
                    <a:pt x="40261" y="627803"/>
                    <a:pt x="52133" y="747379"/>
                  </a:cubicBezTo>
                  <a:cubicBezTo>
                    <a:pt x="40366" y="749383"/>
                    <a:pt x="13905" y="749142"/>
                    <a:pt x="0" y="747379"/>
                  </a:cubicBezTo>
                  <a:cubicBezTo>
                    <a:pt x="-3795" y="651179"/>
                    <a:pt x="-8281" y="541977"/>
                    <a:pt x="0" y="381163"/>
                  </a:cubicBezTo>
                  <a:cubicBezTo>
                    <a:pt x="8281" y="220349"/>
                    <a:pt x="2958" y="134261"/>
                    <a:pt x="0" y="0"/>
                  </a:cubicBezTo>
                  <a:close/>
                </a:path>
                <a:path w="52133" h="747379" stroke="0" extrusionOk="0">
                  <a:moveTo>
                    <a:pt x="0" y="0"/>
                  </a:moveTo>
                  <a:cubicBezTo>
                    <a:pt x="21915" y="-657"/>
                    <a:pt x="39437" y="2072"/>
                    <a:pt x="52133" y="0"/>
                  </a:cubicBezTo>
                  <a:cubicBezTo>
                    <a:pt x="44811" y="79153"/>
                    <a:pt x="39733" y="222964"/>
                    <a:pt x="52133" y="351268"/>
                  </a:cubicBezTo>
                  <a:cubicBezTo>
                    <a:pt x="64533" y="479572"/>
                    <a:pt x="53646" y="558458"/>
                    <a:pt x="52133" y="747379"/>
                  </a:cubicBezTo>
                  <a:cubicBezTo>
                    <a:pt x="32839" y="746562"/>
                    <a:pt x="18810" y="747174"/>
                    <a:pt x="0" y="747379"/>
                  </a:cubicBezTo>
                  <a:cubicBezTo>
                    <a:pt x="11735" y="603052"/>
                    <a:pt x="-1673" y="530707"/>
                    <a:pt x="0" y="381163"/>
                  </a:cubicBezTo>
                  <a:cubicBezTo>
                    <a:pt x="1673" y="231619"/>
                    <a:pt x="-18569" y="91634"/>
                    <a:pt x="0" y="0"/>
                  </a:cubicBezTo>
                  <a:close/>
                </a:path>
              </a:pathLst>
            </a:custGeom>
            <a:solidFill>
              <a:srgbClr val="C1C1C1"/>
            </a:solidFill>
            <a:ln>
              <a:solidFill>
                <a:srgbClr val="C1C1C1">
                  <a:alpha val="0"/>
                </a:srgb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46" name="Up Arrow">
              <a:extLst>
                <a:ext uri="{FF2B5EF4-FFF2-40B4-BE49-F238E27FC236}">
                  <a16:creationId xmlns:a16="http://schemas.microsoft.com/office/drawing/2014/main" id="{E2B59EC9-D4FF-4964-A7A0-5F71E225D196}"/>
                </a:ext>
              </a:extLst>
            </p:cNvPr>
            <p:cNvSpPr/>
            <p:nvPr/>
          </p:nvSpPr>
          <p:spPr>
            <a:xfrm>
              <a:off x="10518055" y="2519137"/>
              <a:ext cx="23990" cy="15993"/>
            </a:xfrm>
            <a:prstGeom prst="triangle">
              <a:avLst/>
            </a:prstGeom>
            <a:solidFill>
              <a:srgbClr val="BCBC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47" name="Down Arrow">
              <a:extLst>
                <a:ext uri="{FF2B5EF4-FFF2-40B4-BE49-F238E27FC236}">
                  <a16:creationId xmlns:a16="http://schemas.microsoft.com/office/drawing/2014/main" id="{493F2AA5-3EEB-4037-9127-4286E242990C}"/>
                </a:ext>
              </a:extLst>
            </p:cNvPr>
            <p:cNvSpPr/>
            <p:nvPr/>
          </p:nvSpPr>
          <p:spPr>
            <a:xfrm flipH="1" flipV="1">
              <a:off x="10515680" y="6210432"/>
              <a:ext cx="23990" cy="15993"/>
            </a:xfrm>
            <a:prstGeom prst="triangle">
              <a:avLst/>
            </a:prstGeom>
            <a:solidFill>
              <a:srgbClr val="BCBC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sp>
        <p:nvSpPr>
          <p:cNvPr id="211" name="Button">
            <a:extLst>
              <a:ext uri="{FF2B5EF4-FFF2-40B4-BE49-F238E27FC236}">
                <a16:creationId xmlns:a16="http://schemas.microsoft.com/office/drawing/2014/main" id="{9C7BCA01-11B8-448A-85EC-F146C6E57BC4}"/>
              </a:ext>
            </a:extLst>
          </p:cNvPr>
          <p:cNvSpPr/>
          <p:nvPr/>
        </p:nvSpPr>
        <p:spPr>
          <a:xfrm>
            <a:off x="8357433" y="4502348"/>
            <a:ext cx="720000" cy="240894"/>
          </a:xfrm>
          <a:custGeom>
            <a:avLst/>
            <a:gdLst>
              <a:gd name="connsiteX0" fmla="*/ 0 w 720000"/>
              <a:gd name="connsiteY0" fmla="*/ 15135 h 240894"/>
              <a:gd name="connsiteX1" fmla="*/ 15135 w 720000"/>
              <a:gd name="connsiteY1" fmla="*/ 0 h 240894"/>
              <a:gd name="connsiteX2" fmla="*/ 704865 w 720000"/>
              <a:gd name="connsiteY2" fmla="*/ 0 h 240894"/>
              <a:gd name="connsiteX3" fmla="*/ 720000 w 720000"/>
              <a:gd name="connsiteY3" fmla="*/ 15135 h 240894"/>
              <a:gd name="connsiteX4" fmla="*/ 720000 w 720000"/>
              <a:gd name="connsiteY4" fmla="*/ 225759 h 240894"/>
              <a:gd name="connsiteX5" fmla="*/ 704865 w 720000"/>
              <a:gd name="connsiteY5" fmla="*/ 240894 h 240894"/>
              <a:gd name="connsiteX6" fmla="*/ 15135 w 720000"/>
              <a:gd name="connsiteY6" fmla="*/ 240894 h 240894"/>
              <a:gd name="connsiteX7" fmla="*/ 0 w 720000"/>
              <a:gd name="connsiteY7" fmla="*/ 225759 h 240894"/>
              <a:gd name="connsiteX8" fmla="*/ 0 w 720000"/>
              <a:gd name="connsiteY8" fmla="*/ 15135 h 240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00" h="240894" fill="none" extrusionOk="0">
                <a:moveTo>
                  <a:pt x="0" y="15135"/>
                </a:moveTo>
                <a:cubicBezTo>
                  <a:pt x="338" y="7707"/>
                  <a:pt x="8414" y="-519"/>
                  <a:pt x="15135" y="0"/>
                </a:cubicBezTo>
                <a:cubicBezTo>
                  <a:pt x="318136" y="-17999"/>
                  <a:pt x="473383" y="20322"/>
                  <a:pt x="704865" y="0"/>
                </a:cubicBezTo>
                <a:cubicBezTo>
                  <a:pt x="713670" y="-560"/>
                  <a:pt x="720444" y="5172"/>
                  <a:pt x="720000" y="15135"/>
                </a:cubicBezTo>
                <a:cubicBezTo>
                  <a:pt x="716009" y="116797"/>
                  <a:pt x="723941" y="172289"/>
                  <a:pt x="720000" y="225759"/>
                </a:cubicBezTo>
                <a:cubicBezTo>
                  <a:pt x="720179" y="234261"/>
                  <a:pt x="711947" y="240144"/>
                  <a:pt x="704865" y="240894"/>
                </a:cubicBezTo>
                <a:cubicBezTo>
                  <a:pt x="520126" y="215086"/>
                  <a:pt x="286545" y="255164"/>
                  <a:pt x="15135" y="240894"/>
                </a:cubicBezTo>
                <a:cubicBezTo>
                  <a:pt x="7505" y="241256"/>
                  <a:pt x="-341" y="233713"/>
                  <a:pt x="0" y="225759"/>
                </a:cubicBezTo>
                <a:cubicBezTo>
                  <a:pt x="5324" y="178574"/>
                  <a:pt x="-6053" y="90137"/>
                  <a:pt x="0" y="15135"/>
                </a:cubicBezTo>
                <a:close/>
              </a:path>
              <a:path w="720000" h="240894" stroke="0" extrusionOk="0">
                <a:moveTo>
                  <a:pt x="0" y="15135"/>
                </a:moveTo>
                <a:cubicBezTo>
                  <a:pt x="177" y="6901"/>
                  <a:pt x="7796" y="452"/>
                  <a:pt x="15135" y="0"/>
                </a:cubicBezTo>
                <a:cubicBezTo>
                  <a:pt x="314274" y="15463"/>
                  <a:pt x="420096" y="10358"/>
                  <a:pt x="704865" y="0"/>
                </a:cubicBezTo>
                <a:cubicBezTo>
                  <a:pt x="711819" y="-803"/>
                  <a:pt x="721585" y="6765"/>
                  <a:pt x="720000" y="15135"/>
                </a:cubicBezTo>
                <a:cubicBezTo>
                  <a:pt x="726031" y="101285"/>
                  <a:pt x="730386" y="140970"/>
                  <a:pt x="720000" y="225759"/>
                </a:cubicBezTo>
                <a:cubicBezTo>
                  <a:pt x="720438" y="234452"/>
                  <a:pt x="712540" y="240114"/>
                  <a:pt x="704865" y="240894"/>
                </a:cubicBezTo>
                <a:cubicBezTo>
                  <a:pt x="466035" y="235754"/>
                  <a:pt x="285052" y="256139"/>
                  <a:pt x="15135" y="240894"/>
                </a:cubicBezTo>
                <a:cubicBezTo>
                  <a:pt x="6360" y="240797"/>
                  <a:pt x="-919" y="235604"/>
                  <a:pt x="0" y="225759"/>
                </a:cubicBezTo>
                <a:cubicBezTo>
                  <a:pt x="-7291" y="180255"/>
                  <a:pt x="-476" y="68319"/>
                  <a:pt x="0" y="15135"/>
                </a:cubicBezTo>
                <a:close/>
              </a:path>
            </a:pathLst>
          </a:custGeom>
          <a:solidFill>
            <a:schemeClr val="tx1">
              <a:lumMod val="75000"/>
              <a:lumOff val="25000"/>
            </a:schemeClr>
          </a:solidFill>
          <a:ln>
            <a:solidFill>
              <a:srgbClr val="404040">
                <a:alpha val="0"/>
              </a:srgbClr>
            </a:solidFill>
            <a:extLst>
              <a:ext uri="{C807C97D-BFC1-408E-A445-0C87EB9F89A2}">
                <ask:lineSketchStyleProps xmlns:ask="http://schemas.microsoft.com/office/drawing/2018/sketchyshapes" sd="3520093239">
                  <a:prstGeom prst="roundRect">
                    <a:avLst>
                      <a:gd name="adj" fmla="val 6283"/>
                    </a:avLst>
                  </a:prstGeom>
                  <ask:type>
                    <ask:lineSketchFreehand/>
                  </ask:type>
                  <ask:seed>3520093239</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600" spc="20" dirty="0">
                <a:solidFill>
                  <a:schemeClr val="bg1"/>
                </a:solidFill>
              </a:rPr>
              <a:t>Nuevo préstamo</a:t>
            </a:r>
          </a:p>
        </p:txBody>
      </p:sp>
      <p:sp>
        <p:nvSpPr>
          <p:cNvPr id="137" name="Third Header Background">
            <a:extLst>
              <a:ext uri="{FF2B5EF4-FFF2-40B4-BE49-F238E27FC236}">
                <a16:creationId xmlns:a16="http://schemas.microsoft.com/office/drawing/2014/main" id="{7D97D3D4-82FA-4B50-90C9-576C827015CE}"/>
              </a:ext>
            </a:extLst>
          </p:cNvPr>
          <p:cNvSpPr/>
          <p:nvPr/>
        </p:nvSpPr>
        <p:spPr>
          <a:xfrm>
            <a:off x="2547380" y="2521348"/>
            <a:ext cx="6516000" cy="180000"/>
          </a:xfrm>
          <a:custGeom>
            <a:avLst/>
            <a:gdLst>
              <a:gd name="connsiteX0" fmla="*/ 0 w 6516000"/>
              <a:gd name="connsiteY0" fmla="*/ 0 h 180000"/>
              <a:gd name="connsiteX1" fmla="*/ 651600 w 6516000"/>
              <a:gd name="connsiteY1" fmla="*/ 0 h 180000"/>
              <a:gd name="connsiteX2" fmla="*/ 1303200 w 6516000"/>
              <a:gd name="connsiteY2" fmla="*/ 0 h 180000"/>
              <a:gd name="connsiteX3" fmla="*/ 1954800 w 6516000"/>
              <a:gd name="connsiteY3" fmla="*/ 0 h 180000"/>
              <a:gd name="connsiteX4" fmla="*/ 2736720 w 6516000"/>
              <a:gd name="connsiteY4" fmla="*/ 0 h 180000"/>
              <a:gd name="connsiteX5" fmla="*/ 3453480 w 6516000"/>
              <a:gd name="connsiteY5" fmla="*/ 0 h 180000"/>
              <a:gd name="connsiteX6" fmla="*/ 3909600 w 6516000"/>
              <a:gd name="connsiteY6" fmla="*/ 0 h 180000"/>
              <a:gd name="connsiteX7" fmla="*/ 4496040 w 6516000"/>
              <a:gd name="connsiteY7" fmla="*/ 0 h 180000"/>
              <a:gd name="connsiteX8" fmla="*/ 5277960 w 6516000"/>
              <a:gd name="connsiteY8" fmla="*/ 0 h 180000"/>
              <a:gd name="connsiteX9" fmla="*/ 5929560 w 6516000"/>
              <a:gd name="connsiteY9" fmla="*/ 0 h 180000"/>
              <a:gd name="connsiteX10" fmla="*/ 6516000 w 6516000"/>
              <a:gd name="connsiteY10" fmla="*/ 0 h 180000"/>
              <a:gd name="connsiteX11" fmla="*/ 6516000 w 6516000"/>
              <a:gd name="connsiteY11" fmla="*/ 180000 h 180000"/>
              <a:gd name="connsiteX12" fmla="*/ 5994720 w 6516000"/>
              <a:gd name="connsiteY12" fmla="*/ 180000 h 180000"/>
              <a:gd name="connsiteX13" fmla="*/ 5212800 w 6516000"/>
              <a:gd name="connsiteY13" fmla="*/ 180000 h 180000"/>
              <a:gd name="connsiteX14" fmla="*/ 4691520 w 6516000"/>
              <a:gd name="connsiteY14" fmla="*/ 180000 h 180000"/>
              <a:gd name="connsiteX15" fmla="*/ 4235400 w 6516000"/>
              <a:gd name="connsiteY15" fmla="*/ 180000 h 180000"/>
              <a:gd name="connsiteX16" fmla="*/ 3779280 w 6516000"/>
              <a:gd name="connsiteY16" fmla="*/ 180000 h 180000"/>
              <a:gd name="connsiteX17" fmla="*/ 3062520 w 6516000"/>
              <a:gd name="connsiteY17" fmla="*/ 180000 h 180000"/>
              <a:gd name="connsiteX18" fmla="*/ 2606400 w 6516000"/>
              <a:gd name="connsiteY18" fmla="*/ 180000 h 180000"/>
              <a:gd name="connsiteX19" fmla="*/ 1954800 w 6516000"/>
              <a:gd name="connsiteY19" fmla="*/ 180000 h 180000"/>
              <a:gd name="connsiteX20" fmla="*/ 1433520 w 6516000"/>
              <a:gd name="connsiteY20" fmla="*/ 180000 h 180000"/>
              <a:gd name="connsiteX21" fmla="*/ 781920 w 6516000"/>
              <a:gd name="connsiteY21" fmla="*/ 180000 h 180000"/>
              <a:gd name="connsiteX22" fmla="*/ 0 w 6516000"/>
              <a:gd name="connsiteY22" fmla="*/ 180000 h 180000"/>
              <a:gd name="connsiteX23" fmla="*/ 0 w 6516000"/>
              <a:gd name="connsiteY23" fmla="*/ 0 h 1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516000" h="180000" fill="none" extrusionOk="0">
                <a:moveTo>
                  <a:pt x="0" y="0"/>
                </a:moveTo>
                <a:cubicBezTo>
                  <a:pt x="255363" y="16504"/>
                  <a:pt x="331940" y="-14784"/>
                  <a:pt x="651600" y="0"/>
                </a:cubicBezTo>
                <a:cubicBezTo>
                  <a:pt x="971260" y="14784"/>
                  <a:pt x="996563" y="-26016"/>
                  <a:pt x="1303200" y="0"/>
                </a:cubicBezTo>
                <a:cubicBezTo>
                  <a:pt x="1609837" y="26016"/>
                  <a:pt x="1820708" y="-12861"/>
                  <a:pt x="1954800" y="0"/>
                </a:cubicBezTo>
                <a:cubicBezTo>
                  <a:pt x="2088892" y="12861"/>
                  <a:pt x="2561756" y="-24503"/>
                  <a:pt x="2736720" y="0"/>
                </a:cubicBezTo>
                <a:cubicBezTo>
                  <a:pt x="2911684" y="24503"/>
                  <a:pt x="3195528" y="15616"/>
                  <a:pt x="3453480" y="0"/>
                </a:cubicBezTo>
                <a:cubicBezTo>
                  <a:pt x="3711432" y="-15616"/>
                  <a:pt x="3690859" y="13099"/>
                  <a:pt x="3909600" y="0"/>
                </a:cubicBezTo>
                <a:cubicBezTo>
                  <a:pt x="4128341" y="-13099"/>
                  <a:pt x="4298615" y="26380"/>
                  <a:pt x="4496040" y="0"/>
                </a:cubicBezTo>
                <a:cubicBezTo>
                  <a:pt x="4693465" y="-26380"/>
                  <a:pt x="4960226" y="-34506"/>
                  <a:pt x="5277960" y="0"/>
                </a:cubicBezTo>
                <a:cubicBezTo>
                  <a:pt x="5595694" y="34506"/>
                  <a:pt x="5661711" y="8368"/>
                  <a:pt x="5929560" y="0"/>
                </a:cubicBezTo>
                <a:cubicBezTo>
                  <a:pt x="6197409" y="-8368"/>
                  <a:pt x="6290598" y="18553"/>
                  <a:pt x="6516000" y="0"/>
                </a:cubicBezTo>
                <a:cubicBezTo>
                  <a:pt x="6518280" y="89510"/>
                  <a:pt x="6521455" y="119649"/>
                  <a:pt x="6516000" y="180000"/>
                </a:cubicBezTo>
                <a:cubicBezTo>
                  <a:pt x="6374550" y="192496"/>
                  <a:pt x="6158253" y="191681"/>
                  <a:pt x="5994720" y="180000"/>
                </a:cubicBezTo>
                <a:cubicBezTo>
                  <a:pt x="5831187" y="168319"/>
                  <a:pt x="5533054" y="176840"/>
                  <a:pt x="5212800" y="180000"/>
                </a:cubicBezTo>
                <a:cubicBezTo>
                  <a:pt x="4892546" y="183160"/>
                  <a:pt x="4831345" y="190355"/>
                  <a:pt x="4691520" y="180000"/>
                </a:cubicBezTo>
                <a:cubicBezTo>
                  <a:pt x="4551695" y="169645"/>
                  <a:pt x="4335431" y="161205"/>
                  <a:pt x="4235400" y="180000"/>
                </a:cubicBezTo>
                <a:cubicBezTo>
                  <a:pt x="4135369" y="198795"/>
                  <a:pt x="3922876" y="182414"/>
                  <a:pt x="3779280" y="180000"/>
                </a:cubicBezTo>
                <a:cubicBezTo>
                  <a:pt x="3635684" y="177586"/>
                  <a:pt x="3404072" y="199086"/>
                  <a:pt x="3062520" y="180000"/>
                </a:cubicBezTo>
                <a:cubicBezTo>
                  <a:pt x="2720968" y="160914"/>
                  <a:pt x="2802023" y="169866"/>
                  <a:pt x="2606400" y="180000"/>
                </a:cubicBezTo>
                <a:cubicBezTo>
                  <a:pt x="2410777" y="190134"/>
                  <a:pt x="2174807" y="191701"/>
                  <a:pt x="1954800" y="180000"/>
                </a:cubicBezTo>
                <a:cubicBezTo>
                  <a:pt x="1734793" y="168299"/>
                  <a:pt x="1582676" y="204939"/>
                  <a:pt x="1433520" y="180000"/>
                </a:cubicBezTo>
                <a:cubicBezTo>
                  <a:pt x="1284364" y="155061"/>
                  <a:pt x="1021466" y="163512"/>
                  <a:pt x="781920" y="180000"/>
                </a:cubicBezTo>
                <a:cubicBezTo>
                  <a:pt x="542374" y="196488"/>
                  <a:pt x="236343" y="169299"/>
                  <a:pt x="0" y="180000"/>
                </a:cubicBezTo>
                <a:cubicBezTo>
                  <a:pt x="-2797" y="130862"/>
                  <a:pt x="-8138" y="52479"/>
                  <a:pt x="0" y="0"/>
                </a:cubicBezTo>
                <a:close/>
              </a:path>
              <a:path w="6516000" h="180000" stroke="0" extrusionOk="0">
                <a:moveTo>
                  <a:pt x="0" y="0"/>
                </a:moveTo>
                <a:cubicBezTo>
                  <a:pt x="149097" y="14117"/>
                  <a:pt x="407498" y="8285"/>
                  <a:pt x="586440" y="0"/>
                </a:cubicBezTo>
                <a:cubicBezTo>
                  <a:pt x="765382" y="-8285"/>
                  <a:pt x="923776" y="10499"/>
                  <a:pt x="1042560" y="0"/>
                </a:cubicBezTo>
                <a:cubicBezTo>
                  <a:pt x="1161344" y="-10499"/>
                  <a:pt x="1533995" y="-18931"/>
                  <a:pt x="1824480" y="0"/>
                </a:cubicBezTo>
                <a:cubicBezTo>
                  <a:pt x="2114965" y="18931"/>
                  <a:pt x="2187421" y="-12717"/>
                  <a:pt x="2410920" y="0"/>
                </a:cubicBezTo>
                <a:cubicBezTo>
                  <a:pt x="2634419" y="12717"/>
                  <a:pt x="2790595" y="6667"/>
                  <a:pt x="2997360" y="0"/>
                </a:cubicBezTo>
                <a:cubicBezTo>
                  <a:pt x="3204125" y="-6667"/>
                  <a:pt x="3408630" y="7615"/>
                  <a:pt x="3779280" y="0"/>
                </a:cubicBezTo>
                <a:cubicBezTo>
                  <a:pt x="4149930" y="-7615"/>
                  <a:pt x="4097911" y="-12069"/>
                  <a:pt x="4300560" y="0"/>
                </a:cubicBezTo>
                <a:cubicBezTo>
                  <a:pt x="4503209" y="12069"/>
                  <a:pt x="4907775" y="19743"/>
                  <a:pt x="5082480" y="0"/>
                </a:cubicBezTo>
                <a:cubicBezTo>
                  <a:pt x="5257185" y="-19743"/>
                  <a:pt x="5511169" y="-4451"/>
                  <a:pt x="5864400" y="0"/>
                </a:cubicBezTo>
                <a:cubicBezTo>
                  <a:pt x="6217631" y="4451"/>
                  <a:pt x="6205637" y="32521"/>
                  <a:pt x="6516000" y="0"/>
                </a:cubicBezTo>
                <a:cubicBezTo>
                  <a:pt x="6508851" y="62242"/>
                  <a:pt x="6521469" y="115041"/>
                  <a:pt x="6516000" y="180000"/>
                </a:cubicBezTo>
                <a:cubicBezTo>
                  <a:pt x="6321152" y="167512"/>
                  <a:pt x="6100354" y="186944"/>
                  <a:pt x="5799240" y="180000"/>
                </a:cubicBezTo>
                <a:cubicBezTo>
                  <a:pt x="5498126" y="173056"/>
                  <a:pt x="5346283" y="159076"/>
                  <a:pt x="5017320" y="180000"/>
                </a:cubicBezTo>
                <a:cubicBezTo>
                  <a:pt x="4688357" y="200924"/>
                  <a:pt x="4541705" y="150463"/>
                  <a:pt x="4235400" y="180000"/>
                </a:cubicBezTo>
                <a:cubicBezTo>
                  <a:pt x="3929095" y="209537"/>
                  <a:pt x="3914730" y="204253"/>
                  <a:pt x="3714120" y="180000"/>
                </a:cubicBezTo>
                <a:cubicBezTo>
                  <a:pt x="3513510" y="155747"/>
                  <a:pt x="3339553" y="161937"/>
                  <a:pt x="3062520" y="180000"/>
                </a:cubicBezTo>
                <a:cubicBezTo>
                  <a:pt x="2785487" y="198063"/>
                  <a:pt x="2481120" y="156040"/>
                  <a:pt x="2280600" y="180000"/>
                </a:cubicBezTo>
                <a:cubicBezTo>
                  <a:pt x="2080080" y="203960"/>
                  <a:pt x="1919195" y="187650"/>
                  <a:pt x="1629000" y="180000"/>
                </a:cubicBezTo>
                <a:cubicBezTo>
                  <a:pt x="1338805" y="172350"/>
                  <a:pt x="1288908" y="162971"/>
                  <a:pt x="1172880" y="180000"/>
                </a:cubicBezTo>
                <a:cubicBezTo>
                  <a:pt x="1056852" y="197029"/>
                  <a:pt x="824956" y="190337"/>
                  <a:pt x="651600" y="180000"/>
                </a:cubicBezTo>
                <a:cubicBezTo>
                  <a:pt x="478244" y="169663"/>
                  <a:pt x="146839" y="202732"/>
                  <a:pt x="0" y="180000"/>
                </a:cubicBezTo>
                <a:cubicBezTo>
                  <a:pt x="-6733" y="117490"/>
                  <a:pt x="2689" y="68482"/>
                  <a:pt x="0" y="0"/>
                </a:cubicBezTo>
                <a:close/>
              </a:path>
            </a:pathLst>
          </a:custGeom>
          <a:solidFill>
            <a:srgbClr val="F2F2F2"/>
          </a:solidFill>
          <a:ln>
            <a:solidFill>
              <a:srgbClr val="F2F2F2">
                <a:alpha val="0"/>
              </a:srgb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138" name="Dropdown Text">
            <a:extLst>
              <a:ext uri="{FF2B5EF4-FFF2-40B4-BE49-F238E27FC236}">
                <a16:creationId xmlns:a16="http://schemas.microsoft.com/office/drawing/2014/main" id="{B40118F9-0C39-474A-A38F-731422BEF236}"/>
              </a:ext>
            </a:extLst>
          </p:cNvPr>
          <p:cNvSpPr txBox="1"/>
          <p:nvPr/>
        </p:nvSpPr>
        <p:spPr>
          <a:xfrm>
            <a:off x="2673167" y="2572171"/>
            <a:ext cx="500191" cy="96501"/>
          </a:xfrm>
          <a:prstGeom prst="rect">
            <a:avLst/>
          </a:prstGeom>
          <a:noFill/>
        </p:spPr>
        <p:txBody>
          <a:bodyPr wrap="square" lIns="0" tIns="0" rIns="0" bIns="0" rtlCol="0">
            <a:spAutoFit/>
          </a:bodyPr>
          <a:lstStyle/>
          <a:p>
            <a:pPr>
              <a:lnSpc>
                <a:spcPct val="110000"/>
              </a:lnSpc>
            </a:pPr>
            <a:r>
              <a:rPr lang="en-US" sz="600" dirty="0">
                <a:solidFill>
                  <a:srgbClr val="555555"/>
                </a:solidFill>
              </a:rPr>
              <a:t>Identificador</a:t>
            </a:r>
          </a:p>
        </p:txBody>
      </p:sp>
      <p:sp>
        <p:nvSpPr>
          <p:cNvPr id="143" name="Dropdown Text">
            <a:extLst>
              <a:ext uri="{FF2B5EF4-FFF2-40B4-BE49-F238E27FC236}">
                <a16:creationId xmlns:a16="http://schemas.microsoft.com/office/drawing/2014/main" id="{5E064328-7CD4-4DC8-A7CE-51389C6B9B7F}"/>
              </a:ext>
            </a:extLst>
          </p:cNvPr>
          <p:cNvSpPr txBox="1"/>
          <p:nvPr/>
        </p:nvSpPr>
        <p:spPr>
          <a:xfrm>
            <a:off x="3410632" y="257217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Nombre del juego</a:t>
            </a:r>
          </a:p>
        </p:txBody>
      </p:sp>
      <p:sp>
        <p:nvSpPr>
          <p:cNvPr id="144" name="Selected Item Background">
            <a:extLst>
              <a:ext uri="{FF2B5EF4-FFF2-40B4-BE49-F238E27FC236}">
                <a16:creationId xmlns:a16="http://schemas.microsoft.com/office/drawing/2014/main" id="{A0D51DAE-1EA4-4840-ABD8-4B46115B344A}"/>
              </a:ext>
            </a:extLst>
          </p:cNvPr>
          <p:cNvSpPr/>
          <p:nvPr/>
        </p:nvSpPr>
        <p:spPr>
          <a:xfrm>
            <a:off x="2576644" y="2942369"/>
            <a:ext cx="6516000" cy="252000"/>
          </a:xfrm>
          <a:custGeom>
            <a:avLst/>
            <a:gdLst>
              <a:gd name="connsiteX0" fmla="*/ 0 w 6516000"/>
              <a:gd name="connsiteY0" fmla="*/ 0 h 252000"/>
              <a:gd name="connsiteX1" fmla="*/ 521280 w 6516000"/>
              <a:gd name="connsiteY1" fmla="*/ 0 h 252000"/>
              <a:gd name="connsiteX2" fmla="*/ 1042560 w 6516000"/>
              <a:gd name="connsiteY2" fmla="*/ 0 h 252000"/>
              <a:gd name="connsiteX3" fmla="*/ 1759320 w 6516000"/>
              <a:gd name="connsiteY3" fmla="*/ 0 h 252000"/>
              <a:gd name="connsiteX4" fmla="*/ 2280600 w 6516000"/>
              <a:gd name="connsiteY4" fmla="*/ 0 h 252000"/>
              <a:gd name="connsiteX5" fmla="*/ 3062520 w 6516000"/>
              <a:gd name="connsiteY5" fmla="*/ 0 h 252000"/>
              <a:gd name="connsiteX6" fmla="*/ 3714120 w 6516000"/>
              <a:gd name="connsiteY6" fmla="*/ 0 h 252000"/>
              <a:gd name="connsiteX7" fmla="*/ 4170240 w 6516000"/>
              <a:gd name="connsiteY7" fmla="*/ 0 h 252000"/>
              <a:gd name="connsiteX8" fmla="*/ 4952160 w 6516000"/>
              <a:gd name="connsiteY8" fmla="*/ 0 h 252000"/>
              <a:gd name="connsiteX9" fmla="*/ 5603760 w 6516000"/>
              <a:gd name="connsiteY9" fmla="*/ 0 h 252000"/>
              <a:gd name="connsiteX10" fmla="*/ 6516000 w 6516000"/>
              <a:gd name="connsiteY10" fmla="*/ 0 h 252000"/>
              <a:gd name="connsiteX11" fmla="*/ 6516000 w 6516000"/>
              <a:gd name="connsiteY11" fmla="*/ 252000 h 252000"/>
              <a:gd name="connsiteX12" fmla="*/ 5734080 w 6516000"/>
              <a:gd name="connsiteY12" fmla="*/ 252000 h 252000"/>
              <a:gd name="connsiteX13" fmla="*/ 4952160 w 6516000"/>
              <a:gd name="connsiteY13" fmla="*/ 252000 h 252000"/>
              <a:gd name="connsiteX14" fmla="*/ 4300560 w 6516000"/>
              <a:gd name="connsiteY14" fmla="*/ 252000 h 252000"/>
              <a:gd name="connsiteX15" fmla="*/ 3583800 w 6516000"/>
              <a:gd name="connsiteY15" fmla="*/ 252000 h 252000"/>
              <a:gd name="connsiteX16" fmla="*/ 2801880 w 6516000"/>
              <a:gd name="connsiteY16" fmla="*/ 252000 h 252000"/>
              <a:gd name="connsiteX17" fmla="*/ 2085120 w 6516000"/>
              <a:gd name="connsiteY17" fmla="*/ 252000 h 252000"/>
              <a:gd name="connsiteX18" fmla="*/ 1563840 w 6516000"/>
              <a:gd name="connsiteY18" fmla="*/ 252000 h 252000"/>
              <a:gd name="connsiteX19" fmla="*/ 912240 w 6516000"/>
              <a:gd name="connsiteY19" fmla="*/ 252000 h 252000"/>
              <a:gd name="connsiteX20" fmla="*/ 0 w 6516000"/>
              <a:gd name="connsiteY20" fmla="*/ 252000 h 252000"/>
              <a:gd name="connsiteX21" fmla="*/ 0 w 6516000"/>
              <a:gd name="connsiteY21" fmla="*/ 0 h 25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516000" h="252000" fill="none" extrusionOk="0">
                <a:moveTo>
                  <a:pt x="0" y="0"/>
                </a:moveTo>
                <a:cubicBezTo>
                  <a:pt x="187249" y="1410"/>
                  <a:pt x="311888" y="8577"/>
                  <a:pt x="521280" y="0"/>
                </a:cubicBezTo>
                <a:cubicBezTo>
                  <a:pt x="730672" y="-8577"/>
                  <a:pt x="801496" y="17519"/>
                  <a:pt x="1042560" y="0"/>
                </a:cubicBezTo>
                <a:cubicBezTo>
                  <a:pt x="1283624" y="-17519"/>
                  <a:pt x="1608541" y="26961"/>
                  <a:pt x="1759320" y="0"/>
                </a:cubicBezTo>
                <a:cubicBezTo>
                  <a:pt x="1910099" y="-26961"/>
                  <a:pt x="2130556" y="18734"/>
                  <a:pt x="2280600" y="0"/>
                </a:cubicBezTo>
                <a:cubicBezTo>
                  <a:pt x="2430644" y="-18734"/>
                  <a:pt x="2823974" y="-21183"/>
                  <a:pt x="3062520" y="0"/>
                </a:cubicBezTo>
                <a:cubicBezTo>
                  <a:pt x="3301066" y="21183"/>
                  <a:pt x="3451573" y="-14664"/>
                  <a:pt x="3714120" y="0"/>
                </a:cubicBezTo>
                <a:cubicBezTo>
                  <a:pt x="3976667" y="14664"/>
                  <a:pt x="4062371" y="-12449"/>
                  <a:pt x="4170240" y="0"/>
                </a:cubicBezTo>
                <a:cubicBezTo>
                  <a:pt x="4278109" y="12449"/>
                  <a:pt x="4687772" y="22663"/>
                  <a:pt x="4952160" y="0"/>
                </a:cubicBezTo>
                <a:cubicBezTo>
                  <a:pt x="5216548" y="-22663"/>
                  <a:pt x="5406541" y="-26608"/>
                  <a:pt x="5603760" y="0"/>
                </a:cubicBezTo>
                <a:cubicBezTo>
                  <a:pt x="5800979" y="26608"/>
                  <a:pt x="6202329" y="22461"/>
                  <a:pt x="6516000" y="0"/>
                </a:cubicBezTo>
                <a:cubicBezTo>
                  <a:pt x="6511340" y="52244"/>
                  <a:pt x="6522686" y="190060"/>
                  <a:pt x="6516000" y="252000"/>
                </a:cubicBezTo>
                <a:cubicBezTo>
                  <a:pt x="6138945" y="240503"/>
                  <a:pt x="5976134" y="235062"/>
                  <a:pt x="5734080" y="252000"/>
                </a:cubicBezTo>
                <a:cubicBezTo>
                  <a:pt x="5492026" y="268938"/>
                  <a:pt x="5331897" y="222294"/>
                  <a:pt x="4952160" y="252000"/>
                </a:cubicBezTo>
                <a:cubicBezTo>
                  <a:pt x="4572423" y="281706"/>
                  <a:pt x="4485734" y="220053"/>
                  <a:pt x="4300560" y="252000"/>
                </a:cubicBezTo>
                <a:cubicBezTo>
                  <a:pt x="4115386" y="283947"/>
                  <a:pt x="3936479" y="235539"/>
                  <a:pt x="3583800" y="252000"/>
                </a:cubicBezTo>
                <a:cubicBezTo>
                  <a:pt x="3231121" y="268461"/>
                  <a:pt x="2975327" y="220097"/>
                  <a:pt x="2801880" y="252000"/>
                </a:cubicBezTo>
                <a:cubicBezTo>
                  <a:pt x="2628433" y="283903"/>
                  <a:pt x="2255040" y="228195"/>
                  <a:pt x="2085120" y="252000"/>
                </a:cubicBezTo>
                <a:cubicBezTo>
                  <a:pt x="1915200" y="275805"/>
                  <a:pt x="1752241" y="244928"/>
                  <a:pt x="1563840" y="252000"/>
                </a:cubicBezTo>
                <a:cubicBezTo>
                  <a:pt x="1375439" y="259072"/>
                  <a:pt x="1197389" y="248123"/>
                  <a:pt x="912240" y="252000"/>
                </a:cubicBezTo>
                <a:cubicBezTo>
                  <a:pt x="627091" y="255877"/>
                  <a:pt x="305734" y="225589"/>
                  <a:pt x="0" y="252000"/>
                </a:cubicBezTo>
                <a:cubicBezTo>
                  <a:pt x="9211" y="136856"/>
                  <a:pt x="7287" y="50418"/>
                  <a:pt x="0" y="0"/>
                </a:cubicBezTo>
                <a:close/>
              </a:path>
              <a:path w="6516000" h="252000" stroke="0" extrusionOk="0">
                <a:moveTo>
                  <a:pt x="0" y="0"/>
                </a:moveTo>
                <a:cubicBezTo>
                  <a:pt x="206769" y="-19444"/>
                  <a:pt x="285668" y="2603"/>
                  <a:pt x="456120" y="0"/>
                </a:cubicBezTo>
                <a:cubicBezTo>
                  <a:pt x="626572" y="-2603"/>
                  <a:pt x="719122" y="-9000"/>
                  <a:pt x="912240" y="0"/>
                </a:cubicBezTo>
                <a:cubicBezTo>
                  <a:pt x="1105358" y="9000"/>
                  <a:pt x="1271716" y="858"/>
                  <a:pt x="1368360" y="0"/>
                </a:cubicBezTo>
                <a:cubicBezTo>
                  <a:pt x="1465004" y="-858"/>
                  <a:pt x="1757058" y="27698"/>
                  <a:pt x="1954800" y="0"/>
                </a:cubicBezTo>
                <a:cubicBezTo>
                  <a:pt x="2152542" y="-27698"/>
                  <a:pt x="2307277" y="5980"/>
                  <a:pt x="2541240" y="0"/>
                </a:cubicBezTo>
                <a:cubicBezTo>
                  <a:pt x="2775203" y="-5980"/>
                  <a:pt x="2900029" y="8242"/>
                  <a:pt x="3062520" y="0"/>
                </a:cubicBezTo>
                <a:cubicBezTo>
                  <a:pt x="3225011" y="-8242"/>
                  <a:pt x="3402426" y="-22944"/>
                  <a:pt x="3583800" y="0"/>
                </a:cubicBezTo>
                <a:cubicBezTo>
                  <a:pt x="3765174" y="22944"/>
                  <a:pt x="3996184" y="-21382"/>
                  <a:pt x="4235400" y="0"/>
                </a:cubicBezTo>
                <a:cubicBezTo>
                  <a:pt x="4474616" y="21382"/>
                  <a:pt x="4773464" y="1835"/>
                  <a:pt x="5017320" y="0"/>
                </a:cubicBezTo>
                <a:cubicBezTo>
                  <a:pt x="5261176" y="-1835"/>
                  <a:pt x="5316712" y="-6013"/>
                  <a:pt x="5473440" y="0"/>
                </a:cubicBezTo>
                <a:cubicBezTo>
                  <a:pt x="5630168" y="6013"/>
                  <a:pt x="6239929" y="-38200"/>
                  <a:pt x="6516000" y="0"/>
                </a:cubicBezTo>
                <a:cubicBezTo>
                  <a:pt x="6512783" y="80995"/>
                  <a:pt x="6510737" y="169277"/>
                  <a:pt x="6516000" y="252000"/>
                </a:cubicBezTo>
                <a:cubicBezTo>
                  <a:pt x="6410810" y="277781"/>
                  <a:pt x="6229447" y="271398"/>
                  <a:pt x="5994720" y="252000"/>
                </a:cubicBezTo>
                <a:cubicBezTo>
                  <a:pt x="5759993" y="232602"/>
                  <a:pt x="5595299" y="225466"/>
                  <a:pt x="5343120" y="252000"/>
                </a:cubicBezTo>
                <a:cubicBezTo>
                  <a:pt x="5090941" y="278534"/>
                  <a:pt x="4885865" y="273774"/>
                  <a:pt x="4756680" y="252000"/>
                </a:cubicBezTo>
                <a:cubicBezTo>
                  <a:pt x="4627495" y="230226"/>
                  <a:pt x="4291213" y="271380"/>
                  <a:pt x="3974760" y="252000"/>
                </a:cubicBezTo>
                <a:cubicBezTo>
                  <a:pt x="3658307" y="232620"/>
                  <a:pt x="3683288" y="276194"/>
                  <a:pt x="3453480" y="252000"/>
                </a:cubicBezTo>
                <a:cubicBezTo>
                  <a:pt x="3223672" y="227806"/>
                  <a:pt x="3037595" y="277501"/>
                  <a:pt x="2801880" y="252000"/>
                </a:cubicBezTo>
                <a:cubicBezTo>
                  <a:pt x="2566165" y="226499"/>
                  <a:pt x="2479622" y="263063"/>
                  <a:pt x="2215440" y="252000"/>
                </a:cubicBezTo>
                <a:cubicBezTo>
                  <a:pt x="1951258" y="240937"/>
                  <a:pt x="1767037" y="275870"/>
                  <a:pt x="1563840" y="252000"/>
                </a:cubicBezTo>
                <a:cubicBezTo>
                  <a:pt x="1360643" y="228130"/>
                  <a:pt x="1199623" y="267512"/>
                  <a:pt x="912240" y="252000"/>
                </a:cubicBezTo>
                <a:cubicBezTo>
                  <a:pt x="624857" y="236488"/>
                  <a:pt x="223380" y="233984"/>
                  <a:pt x="0" y="252000"/>
                </a:cubicBezTo>
                <a:cubicBezTo>
                  <a:pt x="265" y="169480"/>
                  <a:pt x="-7371" y="116075"/>
                  <a:pt x="0" y="0"/>
                </a:cubicBezTo>
                <a:close/>
              </a:path>
            </a:pathLst>
          </a:custGeom>
          <a:solidFill>
            <a:srgbClr val="F2F2F2">
              <a:alpha val="80000"/>
            </a:srgbClr>
          </a:solidFill>
          <a:ln>
            <a:solidFill>
              <a:srgbClr val="F2F2F2">
                <a:alpha val="0"/>
              </a:srgbClr>
            </a:solidFill>
            <a:extLst>
              <a:ext uri="{C807C97D-BFC1-408E-A445-0C87EB9F89A2}">
                <ask:lineSketchStyleProps xmlns:ask="http://schemas.microsoft.com/office/drawing/2018/sketchyshapes" sd="1724718772">
                  <a:prstGeom prst="rect">
                    <a:avLst/>
                  </a:prstGeom>
                  <ask:type>
                    <ask:lineSketchFreehand/>
                  </ask:type>
                  <ask:seed>1724718772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0" name="Group 149">
            <a:extLst>
              <a:ext uri="{FF2B5EF4-FFF2-40B4-BE49-F238E27FC236}">
                <a16:creationId xmlns:a16="http://schemas.microsoft.com/office/drawing/2014/main" id="{3890CB59-BA2B-4A22-A1A7-E1390C397858}"/>
              </a:ext>
            </a:extLst>
          </p:cNvPr>
          <p:cNvGrpSpPr/>
          <p:nvPr/>
        </p:nvGrpSpPr>
        <p:grpSpPr>
          <a:xfrm>
            <a:off x="2706502" y="2776960"/>
            <a:ext cx="1936933" cy="96501"/>
            <a:chOff x="2673167" y="1873671"/>
            <a:chExt cx="1936933" cy="96501"/>
          </a:xfrm>
        </p:grpSpPr>
        <p:sp>
          <p:nvSpPr>
            <p:cNvPr id="151" name="Dropdown Text">
              <a:extLst>
                <a:ext uri="{FF2B5EF4-FFF2-40B4-BE49-F238E27FC236}">
                  <a16:creationId xmlns:a16="http://schemas.microsoft.com/office/drawing/2014/main" id="{D240209B-5876-4B1C-B229-AE887A44E51E}"/>
                </a:ext>
              </a:extLst>
            </p:cNvPr>
            <p:cNvSpPr txBox="1"/>
            <p:nvPr/>
          </p:nvSpPr>
          <p:spPr>
            <a:xfrm>
              <a:off x="2673167" y="1873671"/>
              <a:ext cx="500191" cy="96501"/>
            </a:xfrm>
            <a:prstGeom prst="rect">
              <a:avLst/>
            </a:prstGeom>
            <a:noFill/>
          </p:spPr>
          <p:txBody>
            <a:bodyPr wrap="square" lIns="0" tIns="0" rIns="0" bIns="0" rtlCol="0">
              <a:spAutoFit/>
            </a:bodyPr>
            <a:lstStyle/>
            <a:p>
              <a:pPr>
                <a:lnSpc>
                  <a:spcPct val="110000"/>
                </a:lnSpc>
              </a:pPr>
              <a:r>
                <a:rPr lang="en-US" sz="600" dirty="0">
                  <a:solidFill>
                    <a:srgbClr val="555555"/>
                  </a:solidFill>
                </a:rPr>
                <a:t>1</a:t>
              </a:r>
            </a:p>
          </p:txBody>
        </p:sp>
        <p:sp>
          <p:nvSpPr>
            <p:cNvPr id="152" name="Dropdown Text">
              <a:extLst>
                <a:ext uri="{FF2B5EF4-FFF2-40B4-BE49-F238E27FC236}">
                  <a16:creationId xmlns:a16="http://schemas.microsoft.com/office/drawing/2014/main" id="{43B91523-B084-424C-9990-5172FAECE8D9}"/>
                </a:ext>
              </a:extLst>
            </p:cNvPr>
            <p:cNvSpPr txBox="1"/>
            <p:nvPr/>
          </p:nvSpPr>
          <p:spPr>
            <a:xfrm>
              <a:off x="3410632" y="187367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Juego 1</a:t>
              </a:r>
            </a:p>
          </p:txBody>
        </p:sp>
      </p:grpSp>
      <p:grpSp>
        <p:nvGrpSpPr>
          <p:cNvPr id="153" name="Group 152">
            <a:extLst>
              <a:ext uri="{FF2B5EF4-FFF2-40B4-BE49-F238E27FC236}">
                <a16:creationId xmlns:a16="http://schemas.microsoft.com/office/drawing/2014/main" id="{754C26CC-48D0-433D-8F16-67E1B99D08E7}"/>
              </a:ext>
            </a:extLst>
          </p:cNvPr>
          <p:cNvGrpSpPr/>
          <p:nvPr/>
        </p:nvGrpSpPr>
        <p:grpSpPr>
          <a:xfrm>
            <a:off x="2706502" y="3023312"/>
            <a:ext cx="1936933" cy="96501"/>
            <a:chOff x="2673167" y="1873671"/>
            <a:chExt cx="1936933" cy="96501"/>
          </a:xfrm>
        </p:grpSpPr>
        <p:sp>
          <p:nvSpPr>
            <p:cNvPr id="154" name="Dropdown Text">
              <a:extLst>
                <a:ext uri="{FF2B5EF4-FFF2-40B4-BE49-F238E27FC236}">
                  <a16:creationId xmlns:a16="http://schemas.microsoft.com/office/drawing/2014/main" id="{37875EA0-3D79-4E11-833A-280DC25F474C}"/>
                </a:ext>
              </a:extLst>
            </p:cNvPr>
            <p:cNvSpPr txBox="1"/>
            <p:nvPr/>
          </p:nvSpPr>
          <p:spPr>
            <a:xfrm>
              <a:off x="2673167" y="1873671"/>
              <a:ext cx="500191" cy="96501"/>
            </a:xfrm>
            <a:prstGeom prst="rect">
              <a:avLst/>
            </a:prstGeom>
            <a:noFill/>
          </p:spPr>
          <p:txBody>
            <a:bodyPr wrap="square" lIns="0" tIns="0" rIns="0" bIns="0" rtlCol="0">
              <a:spAutoFit/>
            </a:bodyPr>
            <a:lstStyle/>
            <a:p>
              <a:pPr>
                <a:lnSpc>
                  <a:spcPct val="110000"/>
                </a:lnSpc>
              </a:pPr>
              <a:r>
                <a:rPr lang="en-US" sz="600" dirty="0">
                  <a:solidFill>
                    <a:srgbClr val="555555"/>
                  </a:solidFill>
                </a:rPr>
                <a:t>2</a:t>
              </a:r>
            </a:p>
          </p:txBody>
        </p:sp>
        <p:sp>
          <p:nvSpPr>
            <p:cNvPr id="155" name="Dropdown Text">
              <a:extLst>
                <a:ext uri="{FF2B5EF4-FFF2-40B4-BE49-F238E27FC236}">
                  <a16:creationId xmlns:a16="http://schemas.microsoft.com/office/drawing/2014/main" id="{D81B16DD-6A75-46A7-BA1D-70F7CAED3F15}"/>
                </a:ext>
              </a:extLst>
            </p:cNvPr>
            <p:cNvSpPr txBox="1"/>
            <p:nvPr/>
          </p:nvSpPr>
          <p:spPr>
            <a:xfrm>
              <a:off x="3410632" y="187367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Juego 2</a:t>
              </a:r>
            </a:p>
          </p:txBody>
        </p:sp>
      </p:grpSp>
      <p:grpSp>
        <p:nvGrpSpPr>
          <p:cNvPr id="159" name="Group 158">
            <a:extLst>
              <a:ext uri="{FF2B5EF4-FFF2-40B4-BE49-F238E27FC236}">
                <a16:creationId xmlns:a16="http://schemas.microsoft.com/office/drawing/2014/main" id="{AE6F717B-6CD8-4E0F-950F-2B0E9BE5516F}"/>
              </a:ext>
            </a:extLst>
          </p:cNvPr>
          <p:cNvGrpSpPr/>
          <p:nvPr/>
        </p:nvGrpSpPr>
        <p:grpSpPr>
          <a:xfrm>
            <a:off x="2706502" y="3269664"/>
            <a:ext cx="1936933" cy="96501"/>
            <a:chOff x="2673167" y="1873671"/>
            <a:chExt cx="1936933" cy="96501"/>
          </a:xfrm>
        </p:grpSpPr>
        <p:sp>
          <p:nvSpPr>
            <p:cNvPr id="160" name="Dropdown Text">
              <a:extLst>
                <a:ext uri="{FF2B5EF4-FFF2-40B4-BE49-F238E27FC236}">
                  <a16:creationId xmlns:a16="http://schemas.microsoft.com/office/drawing/2014/main" id="{171F160C-4ED9-4758-9391-C2607E5300E7}"/>
                </a:ext>
              </a:extLst>
            </p:cNvPr>
            <p:cNvSpPr txBox="1"/>
            <p:nvPr/>
          </p:nvSpPr>
          <p:spPr>
            <a:xfrm>
              <a:off x="2673167" y="1873671"/>
              <a:ext cx="500191" cy="96501"/>
            </a:xfrm>
            <a:prstGeom prst="rect">
              <a:avLst/>
            </a:prstGeom>
            <a:noFill/>
          </p:spPr>
          <p:txBody>
            <a:bodyPr wrap="square" lIns="0" tIns="0" rIns="0" bIns="0" rtlCol="0">
              <a:spAutoFit/>
            </a:bodyPr>
            <a:lstStyle/>
            <a:p>
              <a:pPr>
                <a:lnSpc>
                  <a:spcPct val="110000"/>
                </a:lnSpc>
              </a:pPr>
              <a:r>
                <a:rPr lang="en-US" sz="600" dirty="0">
                  <a:solidFill>
                    <a:srgbClr val="555555"/>
                  </a:solidFill>
                </a:rPr>
                <a:t>3</a:t>
              </a:r>
            </a:p>
          </p:txBody>
        </p:sp>
        <p:sp>
          <p:nvSpPr>
            <p:cNvPr id="161" name="Dropdown Text">
              <a:extLst>
                <a:ext uri="{FF2B5EF4-FFF2-40B4-BE49-F238E27FC236}">
                  <a16:creationId xmlns:a16="http://schemas.microsoft.com/office/drawing/2014/main" id="{61464C06-0455-4998-B961-9415FB58834F}"/>
                </a:ext>
              </a:extLst>
            </p:cNvPr>
            <p:cNvSpPr txBox="1"/>
            <p:nvPr/>
          </p:nvSpPr>
          <p:spPr>
            <a:xfrm>
              <a:off x="3410632" y="187367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Juego 1</a:t>
              </a:r>
            </a:p>
          </p:txBody>
        </p:sp>
      </p:grpSp>
      <p:grpSp>
        <p:nvGrpSpPr>
          <p:cNvPr id="165" name="Group 164">
            <a:extLst>
              <a:ext uri="{FF2B5EF4-FFF2-40B4-BE49-F238E27FC236}">
                <a16:creationId xmlns:a16="http://schemas.microsoft.com/office/drawing/2014/main" id="{0D940CBB-AA9A-4FA3-A252-503227D676F6}"/>
              </a:ext>
            </a:extLst>
          </p:cNvPr>
          <p:cNvGrpSpPr/>
          <p:nvPr/>
        </p:nvGrpSpPr>
        <p:grpSpPr>
          <a:xfrm>
            <a:off x="2706502" y="3762369"/>
            <a:ext cx="1936933" cy="96501"/>
            <a:chOff x="2673167" y="1873671"/>
            <a:chExt cx="1936933" cy="96501"/>
          </a:xfrm>
        </p:grpSpPr>
        <p:sp>
          <p:nvSpPr>
            <p:cNvPr id="166" name="Dropdown Text">
              <a:extLst>
                <a:ext uri="{FF2B5EF4-FFF2-40B4-BE49-F238E27FC236}">
                  <a16:creationId xmlns:a16="http://schemas.microsoft.com/office/drawing/2014/main" id="{2115C8E2-F313-4DFC-8681-40A043D36370}"/>
                </a:ext>
              </a:extLst>
            </p:cNvPr>
            <p:cNvSpPr txBox="1"/>
            <p:nvPr/>
          </p:nvSpPr>
          <p:spPr>
            <a:xfrm>
              <a:off x="2673167" y="1873671"/>
              <a:ext cx="500191" cy="96501"/>
            </a:xfrm>
            <a:prstGeom prst="rect">
              <a:avLst/>
            </a:prstGeom>
            <a:noFill/>
          </p:spPr>
          <p:txBody>
            <a:bodyPr wrap="square" lIns="0" tIns="0" rIns="0" bIns="0" rtlCol="0">
              <a:spAutoFit/>
            </a:bodyPr>
            <a:lstStyle/>
            <a:p>
              <a:pPr>
                <a:lnSpc>
                  <a:spcPct val="110000"/>
                </a:lnSpc>
              </a:pPr>
              <a:r>
                <a:rPr lang="en-US" sz="600" dirty="0">
                  <a:solidFill>
                    <a:srgbClr val="555555"/>
                  </a:solidFill>
                </a:rPr>
                <a:t>5</a:t>
              </a:r>
            </a:p>
          </p:txBody>
        </p:sp>
        <p:sp>
          <p:nvSpPr>
            <p:cNvPr id="167" name="Dropdown Text">
              <a:extLst>
                <a:ext uri="{FF2B5EF4-FFF2-40B4-BE49-F238E27FC236}">
                  <a16:creationId xmlns:a16="http://schemas.microsoft.com/office/drawing/2014/main" id="{5E146FF7-79D0-4DB3-ADA0-F86D26EA4275}"/>
                </a:ext>
              </a:extLst>
            </p:cNvPr>
            <p:cNvSpPr txBox="1"/>
            <p:nvPr/>
          </p:nvSpPr>
          <p:spPr>
            <a:xfrm>
              <a:off x="3410632" y="187367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Juego 4</a:t>
              </a:r>
            </a:p>
          </p:txBody>
        </p:sp>
      </p:grpSp>
      <p:sp>
        <p:nvSpPr>
          <p:cNvPr id="168" name="Selected Item Background">
            <a:extLst>
              <a:ext uri="{FF2B5EF4-FFF2-40B4-BE49-F238E27FC236}">
                <a16:creationId xmlns:a16="http://schemas.microsoft.com/office/drawing/2014/main" id="{BB86D1CD-3099-45C5-8534-D4C4D53036D1}"/>
              </a:ext>
            </a:extLst>
          </p:cNvPr>
          <p:cNvSpPr/>
          <p:nvPr/>
        </p:nvSpPr>
        <p:spPr>
          <a:xfrm>
            <a:off x="2576644" y="3445289"/>
            <a:ext cx="6516000" cy="252000"/>
          </a:xfrm>
          <a:custGeom>
            <a:avLst/>
            <a:gdLst>
              <a:gd name="connsiteX0" fmla="*/ 0 w 6516000"/>
              <a:gd name="connsiteY0" fmla="*/ 0 h 252000"/>
              <a:gd name="connsiteX1" fmla="*/ 521280 w 6516000"/>
              <a:gd name="connsiteY1" fmla="*/ 0 h 252000"/>
              <a:gd name="connsiteX2" fmla="*/ 1042560 w 6516000"/>
              <a:gd name="connsiteY2" fmla="*/ 0 h 252000"/>
              <a:gd name="connsiteX3" fmla="*/ 1759320 w 6516000"/>
              <a:gd name="connsiteY3" fmla="*/ 0 h 252000"/>
              <a:gd name="connsiteX4" fmla="*/ 2280600 w 6516000"/>
              <a:gd name="connsiteY4" fmla="*/ 0 h 252000"/>
              <a:gd name="connsiteX5" fmla="*/ 3062520 w 6516000"/>
              <a:gd name="connsiteY5" fmla="*/ 0 h 252000"/>
              <a:gd name="connsiteX6" fmla="*/ 3714120 w 6516000"/>
              <a:gd name="connsiteY6" fmla="*/ 0 h 252000"/>
              <a:gd name="connsiteX7" fmla="*/ 4170240 w 6516000"/>
              <a:gd name="connsiteY7" fmla="*/ 0 h 252000"/>
              <a:gd name="connsiteX8" fmla="*/ 4952160 w 6516000"/>
              <a:gd name="connsiteY8" fmla="*/ 0 h 252000"/>
              <a:gd name="connsiteX9" fmla="*/ 5603760 w 6516000"/>
              <a:gd name="connsiteY9" fmla="*/ 0 h 252000"/>
              <a:gd name="connsiteX10" fmla="*/ 6516000 w 6516000"/>
              <a:gd name="connsiteY10" fmla="*/ 0 h 252000"/>
              <a:gd name="connsiteX11" fmla="*/ 6516000 w 6516000"/>
              <a:gd name="connsiteY11" fmla="*/ 252000 h 252000"/>
              <a:gd name="connsiteX12" fmla="*/ 5734080 w 6516000"/>
              <a:gd name="connsiteY12" fmla="*/ 252000 h 252000"/>
              <a:gd name="connsiteX13" fmla="*/ 4952160 w 6516000"/>
              <a:gd name="connsiteY13" fmla="*/ 252000 h 252000"/>
              <a:gd name="connsiteX14" fmla="*/ 4300560 w 6516000"/>
              <a:gd name="connsiteY14" fmla="*/ 252000 h 252000"/>
              <a:gd name="connsiteX15" fmla="*/ 3583800 w 6516000"/>
              <a:gd name="connsiteY15" fmla="*/ 252000 h 252000"/>
              <a:gd name="connsiteX16" fmla="*/ 2801880 w 6516000"/>
              <a:gd name="connsiteY16" fmla="*/ 252000 h 252000"/>
              <a:gd name="connsiteX17" fmla="*/ 2085120 w 6516000"/>
              <a:gd name="connsiteY17" fmla="*/ 252000 h 252000"/>
              <a:gd name="connsiteX18" fmla="*/ 1563840 w 6516000"/>
              <a:gd name="connsiteY18" fmla="*/ 252000 h 252000"/>
              <a:gd name="connsiteX19" fmla="*/ 912240 w 6516000"/>
              <a:gd name="connsiteY19" fmla="*/ 252000 h 252000"/>
              <a:gd name="connsiteX20" fmla="*/ 0 w 6516000"/>
              <a:gd name="connsiteY20" fmla="*/ 252000 h 252000"/>
              <a:gd name="connsiteX21" fmla="*/ 0 w 6516000"/>
              <a:gd name="connsiteY21" fmla="*/ 0 h 25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516000" h="252000" fill="none" extrusionOk="0">
                <a:moveTo>
                  <a:pt x="0" y="0"/>
                </a:moveTo>
                <a:cubicBezTo>
                  <a:pt x="187249" y="1410"/>
                  <a:pt x="311888" y="8577"/>
                  <a:pt x="521280" y="0"/>
                </a:cubicBezTo>
                <a:cubicBezTo>
                  <a:pt x="730672" y="-8577"/>
                  <a:pt x="801496" y="17519"/>
                  <a:pt x="1042560" y="0"/>
                </a:cubicBezTo>
                <a:cubicBezTo>
                  <a:pt x="1283624" y="-17519"/>
                  <a:pt x="1608541" y="26961"/>
                  <a:pt x="1759320" y="0"/>
                </a:cubicBezTo>
                <a:cubicBezTo>
                  <a:pt x="1910099" y="-26961"/>
                  <a:pt x="2130556" y="18734"/>
                  <a:pt x="2280600" y="0"/>
                </a:cubicBezTo>
                <a:cubicBezTo>
                  <a:pt x="2430644" y="-18734"/>
                  <a:pt x="2823974" y="-21183"/>
                  <a:pt x="3062520" y="0"/>
                </a:cubicBezTo>
                <a:cubicBezTo>
                  <a:pt x="3301066" y="21183"/>
                  <a:pt x="3451573" y="-14664"/>
                  <a:pt x="3714120" y="0"/>
                </a:cubicBezTo>
                <a:cubicBezTo>
                  <a:pt x="3976667" y="14664"/>
                  <a:pt x="4062371" y="-12449"/>
                  <a:pt x="4170240" y="0"/>
                </a:cubicBezTo>
                <a:cubicBezTo>
                  <a:pt x="4278109" y="12449"/>
                  <a:pt x="4687772" y="22663"/>
                  <a:pt x="4952160" y="0"/>
                </a:cubicBezTo>
                <a:cubicBezTo>
                  <a:pt x="5216548" y="-22663"/>
                  <a:pt x="5406541" y="-26608"/>
                  <a:pt x="5603760" y="0"/>
                </a:cubicBezTo>
                <a:cubicBezTo>
                  <a:pt x="5800979" y="26608"/>
                  <a:pt x="6202329" y="22461"/>
                  <a:pt x="6516000" y="0"/>
                </a:cubicBezTo>
                <a:cubicBezTo>
                  <a:pt x="6511340" y="52244"/>
                  <a:pt x="6522686" y="190060"/>
                  <a:pt x="6516000" y="252000"/>
                </a:cubicBezTo>
                <a:cubicBezTo>
                  <a:pt x="6138945" y="240503"/>
                  <a:pt x="5976134" y="235062"/>
                  <a:pt x="5734080" y="252000"/>
                </a:cubicBezTo>
                <a:cubicBezTo>
                  <a:pt x="5492026" y="268938"/>
                  <a:pt x="5331897" y="222294"/>
                  <a:pt x="4952160" y="252000"/>
                </a:cubicBezTo>
                <a:cubicBezTo>
                  <a:pt x="4572423" y="281706"/>
                  <a:pt x="4485734" y="220053"/>
                  <a:pt x="4300560" y="252000"/>
                </a:cubicBezTo>
                <a:cubicBezTo>
                  <a:pt x="4115386" y="283947"/>
                  <a:pt x="3936479" y="235539"/>
                  <a:pt x="3583800" y="252000"/>
                </a:cubicBezTo>
                <a:cubicBezTo>
                  <a:pt x="3231121" y="268461"/>
                  <a:pt x="2975327" y="220097"/>
                  <a:pt x="2801880" y="252000"/>
                </a:cubicBezTo>
                <a:cubicBezTo>
                  <a:pt x="2628433" y="283903"/>
                  <a:pt x="2255040" y="228195"/>
                  <a:pt x="2085120" y="252000"/>
                </a:cubicBezTo>
                <a:cubicBezTo>
                  <a:pt x="1915200" y="275805"/>
                  <a:pt x="1752241" y="244928"/>
                  <a:pt x="1563840" y="252000"/>
                </a:cubicBezTo>
                <a:cubicBezTo>
                  <a:pt x="1375439" y="259072"/>
                  <a:pt x="1197389" y="248123"/>
                  <a:pt x="912240" y="252000"/>
                </a:cubicBezTo>
                <a:cubicBezTo>
                  <a:pt x="627091" y="255877"/>
                  <a:pt x="305734" y="225589"/>
                  <a:pt x="0" y="252000"/>
                </a:cubicBezTo>
                <a:cubicBezTo>
                  <a:pt x="9211" y="136856"/>
                  <a:pt x="7287" y="50418"/>
                  <a:pt x="0" y="0"/>
                </a:cubicBezTo>
                <a:close/>
              </a:path>
              <a:path w="6516000" h="252000" stroke="0" extrusionOk="0">
                <a:moveTo>
                  <a:pt x="0" y="0"/>
                </a:moveTo>
                <a:cubicBezTo>
                  <a:pt x="206769" y="-19444"/>
                  <a:pt x="285668" y="2603"/>
                  <a:pt x="456120" y="0"/>
                </a:cubicBezTo>
                <a:cubicBezTo>
                  <a:pt x="626572" y="-2603"/>
                  <a:pt x="719122" y="-9000"/>
                  <a:pt x="912240" y="0"/>
                </a:cubicBezTo>
                <a:cubicBezTo>
                  <a:pt x="1105358" y="9000"/>
                  <a:pt x="1271716" y="858"/>
                  <a:pt x="1368360" y="0"/>
                </a:cubicBezTo>
                <a:cubicBezTo>
                  <a:pt x="1465004" y="-858"/>
                  <a:pt x="1757058" y="27698"/>
                  <a:pt x="1954800" y="0"/>
                </a:cubicBezTo>
                <a:cubicBezTo>
                  <a:pt x="2152542" y="-27698"/>
                  <a:pt x="2307277" y="5980"/>
                  <a:pt x="2541240" y="0"/>
                </a:cubicBezTo>
                <a:cubicBezTo>
                  <a:pt x="2775203" y="-5980"/>
                  <a:pt x="2900029" y="8242"/>
                  <a:pt x="3062520" y="0"/>
                </a:cubicBezTo>
                <a:cubicBezTo>
                  <a:pt x="3225011" y="-8242"/>
                  <a:pt x="3402426" y="-22944"/>
                  <a:pt x="3583800" y="0"/>
                </a:cubicBezTo>
                <a:cubicBezTo>
                  <a:pt x="3765174" y="22944"/>
                  <a:pt x="3996184" y="-21382"/>
                  <a:pt x="4235400" y="0"/>
                </a:cubicBezTo>
                <a:cubicBezTo>
                  <a:pt x="4474616" y="21382"/>
                  <a:pt x="4773464" y="1835"/>
                  <a:pt x="5017320" y="0"/>
                </a:cubicBezTo>
                <a:cubicBezTo>
                  <a:pt x="5261176" y="-1835"/>
                  <a:pt x="5316712" y="-6013"/>
                  <a:pt x="5473440" y="0"/>
                </a:cubicBezTo>
                <a:cubicBezTo>
                  <a:pt x="5630168" y="6013"/>
                  <a:pt x="6239929" y="-38200"/>
                  <a:pt x="6516000" y="0"/>
                </a:cubicBezTo>
                <a:cubicBezTo>
                  <a:pt x="6512783" y="80995"/>
                  <a:pt x="6510737" y="169277"/>
                  <a:pt x="6516000" y="252000"/>
                </a:cubicBezTo>
                <a:cubicBezTo>
                  <a:pt x="6410810" y="277781"/>
                  <a:pt x="6229447" y="271398"/>
                  <a:pt x="5994720" y="252000"/>
                </a:cubicBezTo>
                <a:cubicBezTo>
                  <a:pt x="5759993" y="232602"/>
                  <a:pt x="5595299" y="225466"/>
                  <a:pt x="5343120" y="252000"/>
                </a:cubicBezTo>
                <a:cubicBezTo>
                  <a:pt x="5090941" y="278534"/>
                  <a:pt x="4885865" y="273774"/>
                  <a:pt x="4756680" y="252000"/>
                </a:cubicBezTo>
                <a:cubicBezTo>
                  <a:pt x="4627495" y="230226"/>
                  <a:pt x="4291213" y="271380"/>
                  <a:pt x="3974760" y="252000"/>
                </a:cubicBezTo>
                <a:cubicBezTo>
                  <a:pt x="3658307" y="232620"/>
                  <a:pt x="3683288" y="276194"/>
                  <a:pt x="3453480" y="252000"/>
                </a:cubicBezTo>
                <a:cubicBezTo>
                  <a:pt x="3223672" y="227806"/>
                  <a:pt x="3037595" y="277501"/>
                  <a:pt x="2801880" y="252000"/>
                </a:cubicBezTo>
                <a:cubicBezTo>
                  <a:pt x="2566165" y="226499"/>
                  <a:pt x="2479622" y="263063"/>
                  <a:pt x="2215440" y="252000"/>
                </a:cubicBezTo>
                <a:cubicBezTo>
                  <a:pt x="1951258" y="240937"/>
                  <a:pt x="1767037" y="275870"/>
                  <a:pt x="1563840" y="252000"/>
                </a:cubicBezTo>
                <a:cubicBezTo>
                  <a:pt x="1360643" y="228130"/>
                  <a:pt x="1199623" y="267512"/>
                  <a:pt x="912240" y="252000"/>
                </a:cubicBezTo>
                <a:cubicBezTo>
                  <a:pt x="624857" y="236488"/>
                  <a:pt x="223380" y="233984"/>
                  <a:pt x="0" y="252000"/>
                </a:cubicBezTo>
                <a:cubicBezTo>
                  <a:pt x="265" y="169480"/>
                  <a:pt x="-7371" y="116075"/>
                  <a:pt x="0" y="0"/>
                </a:cubicBezTo>
                <a:close/>
              </a:path>
            </a:pathLst>
          </a:custGeom>
          <a:solidFill>
            <a:srgbClr val="F2F2F2">
              <a:alpha val="80000"/>
            </a:srgbClr>
          </a:solidFill>
          <a:ln>
            <a:solidFill>
              <a:srgbClr val="F2F2F2">
                <a:alpha val="0"/>
              </a:srgbClr>
            </a:solidFill>
            <a:extLst>
              <a:ext uri="{C807C97D-BFC1-408E-A445-0C87EB9F89A2}">
                <ask:lineSketchStyleProps xmlns:ask="http://schemas.microsoft.com/office/drawing/2018/sketchyshapes" sd="1724718772">
                  <a:prstGeom prst="rect">
                    <a:avLst/>
                  </a:prstGeom>
                  <ask:type>
                    <ask:lineSketchFreehand/>
                  </ask:type>
                  <ask:seed>1724718772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9" name="Group 168">
            <a:extLst>
              <a:ext uri="{FF2B5EF4-FFF2-40B4-BE49-F238E27FC236}">
                <a16:creationId xmlns:a16="http://schemas.microsoft.com/office/drawing/2014/main" id="{2CD866E7-98AE-4494-8DAA-369EDCB2D890}"/>
              </a:ext>
            </a:extLst>
          </p:cNvPr>
          <p:cNvGrpSpPr/>
          <p:nvPr/>
        </p:nvGrpSpPr>
        <p:grpSpPr>
          <a:xfrm>
            <a:off x="2706502" y="3516016"/>
            <a:ext cx="1936933" cy="96501"/>
            <a:chOff x="2673167" y="1873671"/>
            <a:chExt cx="1936933" cy="96501"/>
          </a:xfrm>
        </p:grpSpPr>
        <p:sp>
          <p:nvSpPr>
            <p:cNvPr id="170" name="Dropdown Text">
              <a:extLst>
                <a:ext uri="{FF2B5EF4-FFF2-40B4-BE49-F238E27FC236}">
                  <a16:creationId xmlns:a16="http://schemas.microsoft.com/office/drawing/2014/main" id="{EB385E5D-473B-4F53-9066-E0F2407EFA69}"/>
                </a:ext>
              </a:extLst>
            </p:cNvPr>
            <p:cNvSpPr txBox="1"/>
            <p:nvPr/>
          </p:nvSpPr>
          <p:spPr>
            <a:xfrm>
              <a:off x="2673167" y="1873671"/>
              <a:ext cx="500191" cy="96501"/>
            </a:xfrm>
            <a:prstGeom prst="rect">
              <a:avLst/>
            </a:prstGeom>
            <a:noFill/>
          </p:spPr>
          <p:txBody>
            <a:bodyPr wrap="square" lIns="0" tIns="0" rIns="0" bIns="0" rtlCol="0">
              <a:spAutoFit/>
            </a:bodyPr>
            <a:lstStyle/>
            <a:p>
              <a:pPr>
                <a:lnSpc>
                  <a:spcPct val="110000"/>
                </a:lnSpc>
              </a:pPr>
              <a:r>
                <a:rPr lang="en-US" sz="600" dirty="0">
                  <a:solidFill>
                    <a:srgbClr val="555555"/>
                  </a:solidFill>
                </a:rPr>
                <a:t>4</a:t>
              </a:r>
            </a:p>
          </p:txBody>
        </p:sp>
        <p:sp>
          <p:nvSpPr>
            <p:cNvPr id="171" name="Dropdown Text">
              <a:extLst>
                <a:ext uri="{FF2B5EF4-FFF2-40B4-BE49-F238E27FC236}">
                  <a16:creationId xmlns:a16="http://schemas.microsoft.com/office/drawing/2014/main" id="{DA2CDC89-B921-44F7-883C-28D852EC6991}"/>
                </a:ext>
              </a:extLst>
            </p:cNvPr>
            <p:cNvSpPr txBox="1"/>
            <p:nvPr/>
          </p:nvSpPr>
          <p:spPr>
            <a:xfrm>
              <a:off x="3410632" y="187367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Juego 3</a:t>
              </a:r>
            </a:p>
          </p:txBody>
        </p:sp>
      </p:grpSp>
      <p:pic>
        <p:nvPicPr>
          <p:cNvPr id="174" name="Graphic 173" descr="Close">
            <a:extLst>
              <a:ext uri="{FF2B5EF4-FFF2-40B4-BE49-F238E27FC236}">
                <a16:creationId xmlns:a16="http://schemas.microsoft.com/office/drawing/2014/main" id="{290775DD-3A83-4DF7-809D-30E4AD40FDAE}"/>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8848814" y="2771210"/>
            <a:ext cx="108000" cy="108000"/>
          </a:xfrm>
          <a:prstGeom prst="rect">
            <a:avLst/>
          </a:prstGeom>
        </p:spPr>
      </p:pic>
      <p:pic>
        <p:nvPicPr>
          <p:cNvPr id="177" name="Graphic 176" descr="Close">
            <a:extLst>
              <a:ext uri="{FF2B5EF4-FFF2-40B4-BE49-F238E27FC236}">
                <a16:creationId xmlns:a16="http://schemas.microsoft.com/office/drawing/2014/main" id="{25FAE025-BA09-4628-99BA-6DF4C36ECD7F}"/>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8848814" y="3019999"/>
            <a:ext cx="108000" cy="108000"/>
          </a:xfrm>
          <a:prstGeom prst="rect">
            <a:avLst/>
          </a:prstGeom>
        </p:spPr>
      </p:pic>
      <p:pic>
        <p:nvPicPr>
          <p:cNvPr id="180" name="Graphic 179" descr="Close">
            <a:extLst>
              <a:ext uri="{FF2B5EF4-FFF2-40B4-BE49-F238E27FC236}">
                <a16:creationId xmlns:a16="http://schemas.microsoft.com/office/drawing/2014/main" id="{52DE6A8D-9E65-4E7D-8956-DC669BDCF1D7}"/>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8848814" y="3268789"/>
            <a:ext cx="108000" cy="108000"/>
          </a:xfrm>
          <a:prstGeom prst="rect">
            <a:avLst/>
          </a:prstGeom>
        </p:spPr>
      </p:pic>
      <p:pic>
        <p:nvPicPr>
          <p:cNvPr id="183" name="Graphic 182" descr="Close">
            <a:extLst>
              <a:ext uri="{FF2B5EF4-FFF2-40B4-BE49-F238E27FC236}">
                <a16:creationId xmlns:a16="http://schemas.microsoft.com/office/drawing/2014/main" id="{54221571-A4FC-4F6A-BE19-466B27C6C529}"/>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8848814" y="3517578"/>
            <a:ext cx="108000" cy="108000"/>
          </a:xfrm>
          <a:prstGeom prst="rect">
            <a:avLst/>
          </a:prstGeom>
        </p:spPr>
      </p:pic>
      <p:pic>
        <p:nvPicPr>
          <p:cNvPr id="186" name="Graphic 185" descr="Close">
            <a:extLst>
              <a:ext uri="{FF2B5EF4-FFF2-40B4-BE49-F238E27FC236}">
                <a16:creationId xmlns:a16="http://schemas.microsoft.com/office/drawing/2014/main" id="{2200A573-26FC-4DD5-AA22-69EF9825D4DB}"/>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8848814" y="3766368"/>
            <a:ext cx="108000" cy="108000"/>
          </a:xfrm>
          <a:prstGeom prst="rect">
            <a:avLst/>
          </a:prstGeom>
        </p:spPr>
      </p:pic>
      <p:sp>
        <p:nvSpPr>
          <p:cNvPr id="106" name="Dropdown Text">
            <a:extLst>
              <a:ext uri="{FF2B5EF4-FFF2-40B4-BE49-F238E27FC236}">
                <a16:creationId xmlns:a16="http://schemas.microsoft.com/office/drawing/2014/main" id="{9256A1F4-89BD-4D37-AE29-5EA76B3FE472}"/>
              </a:ext>
            </a:extLst>
          </p:cNvPr>
          <p:cNvSpPr txBox="1"/>
          <p:nvPr/>
        </p:nvSpPr>
        <p:spPr>
          <a:xfrm>
            <a:off x="5205646" y="257217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Nombre del cliente</a:t>
            </a:r>
          </a:p>
        </p:txBody>
      </p:sp>
      <p:sp>
        <p:nvSpPr>
          <p:cNvPr id="107" name="Dropdown Text">
            <a:extLst>
              <a:ext uri="{FF2B5EF4-FFF2-40B4-BE49-F238E27FC236}">
                <a16:creationId xmlns:a16="http://schemas.microsoft.com/office/drawing/2014/main" id="{542F21E1-6383-42C5-9097-CC32B37AF04F}"/>
              </a:ext>
            </a:extLst>
          </p:cNvPr>
          <p:cNvSpPr txBox="1"/>
          <p:nvPr/>
        </p:nvSpPr>
        <p:spPr>
          <a:xfrm>
            <a:off x="5215975" y="2758056"/>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Cliente 1</a:t>
            </a:r>
          </a:p>
        </p:txBody>
      </p:sp>
      <p:sp>
        <p:nvSpPr>
          <p:cNvPr id="108" name="Dropdown Text">
            <a:extLst>
              <a:ext uri="{FF2B5EF4-FFF2-40B4-BE49-F238E27FC236}">
                <a16:creationId xmlns:a16="http://schemas.microsoft.com/office/drawing/2014/main" id="{AD709EE8-6BAF-4BA1-A871-36DAA1E2F1B9}"/>
              </a:ext>
            </a:extLst>
          </p:cNvPr>
          <p:cNvSpPr txBox="1"/>
          <p:nvPr/>
        </p:nvSpPr>
        <p:spPr>
          <a:xfrm>
            <a:off x="5215975" y="3018637"/>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Cliente 1</a:t>
            </a:r>
          </a:p>
        </p:txBody>
      </p:sp>
      <p:sp>
        <p:nvSpPr>
          <p:cNvPr id="109" name="Dropdown Text">
            <a:extLst>
              <a:ext uri="{FF2B5EF4-FFF2-40B4-BE49-F238E27FC236}">
                <a16:creationId xmlns:a16="http://schemas.microsoft.com/office/drawing/2014/main" id="{E917B201-2CA1-4B94-A4F2-9E263E00A8F7}"/>
              </a:ext>
            </a:extLst>
          </p:cNvPr>
          <p:cNvSpPr txBox="1"/>
          <p:nvPr/>
        </p:nvSpPr>
        <p:spPr>
          <a:xfrm>
            <a:off x="5215975" y="3273506"/>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Cliente 1</a:t>
            </a:r>
          </a:p>
        </p:txBody>
      </p:sp>
      <p:sp>
        <p:nvSpPr>
          <p:cNvPr id="110" name="Dropdown Text">
            <a:extLst>
              <a:ext uri="{FF2B5EF4-FFF2-40B4-BE49-F238E27FC236}">
                <a16:creationId xmlns:a16="http://schemas.microsoft.com/office/drawing/2014/main" id="{378390BE-E531-42AF-B33B-8516BB475558}"/>
              </a:ext>
            </a:extLst>
          </p:cNvPr>
          <p:cNvSpPr txBox="1"/>
          <p:nvPr/>
        </p:nvSpPr>
        <p:spPr>
          <a:xfrm>
            <a:off x="5205646" y="3516015"/>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Cliente 2</a:t>
            </a:r>
          </a:p>
        </p:txBody>
      </p:sp>
      <p:sp>
        <p:nvSpPr>
          <p:cNvPr id="111" name="Dropdown Text">
            <a:extLst>
              <a:ext uri="{FF2B5EF4-FFF2-40B4-BE49-F238E27FC236}">
                <a16:creationId xmlns:a16="http://schemas.microsoft.com/office/drawing/2014/main" id="{0B97AFA8-D66E-4889-A7C9-1AA9CC70E126}"/>
              </a:ext>
            </a:extLst>
          </p:cNvPr>
          <p:cNvSpPr txBox="1"/>
          <p:nvPr/>
        </p:nvSpPr>
        <p:spPr>
          <a:xfrm>
            <a:off x="5215975" y="3764522"/>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Cliente 3</a:t>
            </a:r>
          </a:p>
        </p:txBody>
      </p:sp>
      <p:sp>
        <p:nvSpPr>
          <p:cNvPr id="112" name="Third Header Background">
            <a:extLst>
              <a:ext uri="{FF2B5EF4-FFF2-40B4-BE49-F238E27FC236}">
                <a16:creationId xmlns:a16="http://schemas.microsoft.com/office/drawing/2014/main" id="{7184C9CB-F55D-4B13-94D0-8711A7F3B44C}"/>
              </a:ext>
            </a:extLst>
          </p:cNvPr>
          <p:cNvSpPr/>
          <p:nvPr/>
        </p:nvSpPr>
        <p:spPr>
          <a:xfrm>
            <a:off x="2547380" y="4140598"/>
            <a:ext cx="6516000" cy="180000"/>
          </a:xfrm>
          <a:custGeom>
            <a:avLst/>
            <a:gdLst>
              <a:gd name="connsiteX0" fmla="*/ 0 w 6516000"/>
              <a:gd name="connsiteY0" fmla="*/ 0 h 180000"/>
              <a:gd name="connsiteX1" fmla="*/ 651600 w 6516000"/>
              <a:gd name="connsiteY1" fmla="*/ 0 h 180000"/>
              <a:gd name="connsiteX2" fmla="*/ 1303200 w 6516000"/>
              <a:gd name="connsiteY2" fmla="*/ 0 h 180000"/>
              <a:gd name="connsiteX3" fmla="*/ 1954800 w 6516000"/>
              <a:gd name="connsiteY3" fmla="*/ 0 h 180000"/>
              <a:gd name="connsiteX4" fmla="*/ 2736720 w 6516000"/>
              <a:gd name="connsiteY4" fmla="*/ 0 h 180000"/>
              <a:gd name="connsiteX5" fmla="*/ 3453480 w 6516000"/>
              <a:gd name="connsiteY5" fmla="*/ 0 h 180000"/>
              <a:gd name="connsiteX6" fmla="*/ 3909600 w 6516000"/>
              <a:gd name="connsiteY6" fmla="*/ 0 h 180000"/>
              <a:gd name="connsiteX7" fmla="*/ 4496040 w 6516000"/>
              <a:gd name="connsiteY7" fmla="*/ 0 h 180000"/>
              <a:gd name="connsiteX8" fmla="*/ 5277960 w 6516000"/>
              <a:gd name="connsiteY8" fmla="*/ 0 h 180000"/>
              <a:gd name="connsiteX9" fmla="*/ 5929560 w 6516000"/>
              <a:gd name="connsiteY9" fmla="*/ 0 h 180000"/>
              <a:gd name="connsiteX10" fmla="*/ 6516000 w 6516000"/>
              <a:gd name="connsiteY10" fmla="*/ 0 h 180000"/>
              <a:gd name="connsiteX11" fmla="*/ 6516000 w 6516000"/>
              <a:gd name="connsiteY11" fmla="*/ 180000 h 180000"/>
              <a:gd name="connsiteX12" fmla="*/ 5994720 w 6516000"/>
              <a:gd name="connsiteY12" fmla="*/ 180000 h 180000"/>
              <a:gd name="connsiteX13" fmla="*/ 5212800 w 6516000"/>
              <a:gd name="connsiteY13" fmla="*/ 180000 h 180000"/>
              <a:gd name="connsiteX14" fmla="*/ 4691520 w 6516000"/>
              <a:gd name="connsiteY14" fmla="*/ 180000 h 180000"/>
              <a:gd name="connsiteX15" fmla="*/ 4235400 w 6516000"/>
              <a:gd name="connsiteY15" fmla="*/ 180000 h 180000"/>
              <a:gd name="connsiteX16" fmla="*/ 3779280 w 6516000"/>
              <a:gd name="connsiteY16" fmla="*/ 180000 h 180000"/>
              <a:gd name="connsiteX17" fmla="*/ 3062520 w 6516000"/>
              <a:gd name="connsiteY17" fmla="*/ 180000 h 180000"/>
              <a:gd name="connsiteX18" fmla="*/ 2606400 w 6516000"/>
              <a:gd name="connsiteY18" fmla="*/ 180000 h 180000"/>
              <a:gd name="connsiteX19" fmla="*/ 1954800 w 6516000"/>
              <a:gd name="connsiteY19" fmla="*/ 180000 h 180000"/>
              <a:gd name="connsiteX20" fmla="*/ 1433520 w 6516000"/>
              <a:gd name="connsiteY20" fmla="*/ 180000 h 180000"/>
              <a:gd name="connsiteX21" fmla="*/ 781920 w 6516000"/>
              <a:gd name="connsiteY21" fmla="*/ 180000 h 180000"/>
              <a:gd name="connsiteX22" fmla="*/ 0 w 6516000"/>
              <a:gd name="connsiteY22" fmla="*/ 180000 h 180000"/>
              <a:gd name="connsiteX23" fmla="*/ 0 w 6516000"/>
              <a:gd name="connsiteY23" fmla="*/ 0 h 1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516000" h="180000" fill="none" extrusionOk="0">
                <a:moveTo>
                  <a:pt x="0" y="0"/>
                </a:moveTo>
                <a:cubicBezTo>
                  <a:pt x="255363" y="16504"/>
                  <a:pt x="331940" y="-14784"/>
                  <a:pt x="651600" y="0"/>
                </a:cubicBezTo>
                <a:cubicBezTo>
                  <a:pt x="971260" y="14784"/>
                  <a:pt x="996563" y="-26016"/>
                  <a:pt x="1303200" y="0"/>
                </a:cubicBezTo>
                <a:cubicBezTo>
                  <a:pt x="1609837" y="26016"/>
                  <a:pt x="1820708" y="-12861"/>
                  <a:pt x="1954800" y="0"/>
                </a:cubicBezTo>
                <a:cubicBezTo>
                  <a:pt x="2088892" y="12861"/>
                  <a:pt x="2561756" y="-24503"/>
                  <a:pt x="2736720" y="0"/>
                </a:cubicBezTo>
                <a:cubicBezTo>
                  <a:pt x="2911684" y="24503"/>
                  <a:pt x="3195528" y="15616"/>
                  <a:pt x="3453480" y="0"/>
                </a:cubicBezTo>
                <a:cubicBezTo>
                  <a:pt x="3711432" y="-15616"/>
                  <a:pt x="3690859" y="13099"/>
                  <a:pt x="3909600" y="0"/>
                </a:cubicBezTo>
                <a:cubicBezTo>
                  <a:pt x="4128341" y="-13099"/>
                  <a:pt x="4298615" y="26380"/>
                  <a:pt x="4496040" y="0"/>
                </a:cubicBezTo>
                <a:cubicBezTo>
                  <a:pt x="4693465" y="-26380"/>
                  <a:pt x="4960226" y="-34506"/>
                  <a:pt x="5277960" y="0"/>
                </a:cubicBezTo>
                <a:cubicBezTo>
                  <a:pt x="5595694" y="34506"/>
                  <a:pt x="5661711" y="8368"/>
                  <a:pt x="5929560" y="0"/>
                </a:cubicBezTo>
                <a:cubicBezTo>
                  <a:pt x="6197409" y="-8368"/>
                  <a:pt x="6290598" y="18553"/>
                  <a:pt x="6516000" y="0"/>
                </a:cubicBezTo>
                <a:cubicBezTo>
                  <a:pt x="6518280" y="89510"/>
                  <a:pt x="6521455" y="119649"/>
                  <a:pt x="6516000" y="180000"/>
                </a:cubicBezTo>
                <a:cubicBezTo>
                  <a:pt x="6374550" y="192496"/>
                  <a:pt x="6158253" y="191681"/>
                  <a:pt x="5994720" y="180000"/>
                </a:cubicBezTo>
                <a:cubicBezTo>
                  <a:pt x="5831187" y="168319"/>
                  <a:pt x="5533054" y="176840"/>
                  <a:pt x="5212800" y="180000"/>
                </a:cubicBezTo>
                <a:cubicBezTo>
                  <a:pt x="4892546" y="183160"/>
                  <a:pt x="4831345" y="190355"/>
                  <a:pt x="4691520" y="180000"/>
                </a:cubicBezTo>
                <a:cubicBezTo>
                  <a:pt x="4551695" y="169645"/>
                  <a:pt x="4335431" y="161205"/>
                  <a:pt x="4235400" y="180000"/>
                </a:cubicBezTo>
                <a:cubicBezTo>
                  <a:pt x="4135369" y="198795"/>
                  <a:pt x="3922876" y="182414"/>
                  <a:pt x="3779280" y="180000"/>
                </a:cubicBezTo>
                <a:cubicBezTo>
                  <a:pt x="3635684" y="177586"/>
                  <a:pt x="3404072" y="199086"/>
                  <a:pt x="3062520" y="180000"/>
                </a:cubicBezTo>
                <a:cubicBezTo>
                  <a:pt x="2720968" y="160914"/>
                  <a:pt x="2802023" y="169866"/>
                  <a:pt x="2606400" y="180000"/>
                </a:cubicBezTo>
                <a:cubicBezTo>
                  <a:pt x="2410777" y="190134"/>
                  <a:pt x="2174807" y="191701"/>
                  <a:pt x="1954800" y="180000"/>
                </a:cubicBezTo>
                <a:cubicBezTo>
                  <a:pt x="1734793" y="168299"/>
                  <a:pt x="1582676" y="204939"/>
                  <a:pt x="1433520" y="180000"/>
                </a:cubicBezTo>
                <a:cubicBezTo>
                  <a:pt x="1284364" y="155061"/>
                  <a:pt x="1021466" y="163512"/>
                  <a:pt x="781920" y="180000"/>
                </a:cubicBezTo>
                <a:cubicBezTo>
                  <a:pt x="542374" y="196488"/>
                  <a:pt x="236343" y="169299"/>
                  <a:pt x="0" y="180000"/>
                </a:cubicBezTo>
                <a:cubicBezTo>
                  <a:pt x="-2797" y="130862"/>
                  <a:pt x="-8138" y="52479"/>
                  <a:pt x="0" y="0"/>
                </a:cubicBezTo>
                <a:close/>
              </a:path>
              <a:path w="6516000" h="180000" stroke="0" extrusionOk="0">
                <a:moveTo>
                  <a:pt x="0" y="0"/>
                </a:moveTo>
                <a:cubicBezTo>
                  <a:pt x="149097" y="14117"/>
                  <a:pt x="407498" y="8285"/>
                  <a:pt x="586440" y="0"/>
                </a:cubicBezTo>
                <a:cubicBezTo>
                  <a:pt x="765382" y="-8285"/>
                  <a:pt x="923776" y="10499"/>
                  <a:pt x="1042560" y="0"/>
                </a:cubicBezTo>
                <a:cubicBezTo>
                  <a:pt x="1161344" y="-10499"/>
                  <a:pt x="1533995" y="-18931"/>
                  <a:pt x="1824480" y="0"/>
                </a:cubicBezTo>
                <a:cubicBezTo>
                  <a:pt x="2114965" y="18931"/>
                  <a:pt x="2187421" y="-12717"/>
                  <a:pt x="2410920" y="0"/>
                </a:cubicBezTo>
                <a:cubicBezTo>
                  <a:pt x="2634419" y="12717"/>
                  <a:pt x="2790595" y="6667"/>
                  <a:pt x="2997360" y="0"/>
                </a:cubicBezTo>
                <a:cubicBezTo>
                  <a:pt x="3204125" y="-6667"/>
                  <a:pt x="3408630" y="7615"/>
                  <a:pt x="3779280" y="0"/>
                </a:cubicBezTo>
                <a:cubicBezTo>
                  <a:pt x="4149930" y="-7615"/>
                  <a:pt x="4097911" y="-12069"/>
                  <a:pt x="4300560" y="0"/>
                </a:cubicBezTo>
                <a:cubicBezTo>
                  <a:pt x="4503209" y="12069"/>
                  <a:pt x="4907775" y="19743"/>
                  <a:pt x="5082480" y="0"/>
                </a:cubicBezTo>
                <a:cubicBezTo>
                  <a:pt x="5257185" y="-19743"/>
                  <a:pt x="5511169" y="-4451"/>
                  <a:pt x="5864400" y="0"/>
                </a:cubicBezTo>
                <a:cubicBezTo>
                  <a:pt x="6217631" y="4451"/>
                  <a:pt x="6205637" y="32521"/>
                  <a:pt x="6516000" y="0"/>
                </a:cubicBezTo>
                <a:cubicBezTo>
                  <a:pt x="6508851" y="62242"/>
                  <a:pt x="6521469" y="115041"/>
                  <a:pt x="6516000" y="180000"/>
                </a:cubicBezTo>
                <a:cubicBezTo>
                  <a:pt x="6321152" y="167512"/>
                  <a:pt x="6100354" y="186944"/>
                  <a:pt x="5799240" y="180000"/>
                </a:cubicBezTo>
                <a:cubicBezTo>
                  <a:pt x="5498126" y="173056"/>
                  <a:pt x="5346283" y="159076"/>
                  <a:pt x="5017320" y="180000"/>
                </a:cubicBezTo>
                <a:cubicBezTo>
                  <a:pt x="4688357" y="200924"/>
                  <a:pt x="4541705" y="150463"/>
                  <a:pt x="4235400" y="180000"/>
                </a:cubicBezTo>
                <a:cubicBezTo>
                  <a:pt x="3929095" y="209537"/>
                  <a:pt x="3914730" y="204253"/>
                  <a:pt x="3714120" y="180000"/>
                </a:cubicBezTo>
                <a:cubicBezTo>
                  <a:pt x="3513510" y="155747"/>
                  <a:pt x="3339553" y="161937"/>
                  <a:pt x="3062520" y="180000"/>
                </a:cubicBezTo>
                <a:cubicBezTo>
                  <a:pt x="2785487" y="198063"/>
                  <a:pt x="2481120" y="156040"/>
                  <a:pt x="2280600" y="180000"/>
                </a:cubicBezTo>
                <a:cubicBezTo>
                  <a:pt x="2080080" y="203960"/>
                  <a:pt x="1919195" y="187650"/>
                  <a:pt x="1629000" y="180000"/>
                </a:cubicBezTo>
                <a:cubicBezTo>
                  <a:pt x="1338805" y="172350"/>
                  <a:pt x="1288908" y="162971"/>
                  <a:pt x="1172880" y="180000"/>
                </a:cubicBezTo>
                <a:cubicBezTo>
                  <a:pt x="1056852" y="197029"/>
                  <a:pt x="824956" y="190337"/>
                  <a:pt x="651600" y="180000"/>
                </a:cubicBezTo>
                <a:cubicBezTo>
                  <a:pt x="478244" y="169663"/>
                  <a:pt x="146839" y="202732"/>
                  <a:pt x="0" y="180000"/>
                </a:cubicBezTo>
                <a:cubicBezTo>
                  <a:pt x="-6733" y="117490"/>
                  <a:pt x="2689" y="68482"/>
                  <a:pt x="0" y="0"/>
                </a:cubicBezTo>
                <a:close/>
              </a:path>
            </a:pathLst>
          </a:custGeom>
          <a:solidFill>
            <a:srgbClr val="F2F2F2"/>
          </a:solidFill>
          <a:ln>
            <a:solidFill>
              <a:srgbClr val="F2F2F2">
                <a:alpha val="0"/>
              </a:srgb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2" name="Group 1">
            <a:extLst>
              <a:ext uri="{FF2B5EF4-FFF2-40B4-BE49-F238E27FC236}">
                <a16:creationId xmlns:a16="http://schemas.microsoft.com/office/drawing/2014/main" id="{8B7AD628-28EB-475C-8047-31E4A373D0C8}"/>
              </a:ext>
            </a:extLst>
          </p:cNvPr>
          <p:cNvGrpSpPr/>
          <p:nvPr/>
        </p:nvGrpSpPr>
        <p:grpSpPr>
          <a:xfrm>
            <a:off x="8654177" y="4214461"/>
            <a:ext cx="266090" cy="45722"/>
            <a:chOff x="7589420" y="3955715"/>
            <a:chExt cx="951657" cy="163508"/>
          </a:xfrm>
        </p:grpSpPr>
        <p:grpSp>
          <p:nvGrpSpPr>
            <p:cNvPr id="113" name="Group 112">
              <a:extLst>
                <a:ext uri="{FF2B5EF4-FFF2-40B4-BE49-F238E27FC236}">
                  <a16:creationId xmlns:a16="http://schemas.microsoft.com/office/drawing/2014/main" id="{BA08ECFB-0ADC-4EDA-854E-91FD0712EB8F}"/>
                </a:ext>
              </a:extLst>
            </p:cNvPr>
            <p:cNvGrpSpPr/>
            <p:nvPr/>
          </p:nvGrpSpPr>
          <p:grpSpPr>
            <a:xfrm rot="5616429">
              <a:off x="8317344" y="3895490"/>
              <a:ext cx="159466" cy="288000"/>
              <a:chOff x="4755026" y="2347090"/>
              <a:chExt cx="159466" cy="288000"/>
            </a:xfrm>
          </p:grpSpPr>
          <p:sp>
            <p:nvSpPr>
              <p:cNvPr id="114" name="Slider Line">
                <a:extLst>
                  <a:ext uri="{FF2B5EF4-FFF2-40B4-BE49-F238E27FC236}">
                    <a16:creationId xmlns:a16="http://schemas.microsoft.com/office/drawing/2014/main" id="{7E019137-6F2A-40E1-98DB-3BE39BA0EBFB}"/>
                  </a:ext>
                </a:extLst>
              </p:cNvPr>
              <p:cNvSpPr/>
              <p:nvPr/>
            </p:nvSpPr>
            <p:spPr>
              <a:xfrm rot="7078780">
                <a:off x="4647026" y="2473487"/>
                <a:ext cx="252000" cy="36000"/>
              </a:xfrm>
              <a:custGeom>
                <a:avLst/>
                <a:gdLst>
                  <a:gd name="connsiteX0" fmla="*/ 0 w 252000"/>
                  <a:gd name="connsiteY0" fmla="*/ 18000 h 36000"/>
                  <a:gd name="connsiteX1" fmla="*/ 18000 w 252000"/>
                  <a:gd name="connsiteY1" fmla="*/ 0 h 36000"/>
                  <a:gd name="connsiteX2" fmla="*/ 234000 w 252000"/>
                  <a:gd name="connsiteY2" fmla="*/ 0 h 36000"/>
                  <a:gd name="connsiteX3" fmla="*/ 252000 w 252000"/>
                  <a:gd name="connsiteY3" fmla="*/ 18000 h 36000"/>
                  <a:gd name="connsiteX4" fmla="*/ 252000 w 252000"/>
                  <a:gd name="connsiteY4" fmla="*/ 18000 h 36000"/>
                  <a:gd name="connsiteX5" fmla="*/ 234000 w 252000"/>
                  <a:gd name="connsiteY5" fmla="*/ 36000 h 36000"/>
                  <a:gd name="connsiteX6" fmla="*/ 18000 w 252000"/>
                  <a:gd name="connsiteY6" fmla="*/ 36000 h 36000"/>
                  <a:gd name="connsiteX7" fmla="*/ 0 w 252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2000" h="36000" fill="none" extrusionOk="0">
                    <a:moveTo>
                      <a:pt x="0" y="18000"/>
                    </a:moveTo>
                    <a:cubicBezTo>
                      <a:pt x="677" y="9295"/>
                      <a:pt x="6328" y="-344"/>
                      <a:pt x="18000" y="0"/>
                    </a:cubicBezTo>
                    <a:cubicBezTo>
                      <a:pt x="114268" y="-8693"/>
                      <a:pt x="128113" y="8103"/>
                      <a:pt x="234000" y="0"/>
                    </a:cubicBezTo>
                    <a:cubicBezTo>
                      <a:pt x="244216" y="-876"/>
                      <a:pt x="252873" y="6333"/>
                      <a:pt x="252000" y="18000"/>
                    </a:cubicBezTo>
                    <a:lnTo>
                      <a:pt x="252000" y="18000"/>
                    </a:lnTo>
                    <a:cubicBezTo>
                      <a:pt x="253124" y="28121"/>
                      <a:pt x="243089" y="35747"/>
                      <a:pt x="234000" y="36000"/>
                    </a:cubicBezTo>
                    <a:cubicBezTo>
                      <a:pt x="180138" y="45964"/>
                      <a:pt x="77785" y="44389"/>
                      <a:pt x="18000" y="36000"/>
                    </a:cubicBezTo>
                    <a:cubicBezTo>
                      <a:pt x="6512" y="34439"/>
                      <a:pt x="-1087" y="29473"/>
                      <a:pt x="0" y="18000"/>
                    </a:cubicBezTo>
                    <a:close/>
                  </a:path>
                  <a:path w="252000" h="36000" stroke="0" extrusionOk="0">
                    <a:moveTo>
                      <a:pt x="0" y="18000"/>
                    </a:moveTo>
                    <a:cubicBezTo>
                      <a:pt x="-423" y="7816"/>
                      <a:pt x="8071" y="-375"/>
                      <a:pt x="18000" y="0"/>
                    </a:cubicBezTo>
                    <a:cubicBezTo>
                      <a:pt x="110535" y="-1607"/>
                      <a:pt x="152774" y="342"/>
                      <a:pt x="234000" y="0"/>
                    </a:cubicBezTo>
                    <a:cubicBezTo>
                      <a:pt x="241659" y="38"/>
                      <a:pt x="251804" y="8587"/>
                      <a:pt x="252000" y="18000"/>
                    </a:cubicBezTo>
                    <a:lnTo>
                      <a:pt x="252000" y="18000"/>
                    </a:lnTo>
                    <a:cubicBezTo>
                      <a:pt x="250187" y="27600"/>
                      <a:pt x="243471" y="35355"/>
                      <a:pt x="234000" y="36000"/>
                    </a:cubicBezTo>
                    <a:cubicBezTo>
                      <a:pt x="143092" y="27225"/>
                      <a:pt x="68084" y="29571"/>
                      <a:pt x="18000" y="36000"/>
                    </a:cubicBezTo>
                    <a:cubicBezTo>
                      <a:pt x="5824" y="35735"/>
                      <a:pt x="769" y="30040"/>
                      <a:pt x="0" y="18000"/>
                    </a:cubicBezTo>
                    <a:close/>
                  </a:path>
                </a:pathLst>
              </a:custGeom>
              <a:solidFill>
                <a:schemeClr val="tx1">
                  <a:lumMod val="75000"/>
                  <a:lumOff val="25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5" name="Slider Line">
                <a:extLst>
                  <a:ext uri="{FF2B5EF4-FFF2-40B4-BE49-F238E27FC236}">
                    <a16:creationId xmlns:a16="http://schemas.microsoft.com/office/drawing/2014/main" id="{B744D5A1-889D-41A0-966B-F17C1572D3E4}"/>
                  </a:ext>
                </a:extLst>
              </p:cNvPr>
              <p:cNvSpPr/>
              <p:nvPr/>
            </p:nvSpPr>
            <p:spPr>
              <a:xfrm rot="14521220" flipV="1">
                <a:off x="4752492" y="2473090"/>
                <a:ext cx="288000" cy="36000"/>
              </a:xfrm>
              <a:custGeom>
                <a:avLst/>
                <a:gdLst>
                  <a:gd name="connsiteX0" fmla="*/ 0 w 288000"/>
                  <a:gd name="connsiteY0" fmla="*/ 18000 h 36000"/>
                  <a:gd name="connsiteX1" fmla="*/ 18000 w 288000"/>
                  <a:gd name="connsiteY1" fmla="*/ 0 h 36000"/>
                  <a:gd name="connsiteX2" fmla="*/ 270000 w 288000"/>
                  <a:gd name="connsiteY2" fmla="*/ 0 h 36000"/>
                  <a:gd name="connsiteX3" fmla="*/ 288000 w 288000"/>
                  <a:gd name="connsiteY3" fmla="*/ 18000 h 36000"/>
                  <a:gd name="connsiteX4" fmla="*/ 288000 w 288000"/>
                  <a:gd name="connsiteY4" fmla="*/ 18000 h 36000"/>
                  <a:gd name="connsiteX5" fmla="*/ 270000 w 288000"/>
                  <a:gd name="connsiteY5" fmla="*/ 36000 h 36000"/>
                  <a:gd name="connsiteX6" fmla="*/ 18000 w 288000"/>
                  <a:gd name="connsiteY6" fmla="*/ 36000 h 36000"/>
                  <a:gd name="connsiteX7" fmla="*/ 0 w 28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8000" h="36000" fill="none" extrusionOk="0">
                    <a:moveTo>
                      <a:pt x="0" y="18000"/>
                    </a:moveTo>
                    <a:cubicBezTo>
                      <a:pt x="677" y="9295"/>
                      <a:pt x="6328" y="-344"/>
                      <a:pt x="18000" y="0"/>
                    </a:cubicBezTo>
                    <a:cubicBezTo>
                      <a:pt x="102513" y="307"/>
                      <a:pt x="169041" y="-11697"/>
                      <a:pt x="270000" y="0"/>
                    </a:cubicBezTo>
                    <a:cubicBezTo>
                      <a:pt x="280216" y="-876"/>
                      <a:pt x="288873" y="6333"/>
                      <a:pt x="288000" y="18000"/>
                    </a:cubicBezTo>
                    <a:lnTo>
                      <a:pt x="288000" y="18000"/>
                    </a:lnTo>
                    <a:cubicBezTo>
                      <a:pt x="289124" y="28121"/>
                      <a:pt x="279089" y="35747"/>
                      <a:pt x="270000" y="36000"/>
                    </a:cubicBezTo>
                    <a:cubicBezTo>
                      <a:pt x="201673" y="44164"/>
                      <a:pt x="110469" y="24589"/>
                      <a:pt x="18000" y="36000"/>
                    </a:cubicBezTo>
                    <a:cubicBezTo>
                      <a:pt x="6512" y="34439"/>
                      <a:pt x="-1087" y="29473"/>
                      <a:pt x="0" y="18000"/>
                    </a:cubicBezTo>
                    <a:close/>
                  </a:path>
                  <a:path w="288000" h="36000" stroke="0" extrusionOk="0">
                    <a:moveTo>
                      <a:pt x="0" y="18000"/>
                    </a:moveTo>
                    <a:cubicBezTo>
                      <a:pt x="-423" y="7816"/>
                      <a:pt x="8071" y="-375"/>
                      <a:pt x="18000" y="0"/>
                    </a:cubicBezTo>
                    <a:cubicBezTo>
                      <a:pt x="129678" y="7393"/>
                      <a:pt x="199354" y="2142"/>
                      <a:pt x="270000" y="0"/>
                    </a:cubicBezTo>
                    <a:cubicBezTo>
                      <a:pt x="277659" y="38"/>
                      <a:pt x="287804" y="8587"/>
                      <a:pt x="288000" y="18000"/>
                    </a:cubicBezTo>
                    <a:lnTo>
                      <a:pt x="288000" y="18000"/>
                    </a:lnTo>
                    <a:cubicBezTo>
                      <a:pt x="286187" y="27600"/>
                      <a:pt x="279471" y="35355"/>
                      <a:pt x="270000" y="36000"/>
                    </a:cubicBezTo>
                    <a:cubicBezTo>
                      <a:pt x="177976" y="25425"/>
                      <a:pt x="142563" y="31371"/>
                      <a:pt x="18000" y="36000"/>
                    </a:cubicBezTo>
                    <a:cubicBezTo>
                      <a:pt x="5824" y="35735"/>
                      <a:pt x="769" y="30040"/>
                      <a:pt x="0" y="18000"/>
                    </a:cubicBezTo>
                    <a:close/>
                  </a:path>
                </a:pathLst>
              </a:custGeom>
              <a:solidFill>
                <a:schemeClr val="tx1">
                  <a:lumMod val="75000"/>
                  <a:lumOff val="25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16" name="Group 115">
              <a:extLst>
                <a:ext uri="{FF2B5EF4-FFF2-40B4-BE49-F238E27FC236}">
                  <a16:creationId xmlns:a16="http://schemas.microsoft.com/office/drawing/2014/main" id="{67B65E69-DFBD-4D36-B5CA-3503D485E875}"/>
                </a:ext>
              </a:extLst>
            </p:cNvPr>
            <p:cNvGrpSpPr/>
            <p:nvPr/>
          </p:nvGrpSpPr>
          <p:grpSpPr>
            <a:xfrm rot="5209229" flipV="1">
              <a:off x="7653687" y="3891448"/>
              <a:ext cx="159466" cy="288000"/>
              <a:chOff x="4743058" y="2131674"/>
              <a:chExt cx="159466" cy="288000"/>
            </a:xfrm>
          </p:grpSpPr>
          <p:sp>
            <p:nvSpPr>
              <p:cNvPr id="117" name="Slider Line">
                <a:extLst>
                  <a:ext uri="{FF2B5EF4-FFF2-40B4-BE49-F238E27FC236}">
                    <a16:creationId xmlns:a16="http://schemas.microsoft.com/office/drawing/2014/main" id="{D41DF5AD-333E-46A5-8558-930566BA53BC}"/>
                  </a:ext>
                </a:extLst>
              </p:cNvPr>
              <p:cNvSpPr/>
              <p:nvPr/>
            </p:nvSpPr>
            <p:spPr>
              <a:xfrm rot="7078780">
                <a:off x="4635055" y="2258162"/>
                <a:ext cx="252004" cy="35998"/>
              </a:xfrm>
              <a:custGeom>
                <a:avLst/>
                <a:gdLst>
                  <a:gd name="connsiteX0" fmla="*/ 0 w 252004"/>
                  <a:gd name="connsiteY0" fmla="*/ 17999 h 35998"/>
                  <a:gd name="connsiteX1" fmla="*/ 17999 w 252004"/>
                  <a:gd name="connsiteY1" fmla="*/ 0 h 35998"/>
                  <a:gd name="connsiteX2" fmla="*/ 234005 w 252004"/>
                  <a:gd name="connsiteY2" fmla="*/ 0 h 35998"/>
                  <a:gd name="connsiteX3" fmla="*/ 252004 w 252004"/>
                  <a:gd name="connsiteY3" fmla="*/ 17999 h 35998"/>
                  <a:gd name="connsiteX4" fmla="*/ 252004 w 252004"/>
                  <a:gd name="connsiteY4" fmla="*/ 17999 h 35998"/>
                  <a:gd name="connsiteX5" fmla="*/ 234005 w 252004"/>
                  <a:gd name="connsiteY5" fmla="*/ 35998 h 35998"/>
                  <a:gd name="connsiteX6" fmla="*/ 17999 w 252004"/>
                  <a:gd name="connsiteY6" fmla="*/ 35998 h 35998"/>
                  <a:gd name="connsiteX7" fmla="*/ 0 w 252004"/>
                  <a:gd name="connsiteY7" fmla="*/ 17999 h 35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2004" h="35998" fill="none" extrusionOk="0">
                    <a:moveTo>
                      <a:pt x="0" y="17999"/>
                    </a:moveTo>
                    <a:cubicBezTo>
                      <a:pt x="677" y="9294"/>
                      <a:pt x="6327" y="-344"/>
                      <a:pt x="17999" y="0"/>
                    </a:cubicBezTo>
                    <a:cubicBezTo>
                      <a:pt x="80938" y="-6726"/>
                      <a:pt x="176189" y="-410"/>
                      <a:pt x="234005" y="0"/>
                    </a:cubicBezTo>
                    <a:cubicBezTo>
                      <a:pt x="244221" y="-876"/>
                      <a:pt x="252877" y="6332"/>
                      <a:pt x="252004" y="17999"/>
                    </a:cubicBezTo>
                    <a:lnTo>
                      <a:pt x="252004" y="17999"/>
                    </a:lnTo>
                    <a:cubicBezTo>
                      <a:pt x="253128" y="28120"/>
                      <a:pt x="243094" y="35745"/>
                      <a:pt x="234005" y="35998"/>
                    </a:cubicBezTo>
                    <a:cubicBezTo>
                      <a:pt x="142075" y="32291"/>
                      <a:pt x="100129" y="36135"/>
                      <a:pt x="17999" y="35998"/>
                    </a:cubicBezTo>
                    <a:cubicBezTo>
                      <a:pt x="6511" y="34437"/>
                      <a:pt x="-1087" y="29472"/>
                      <a:pt x="0" y="17999"/>
                    </a:cubicBezTo>
                    <a:close/>
                  </a:path>
                  <a:path w="252004" h="35998" stroke="0" extrusionOk="0">
                    <a:moveTo>
                      <a:pt x="0" y="17999"/>
                    </a:moveTo>
                    <a:cubicBezTo>
                      <a:pt x="-423" y="7815"/>
                      <a:pt x="8070" y="-375"/>
                      <a:pt x="17999" y="0"/>
                    </a:cubicBezTo>
                    <a:cubicBezTo>
                      <a:pt x="96135" y="-2135"/>
                      <a:pt x="129634" y="10250"/>
                      <a:pt x="234005" y="0"/>
                    </a:cubicBezTo>
                    <a:cubicBezTo>
                      <a:pt x="241664" y="38"/>
                      <a:pt x="251808" y="8586"/>
                      <a:pt x="252004" y="17999"/>
                    </a:cubicBezTo>
                    <a:lnTo>
                      <a:pt x="252004" y="17999"/>
                    </a:lnTo>
                    <a:cubicBezTo>
                      <a:pt x="250191" y="27599"/>
                      <a:pt x="243476" y="35353"/>
                      <a:pt x="234005" y="35998"/>
                    </a:cubicBezTo>
                    <a:cubicBezTo>
                      <a:pt x="137716" y="32574"/>
                      <a:pt x="108139" y="43858"/>
                      <a:pt x="17999" y="35998"/>
                    </a:cubicBezTo>
                    <a:cubicBezTo>
                      <a:pt x="5823" y="35733"/>
                      <a:pt x="769" y="30039"/>
                      <a:pt x="0" y="17999"/>
                    </a:cubicBezTo>
                    <a:close/>
                  </a:path>
                </a:pathLst>
              </a:custGeom>
              <a:solidFill>
                <a:schemeClr val="tx1">
                  <a:lumMod val="75000"/>
                  <a:lumOff val="25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8" name="Slider Line">
                <a:extLst>
                  <a:ext uri="{FF2B5EF4-FFF2-40B4-BE49-F238E27FC236}">
                    <a16:creationId xmlns:a16="http://schemas.microsoft.com/office/drawing/2014/main" id="{A714CB7A-D70C-4EB9-9019-022F9ECF3EDA}"/>
                  </a:ext>
                </a:extLst>
              </p:cNvPr>
              <p:cNvSpPr/>
              <p:nvPr/>
            </p:nvSpPr>
            <p:spPr>
              <a:xfrm rot="14521220" flipV="1">
                <a:off x="4740525" y="2257675"/>
                <a:ext cx="288000" cy="35998"/>
              </a:xfrm>
              <a:custGeom>
                <a:avLst/>
                <a:gdLst>
                  <a:gd name="connsiteX0" fmla="*/ 0 w 288000"/>
                  <a:gd name="connsiteY0" fmla="*/ 17999 h 35998"/>
                  <a:gd name="connsiteX1" fmla="*/ 17999 w 288000"/>
                  <a:gd name="connsiteY1" fmla="*/ 0 h 35998"/>
                  <a:gd name="connsiteX2" fmla="*/ 270001 w 288000"/>
                  <a:gd name="connsiteY2" fmla="*/ 0 h 35998"/>
                  <a:gd name="connsiteX3" fmla="*/ 288000 w 288000"/>
                  <a:gd name="connsiteY3" fmla="*/ 17999 h 35998"/>
                  <a:gd name="connsiteX4" fmla="*/ 288000 w 288000"/>
                  <a:gd name="connsiteY4" fmla="*/ 17999 h 35998"/>
                  <a:gd name="connsiteX5" fmla="*/ 270001 w 288000"/>
                  <a:gd name="connsiteY5" fmla="*/ 35998 h 35998"/>
                  <a:gd name="connsiteX6" fmla="*/ 17999 w 288000"/>
                  <a:gd name="connsiteY6" fmla="*/ 35998 h 35998"/>
                  <a:gd name="connsiteX7" fmla="*/ 0 w 288000"/>
                  <a:gd name="connsiteY7" fmla="*/ 17999 h 35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8000" h="35998" fill="none" extrusionOk="0">
                    <a:moveTo>
                      <a:pt x="0" y="17999"/>
                    </a:moveTo>
                    <a:cubicBezTo>
                      <a:pt x="677" y="9294"/>
                      <a:pt x="6327" y="-344"/>
                      <a:pt x="17999" y="0"/>
                    </a:cubicBezTo>
                    <a:cubicBezTo>
                      <a:pt x="92989" y="-5303"/>
                      <a:pt x="164261" y="11585"/>
                      <a:pt x="270001" y="0"/>
                    </a:cubicBezTo>
                    <a:cubicBezTo>
                      <a:pt x="280217" y="-876"/>
                      <a:pt x="288873" y="6332"/>
                      <a:pt x="288000" y="17999"/>
                    </a:cubicBezTo>
                    <a:lnTo>
                      <a:pt x="288000" y="17999"/>
                    </a:lnTo>
                    <a:cubicBezTo>
                      <a:pt x="289124" y="28120"/>
                      <a:pt x="279090" y="35745"/>
                      <a:pt x="270001" y="35998"/>
                    </a:cubicBezTo>
                    <a:cubicBezTo>
                      <a:pt x="152226" y="27399"/>
                      <a:pt x="135368" y="40744"/>
                      <a:pt x="17999" y="35998"/>
                    </a:cubicBezTo>
                    <a:cubicBezTo>
                      <a:pt x="6511" y="34437"/>
                      <a:pt x="-1087" y="29472"/>
                      <a:pt x="0" y="17999"/>
                    </a:cubicBezTo>
                    <a:close/>
                  </a:path>
                  <a:path w="288000" h="35998" stroke="0" extrusionOk="0">
                    <a:moveTo>
                      <a:pt x="0" y="17999"/>
                    </a:moveTo>
                    <a:cubicBezTo>
                      <a:pt x="-423" y="7815"/>
                      <a:pt x="8070" y="-375"/>
                      <a:pt x="17999" y="0"/>
                    </a:cubicBezTo>
                    <a:cubicBezTo>
                      <a:pt x="125563" y="-5101"/>
                      <a:pt x="174227" y="5487"/>
                      <a:pt x="270001" y="0"/>
                    </a:cubicBezTo>
                    <a:cubicBezTo>
                      <a:pt x="277660" y="38"/>
                      <a:pt x="287804" y="8586"/>
                      <a:pt x="288000" y="17999"/>
                    </a:cubicBezTo>
                    <a:lnTo>
                      <a:pt x="288000" y="17999"/>
                    </a:lnTo>
                    <a:cubicBezTo>
                      <a:pt x="286187" y="27599"/>
                      <a:pt x="279472" y="35353"/>
                      <a:pt x="270001" y="35998"/>
                    </a:cubicBezTo>
                    <a:cubicBezTo>
                      <a:pt x="194955" y="26438"/>
                      <a:pt x="96921" y="28766"/>
                      <a:pt x="17999" y="35998"/>
                    </a:cubicBezTo>
                    <a:cubicBezTo>
                      <a:pt x="5823" y="35733"/>
                      <a:pt x="769" y="30039"/>
                      <a:pt x="0" y="17999"/>
                    </a:cubicBezTo>
                    <a:close/>
                  </a:path>
                </a:pathLst>
              </a:custGeom>
              <a:solidFill>
                <a:schemeClr val="tx1">
                  <a:lumMod val="75000"/>
                  <a:lumOff val="25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119" name="Option Select" descr="Option box with a checkmark icon">
            <a:extLst>
              <a:ext uri="{FF2B5EF4-FFF2-40B4-BE49-F238E27FC236}">
                <a16:creationId xmlns:a16="http://schemas.microsoft.com/office/drawing/2014/main" id="{DFA07FE2-C56B-4DB8-8CE0-37DB72C8F7C4}"/>
              </a:ext>
            </a:extLst>
          </p:cNvPr>
          <p:cNvGrpSpPr/>
          <p:nvPr/>
        </p:nvGrpSpPr>
        <p:grpSpPr>
          <a:xfrm>
            <a:off x="7483924" y="4173359"/>
            <a:ext cx="502790" cy="102092"/>
            <a:chOff x="532392" y="1753582"/>
            <a:chExt cx="1096383" cy="222624"/>
          </a:xfrm>
        </p:grpSpPr>
        <p:sp>
          <p:nvSpPr>
            <p:cNvPr id="120" name="Option Background">
              <a:extLst>
                <a:ext uri="{FF2B5EF4-FFF2-40B4-BE49-F238E27FC236}">
                  <a16:creationId xmlns:a16="http://schemas.microsoft.com/office/drawing/2014/main" id="{ADF1D5E8-10EE-4E5B-A9BC-C3DE3F870C82}"/>
                </a:ext>
              </a:extLst>
            </p:cNvPr>
            <p:cNvSpPr/>
            <p:nvPr/>
          </p:nvSpPr>
          <p:spPr>
            <a:xfrm>
              <a:off x="536909" y="1753582"/>
              <a:ext cx="1091866" cy="222624"/>
            </a:xfrm>
            <a:custGeom>
              <a:avLst/>
              <a:gdLst>
                <a:gd name="connsiteX0" fmla="*/ 0 w 1091866"/>
                <a:gd name="connsiteY0" fmla="*/ 13293 h 222624"/>
                <a:gd name="connsiteX1" fmla="*/ 13293 w 1091866"/>
                <a:gd name="connsiteY1" fmla="*/ 0 h 222624"/>
                <a:gd name="connsiteX2" fmla="*/ 524627 w 1091866"/>
                <a:gd name="connsiteY2" fmla="*/ 0 h 222624"/>
                <a:gd name="connsiteX3" fmla="*/ 1078573 w 1091866"/>
                <a:gd name="connsiteY3" fmla="*/ 0 h 222624"/>
                <a:gd name="connsiteX4" fmla="*/ 1091866 w 1091866"/>
                <a:gd name="connsiteY4" fmla="*/ 13293 h 222624"/>
                <a:gd name="connsiteX5" fmla="*/ 1091866 w 1091866"/>
                <a:gd name="connsiteY5" fmla="*/ 209331 h 222624"/>
                <a:gd name="connsiteX6" fmla="*/ 1078573 w 1091866"/>
                <a:gd name="connsiteY6" fmla="*/ 222624 h 222624"/>
                <a:gd name="connsiteX7" fmla="*/ 524627 w 1091866"/>
                <a:gd name="connsiteY7" fmla="*/ 222624 h 222624"/>
                <a:gd name="connsiteX8" fmla="*/ 13293 w 1091866"/>
                <a:gd name="connsiteY8" fmla="*/ 222624 h 222624"/>
                <a:gd name="connsiteX9" fmla="*/ 0 w 1091866"/>
                <a:gd name="connsiteY9" fmla="*/ 209331 h 222624"/>
                <a:gd name="connsiteX10" fmla="*/ 0 w 1091866"/>
                <a:gd name="connsiteY10" fmla="*/ 13293 h 222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91866" h="222624" fill="none" extrusionOk="0">
                  <a:moveTo>
                    <a:pt x="0" y="13293"/>
                  </a:moveTo>
                  <a:cubicBezTo>
                    <a:pt x="113" y="4298"/>
                    <a:pt x="5622" y="579"/>
                    <a:pt x="13293" y="0"/>
                  </a:cubicBezTo>
                  <a:cubicBezTo>
                    <a:pt x="165211" y="22950"/>
                    <a:pt x="343301" y="4168"/>
                    <a:pt x="524627" y="0"/>
                  </a:cubicBezTo>
                  <a:cubicBezTo>
                    <a:pt x="705953" y="-4168"/>
                    <a:pt x="865951" y="12352"/>
                    <a:pt x="1078573" y="0"/>
                  </a:cubicBezTo>
                  <a:cubicBezTo>
                    <a:pt x="1084853" y="283"/>
                    <a:pt x="1092011" y="4339"/>
                    <a:pt x="1091866" y="13293"/>
                  </a:cubicBezTo>
                  <a:cubicBezTo>
                    <a:pt x="1083717" y="105863"/>
                    <a:pt x="1090661" y="130632"/>
                    <a:pt x="1091866" y="209331"/>
                  </a:cubicBezTo>
                  <a:cubicBezTo>
                    <a:pt x="1091597" y="217332"/>
                    <a:pt x="1086378" y="223403"/>
                    <a:pt x="1078573" y="222624"/>
                  </a:cubicBezTo>
                  <a:cubicBezTo>
                    <a:pt x="941325" y="211804"/>
                    <a:pt x="653499" y="234221"/>
                    <a:pt x="524627" y="222624"/>
                  </a:cubicBezTo>
                  <a:cubicBezTo>
                    <a:pt x="395755" y="211027"/>
                    <a:pt x="262450" y="234485"/>
                    <a:pt x="13293" y="222624"/>
                  </a:cubicBezTo>
                  <a:cubicBezTo>
                    <a:pt x="5969" y="224370"/>
                    <a:pt x="607" y="216492"/>
                    <a:pt x="0" y="209331"/>
                  </a:cubicBezTo>
                  <a:cubicBezTo>
                    <a:pt x="5597" y="118145"/>
                    <a:pt x="-8491" y="68781"/>
                    <a:pt x="0" y="13293"/>
                  </a:cubicBezTo>
                  <a:close/>
                </a:path>
                <a:path w="1091866" h="222624" stroke="0" extrusionOk="0">
                  <a:moveTo>
                    <a:pt x="0" y="13293"/>
                  </a:moveTo>
                  <a:cubicBezTo>
                    <a:pt x="728" y="4574"/>
                    <a:pt x="5413" y="1039"/>
                    <a:pt x="13293" y="0"/>
                  </a:cubicBezTo>
                  <a:cubicBezTo>
                    <a:pt x="124297" y="-13501"/>
                    <a:pt x="348403" y="15322"/>
                    <a:pt x="556586" y="0"/>
                  </a:cubicBezTo>
                  <a:cubicBezTo>
                    <a:pt x="764769" y="-15322"/>
                    <a:pt x="865326" y="12309"/>
                    <a:pt x="1078573" y="0"/>
                  </a:cubicBezTo>
                  <a:cubicBezTo>
                    <a:pt x="1086115" y="-56"/>
                    <a:pt x="1092527" y="6464"/>
                    <a:pt x="1091866" y="13293"/>
                  </a:cubicBezTo>
                  <a:cubicBezTo>
                    <a:pt x="1082947" y="55070"/>
                    <a:pt x="1093538" y="141913"/>
                    <a:pt x="1091866" y="209331"/>
                  </a:cubicBezTo>
                  <a:cubicBezTo>
                    <a:pt x="1090150" y="216435"/>
                    <a:pt x="1085554" y="222842"/>
                    <a:pt x="1078573" y="222624"/>
                  </a:cubicBezTo>
                  <a:cubicBezTo>
                    <a:pt x="923926" y="214626"/>
                    <a:pt x="749918" y="243962"/>
                    <a:pt x="524627" y="222624"/>
                  </a:cubicBezTo>
                  <a:cubicBezTo>
                    <a:pt x="299336" y="201286"/>
                    <a:pt x="180899" y="227206"/>
                    <a:pt x="13293" y="222624"/>
                  </a:cubicBezTo>
                  <a:cubicBezTo>
                    <a:pt x="5887" y="222880"/>
                    <a:pt x="-800" y="216592"/>
                    <a:pt x="0" y="209331"/>
                  </a:cubicBezTo>
                  <a:cubicBezTo>
                    <a:pt x="5989" y="127499"/>
                    <a:pt x="6155" y="88791"/>
                    <a:pt x="0" y="13293"/>
                  </a:cubicBezTo>
                  <a:close/>
                </a:path>
              </a:pathLst>
            </a:custGeom>
            <a:solidFill>
              <a:schemeClr val="bg1"/>
            </a:solidFill>
            <a:ln>
              <a:solidFill>
                <a:schemeClr val="tx1">
                  <a:lumMod val="65000"/>
                  <a:lumOff val="35000"/>
                </a:schemeClr>
              </a:solidFill>
              <a:extLst>
                <a:ext uri="{C807C97D-BFC1-408E-A445-0C87EB9F89A2}">
                  <ask:lineSketchStyleProps xmlns:ask="http://schemas.microsoft.com/office/drawing/2018/sketchyshapes" sd="2024747198">
                    <a:prstGeom prst="roundRect">
                      <a:avLst>
                        <a:gd name="adj" fmla="val 5971"/>
                      </a:avLst>
                    </a:prstGeom>
                    <ask:type>
                      <ask:lineSketchFreehand/>
                    </ask:type>
                    <ask:seed>2024747198</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121" name="Check Icon Background">
              <a:extLst>
                <a:ext uri="{FF2B5EF4-FFF2-40B4-BE49-F238E27FC236}">
                  <a16:creationId xmlns:a16="http://schemas.microsoft.com/office/drawing/2014/main" id="{707FBBF0-7E75-4EBF-9B40-CC11F5A3801A}"/>
                </a:ext>
              </a:extLst>
            </p:cNvPr>
            <p:cNvSpPr/>
            <p:nvPr/>
          </p:nvSpPr>
          <p:spPr>
            <a:xfrm>
              <a:off x="1381355" y="1753582"/>
              <a:ext cx="243991" cy="222624"/>
            </a:xfrm>
            <a:custGeom>
              <a:avLst/>
              <a:gdLst>
                <a:gd name="connsiteX0" fmla="*/ 0 w 243991"/>
                <a:gd name="connsiteY0" fmla="*/ 12102 h 222624"/>
                <a:gd name="connsiteX1" fmla="*/ 12102 w 243991"/>
                <a:gd name="connsiteY1" fmla="*/ 0 h 222624"/>
                <a:gd name="connsiteX2" fmla="*/ 231889 w 243991"/>
                <a:gd name="connsiteY2" fmla="*/ 0 h 222624"/>
                <a:gd name="connsiteX3" fmla="*/ 243991 w 243991"/>
                <a:gd name="connsiteY3" fmla="*/ 12102 h 222624"/>
                <a:gd name="connsiteX4" fmla="*/ 243991 w 243991"/>
                <a:gd name="connsiteY4" fmla="*/ 210522 h 222624"/>
                <a:gd name="connsiteX5" fmla="*/ 231889 w 243991"/>
                <a:gd name="connsiteY5" fmla="*/ 222624 h 222624"/>
                <a:gd name="connsiteX6" fmla="*/ 12102 w 243991"/>
                <a:gd name="connsiteY6" fmla="*/ 222624 h 222624"/>
                <a:gd name="connsiteX7" fmla="*/ 0 w 243991"/>
                <a:gd name="connsiteY7" fmla="*/ 210522 h 222624"/>
                <a:gd name="connsiteX8" fmla="*/ 0 w 243991"/>
                <a:gd name="connsiteY8" fmla="*/ 12102 h 222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991" h="222624" fill="none" extrusionOk="0">
                  <a:moveTo>
                    <a:pt x="0" y="12102"/>
                  </a:moveTo>
                  <a:cubicBezTo>
                    <a:pt x="-1156" y="5166"/>
                    <a:pt x="5478" y="-575"/>
                    <a:pt x="12102" y="0"/>
                  </a:cubicBezTo>
                  <a:cubicBezTo>
                    <a:pt x="77013" y="9799"/>
                    <a:pt x="133360" y="9108"/>
                    <a:pt x="231889" y="0"/>
                  </a:cubicBezTo>
                  <a:cubicBezTo>
                    <a:pt x="238807" y="501"/>
                    <a:pt x="244574" y="6952"/>
                    <a:pt x="243991" y="12102"/>
                  </a:cubicBezTo>
                  <a:cubicBezTo>
                    <a:pt x="239128" y="87447"/>
                    <a:pt x="241500" y="152674"/>
                    <a:pt x="243991" y="210522"/>
                  </a:cubicBezTo>
                  <a:cubicBezTo>
                    <a:pt x="243082" y="217448"/>
                    <a:pt x="238656" y="221699"/>
                    <a:pt x="231889" y="222624"/>
                  </a:cubicBezTo>
                  <a:cubicBezTo>
                    <a:pt x="149784" y="217129"/>
                    <a:pt x="119692" y="222743"/>
                    <a:pt x="12102" y="222624"/>
                  </a:cubicBezTo>
                  <a:cubicBezTo>
                    <a:pt x="5037" y="223556"/>
                    <a:pt x="527" y="218093"/>
                    <a:pt x="0" y="210522"/>
                  </a:cubicBezTo>
                  <a:cubicBezTo>
                    <a:pt x="7457" y="157985"/>
                    <a:pt x="3229" y="54533"/>
                    <a:pt x="0" y="12102"/>
                  </a:cubicBezTo>
                  <a:close/>
                </a:path>
                <a:path w="243991" h="222624" stroke="0" extrusionOk="0">
                  <a:moveTo>
                    <a:pt x="0" y="12102"/>
                  </a:moveTo>
                  <a:cubicBezTo>
                    <a:pt x="239" y="4966"/>
                    <a:pt x="5125" y="567"/>
                    <a:pt x="12102" y="0"/>
                  </a:cubicBezTo>
                  <a:cubicBezTo>
                    <a:pt x="116782" y="5750"/>
                    <a:pt x="155803" y="-10314"/>
                    <a:pt x="231889" y="0"/>
                  </a:cubicBezTo>
                  <a:cubicBezTo>
                    <a:pt x="238013" y="-25"/>
                    <a:pt x="244213" y="4087"/>
                    <a:pt x="243991" y="12102"/>
                  </a:cubicBezTo>
                  <a:cubicBezTo>
                    <a:pt x="236715" y="97115"/>
                    <a:pt x="241736" y="169052"/>
                    <a:pt x="243991" y="210522"/>
                  </a:cubicBezTo>
                  <a:cubicBezTo>
                    <a:pt x="244108" y="217510"/>
                    <a:pt x="238342" y="221102"/>
                    <a:pt x="231889" y="222624"/>
                  </a:cubicBezTo>
                  <a:cubicBezTo>
                    <a:pt x="184343" y="224045"/>
                    <a:pt x="116988" y="217687"/>
                    <a:pt x="12102" y="222624"/>
                  </a:cubicBezTo>
                  <a:cubicBezTo>
                    <a:pt x="5413" y="222028"/>
                    <a:pt x="-45" y="216080"/>
                    <a:pt x="0" y="210522"/>
                  </a:cubicBezTo>
                  <a:cubicBezTo>
                    <a:pt x="2322" y="147288"/>
                    <a:pt x="8461" y="74763"/>
                    <a:pt x="0" y="12102"/>
                  </a:cubicBezTo>
                  <a:close/>
                </a:path>
              </a:pathLst>
            </a:custGeom>
            <a:solidFill>
              <a:schemeClr val="bg1">
                <a:lumMod val="95000"/>
              </a:schemeClr>
            </a:solidFill>
            <a:ln>
              <a:solidFill>
                <a:schemeClr val="tx1">
                  <a:lumMod val="65000"/>
                  <a:lumOff val="35000"/>
                </a:schemeClr>
              </a:solidFill>
              <a:extLst>
                <a:ext uri="{C807C97D-BFC1-408E-A445-0C87EB9F89A2}">
                  <ask:lineSketchStyleProps xmlns:ask="http://schemas.microsoft.com/office/drawing/2018/sketchyshapes" sd="2024747198">
                    <a:prstGeom prst="roundRect">
                      <a:avLst>
                        <a:gd name="adj" fmla="val 5436"/>
                      </a:avLst>
                    </a:prstGeom>
                    <ask:type>
                      <ask:lineSketchFreehand/>
                    </ask:type>
                    <ask:seed>2024747198</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pic>
          <p:nvPicPr>
            <p:cNvPr id="122" name="Check Icon" descr="Checkmark">
              <a:extLst>
                <a:ext uri="{FF2B5EF4-FFF2-40B4-BE49-F238E27FC236}">
                  <a16:creationId xmlns:a16="http://schemas.microsoft.com/office/drawing/2014/main" id="{2DC57C2D-C447-47B1-8FD4-178BC5C42670}"/>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436577" y="1796314"/>
              <a:ext cx="137160" cy="137160"/>
            </a:xfrm>
            <a:prstGeom prst="rect">
              <a:avLst/>
            </a:prstGeom>
          </p:spPr>
        </p:pic>
        <p:sp>
          <p:nvSpPr>
            <p:cNvPr id="123" name="Text Placeholder">
              <a:extLst>
                <a:ext uri="{FF2B5EF4-FFF2-40B4-BE49-F238E27FC236}">
                  <a16:creationId xmlns:a16="http://schemas.microsoft.com/office/drawing/2014/main" id="{17B7E51E-7569-4BE8-8CCD-09ABF7D543A1}"/>
                </a:ext>
              </a:extLst>
            </p:cNvPr>
            <p:cNvSpPr txBox="1"/>
            <p:nvPr/>
          </p:nvSpPr>
          <p:spPr>
            <a:xfrm>
              <a:off x="532392" y="1790635"/>
              <a:ext cx="840150" cy="167786"/>
            </a:xfrm>
            <a:prstGeom prst="rect">
              <a:avLst/>
            </a:prstGeom>
            <a:noFill/>
          </p:spPr>
          <p:txBody>
            <a:bodyPr wrap="square" lIns="0" tIns="0" rIns="0" bIns="0" rtlCol="0" anchor="ctr">
              <a:spAutoFit/>
            </a:bodyPr>
            <a:lstStyle/>
            <a:p>
              <a:pPr algn="ctr"/>
              <a:r>
                <a:rPr lang="en-US" sz="500" dirty="0">
                  <a:solidFill>
                    <a:schemeClr val="tx1">
                      <a:lumMod val="75000"/>
                      <a:lumOff val="25000"/>
                      <a:alpha val="35000"/>
                    </a:schemeClr>
                  </a:solidFill>
                </a:rPr>
                <a:t>10</a:t>
              </a:r>
            </a:p>
          </p:txBody>
        </p:sp>
      </p:grpSp>
      <p:sp>
        <p:nvSpPr>
          <p:cNvPr id="124" name="Dropdown Text">
            <a:extLst>
              <a:ext uri="{FF2B5EF4-FFF2-40B4-BE49-F238E27FC236}">
                <a16:creationId xmlns:a16="http://schemas.microsoft.com/office/drawing/2014/main" id="{35DE32B7-4819-4319-943A-30B57E23C9D8}"/>
              </a:ext>
            </a:extLst>
          </p:cNvPr>
          <p:cNvSpPr txBox="1"/>
          <p:nvPr/>
        </p:nvSpPr>
        <p:spPr>
          <a:xfrm>
            <a:off x="6929916" y="4173359"/>
            <a:ext cx="527912" cy="96501"/>
          </a:xfrm>
          <a:prstGeom prst="rect">
            <a:avLst/>
          </a:prstGeom>
          <a:noFill/>
        </p:spPr>
        <p:txBody>
          <a:bodyPr wrap="square" lIns="0" tIns="0" rIns="0" bIns="0" rtlCol="0">
            <a:spAutoFit/>
          </a:bodyPr>
          <a:lstStyle/>
          <a:p>
            <a:pPr>
              <a:lnSpc>
                <a:spcPct val="110000"/>
              </a:lnSpc>
            </a:pPr>
            <a:r>
              <a:rPr lang="en-US" sz="600" dirty="0">
                <a:solidFill>
                  <a:srgbClr val="555555"/>
                </a:solidFill>
              </a:rPr>
              <a:t>Items per page:</a:t>
            </a:r>
          </a:p>
        </p:txBody>
      </p:sp>
      <p:sp>
        <p:nvSpPr>
          <p:cNvPr id="125" name="Dropdown Text">
            <a:extLst>
              <a:ext uri="{FF2B5EF4-FFF2-40B4-BE49-F238E27FC236}">
                <a16:creationId xmlns:a16="http://schemas.microsoft.com/office/drawing/2014/main" id="{9BBDFB05-C965-4138-A7D0-03ED40E6A21D}"/>
              </a:ext>
            </a:extLst>
          </p:cNvPr>
          <p:cNvSpPr txBox="1"/>
          <p:nvPr/>
        </p:nvSpPr>
        <p:spPr>
          <a:xfrm>
            <a:off x="8215958" y="4178950"/>
            <a:ext cx="432000" cy="96501"/>
          </a:xfrm>
          <a:prstGeom prst="rect">
            <a:avLst/>
          </a:prstGeom>
          <a:noFill/>
        </p:spPr>
        <p:txBody>
          <a:bodyPr wrap="square" lIns="0" tIns="0" rIns="0" bIns="0" rtlCol="0">
            <a:spAutoFit/>
          </a:bodyPr>
          <a:lstStyle/>
          <a:p>
            <a:pPr>
              <a:lnSpc>
                <a:spcPct val="110000"/>
              </a:lnSpc>
            </a:pPr>
            <a:r>
              <a:rPr lang="en-US" sz="600" dirty="0">
                <a:solidFill>
                  <a:srgbClr val="555555"/>
                </a:solidFill>
              </a:rPr>
              <a:t>1 – 5 of 5</a:t>
            </a:r>
          </a:p>
        </p:txBody>
      </p:sp>
      <p:sp>
        <p:nvSpPr>
          <p:cNvPr id="126" name="Dropdown Text">
            <a:extLst>
              <a:ext uri="{FF2B5EF4-FFF2-40B4-BE49-F238E27FC236}">
                <a16:creationId xmlns:a16="http://schemas.microsoft.com/office/drawing/2014/main" id="{5F35ED4B-379B-4C8F-977C-3E39100EC1A6}"/>
              </a:ext>
            </a:extLst>
          </p:cNvPr>
          <p:cNvSpPr txBox="1"/>
          <p:nvPr/>
        </p:nvSpPr>
        <p:spPr>
          <a:xfrm>
            <a:off x="4987198" y="1503373"/>
            <a:ext cx="394187" cy="96501"/>
          </a:xfrm>
          <a:prstGeom prst="rect">
            <a:avLst/>
          </a:prstGeom>
          <a:noFill/>
        </p:spPr>
        <p:txBody>
          <a:bodyPr wrap="square" lIns="0" tIns="0" rIns="0" bIns="0" rtlCol="0">
            <a:spAutoFit/>
          </a:bodyPr>
          <a:lstStyle/>
          <a:p>
            <a:pPr algn="r">
              <a:lnSpc>
                <a:spcPct val="110000"/>
              </a:lnSpc>
            </a:pPr>
            <a:r>
              <a:rPr lang="en-US" sz="600" b="1" u="sng" dirty="0">
                <a:solidFill>
                  <a:schemeClr val="accent1"/>
                </a:solidFill>
              </a:rPr>
              <a:t>Préstamos</a:t>
            </a:r>
          </a:p>
        </p:txBody>
      </p:sp>
      <p:sp>
        <p:nvSpPr>
          <p:cNvPr id="128" name="Dropdown Text">
            <a:extLst>
              <a:ext uri="{FF2B5EF4-FFF2-40B4-BE49-F238E27FC236}">
                <a16:creationId xmlns:a16="http://schemas.microsoft.com/office/drawing/2014/main" id="{8C821FCE-E2EE-4701-97B9-6C7E240B0777}"/>
              </a:ext>
            </a:extLst>
          </p:cNvPr>
          <p:cNvSpPr txBox="1"/>
          <p:nvPr/>
        </p:nvSpPr>
        <p:spPr>
          <a:xfrm>
            <a:off x="6534779" y="256762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Fecha de préstamo</a:t>
            </a:r>
          </a:p>
        </p:txBody>
      </p:sp>
      <p:sp>
        <p:nvSpPr>
          <p:cNvPr id="129" name="Dropdown Text">
            <a:extLst>
              <a:ext uri="{FF2B5EF4-FFF2-40B4-BE49-F238E27FC236}">
                <a16:creationId xmlns:a16="http://schemas.microsoft.com/office/drawing/2014/main" id="{84ECC4A0-4878-41A7-85D9-D15CA7AA8DB9}"/>
              </a:ext>
            </a:extLst>
          </p:cNvPr>
          <p:cNvSpPr txBox="1"/>
          <p:nvPr/>
        </p:nvSpPr>
        <p:spPr>
          <a:xfrm>
            <a:off x="7563249" y="2566810"/>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Fecha de devolución</a:t>
            </a:r>
          </a:p>
        </p:txBody>
      </p:sp>
      <p:sp>
        <p:nvSpPr>
          <p:cNvPr id="130" name="Dropdown Text">
            <a:extLst>
              <a:ext uri="{FF2B5EF4-FFF2-40B4-BE49-F238E27FC236}">
                <a16:creationId xmlns:a16="http://schemas.microsoft.com/office/drawing/2014/main" id="{2100076C-CEF2-4CDA-9036-6F60B59FB137}"/>
              </a:ext>
            </a:extLst>
          </p:cNvPr>
          <p:cNvSpPr txBox="1"/>
          <p:nvPr/>
        </p:nvSpPr>
        <p:spPr>
          <a:xfrm>
            <a:off x="6534779" y="2758056"/>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01/01/2020</a:t>
            </a:r>
          </a:p>
        </p:txBody>
      </p:sp>
      <p:sp>
        <p:nvSpPr>
          <p:cNvPr id="132" name="Dropdown Text">
            <a:extLst>
              <a:ext uri="{FF2B5EF4-FFF2-40B4-BE49-F238E27FC236}">
                <a16:creationId xmlns:a16="http://schemas.microsoft.com/office/drawing/2014/main" id="{99CBCCFF-DC65-423A-B90D-4D75B3017D77}"/>
              </a:ext>
            </a:extLst>
          </p:cNvPr>
          <p:cNvSpPr txBox="1"/>
          <p:nvPr/>
        </p:nvSpPr>
        <p:spPr>
          <a:xfrm>
            <a:off x="6527265" y="3025068"/>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02/01/2020</a:t>
            </a:r>
          </a:p>
        </p:txBody>
      </p:sp>
      <p:sp>
        <p:nvSpPr>
          <p:cNvPr id="133" name="Dropdown Text">
            <a:extLst>
              <a:ext uri="{FF2B5EF4-FFF2-40B4-BE49-F238E27FC236}">
                <a16:creationId xmlns:a16="http://schemas.microsoft.com/office/drawing/2014/main" id="{3B172D2D-441F-40B5-85E1-CAD6FF8C387E}"/>
              </a:ext>
            </a:extLst>
          </p:cNvPr>
          <p:cNvSpPr txBox="1"/>
          <p:nvPr/>
        </p:nvSpPr>
        <p:spPr>
          <a:xfrm>
            <a:off x="6534779" y="3267789"/>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07/01/2020</a:t>
            </a:r>
          </a:p>
        </p:txBody>
      </p:sp>
      <p:sp>
        <p:nvSpPr>
          <p:cNvPr id="134" name="Dropdown Text">
            <a:extLst>
              <a:ext uri="{FF2B5EF4-FFF2-40B4-BE49-F238E27FC236}">
                <a16:creationId xmlns:a16="http://schemas.microsoft.com/office/drawing/2014/main" id="{98935B68-9F40-44BA-BF59-DB6FC66FAD31}"/>
              </a:ext>
            </a:extLst>
          </p:cNvPr>
          <p:cNvSpPr txBox="1"/>
          <p:nvPr/>
        </p:nvSpPr>
        <p:spPr>
          <a:xfrm>
            <a:off x="6527265" y="3522298"/>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01/01/2020</a:t>
            </a:r>
          </a:p>
        </p:txBody>
      </p:sp>
      <p:sp>
        <p:nvSpPr>
          <p:cNvPr id="136" name="Dropdown Text">
            <a:extLst>
              <a:ext uri="{FF2B5EF4-FFF2-40B4-BE49-F238E27FC236}">
                <a16:creationId xmlns:a16="http://schemas.microsoft.com/office/drawing/2014/main" id="{9AC3C055-EA85-494D-85A2-8CAA2BEE4F05}"/>
              </a:ext>
            </a:extLst>
          </p:cNvPr>
          <p:cNvSpPr txBox="1"/>
          <p:nvPr/>
        </p:nvSpPr>
        <p:spPr>
          <a:xfrm>
            <a:off x="6527265" y="3769799"/>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01/01/2020</a:t>
            </a:r>
          </a:p>
        </p:txBody>
      </p:sp>
      <p:sp>
        <p:nvSpPr>
          <p:cNvPr id="156" name="Dropdown Text">
            <a:extLst>
              <a:ext uri="{FF2B5EF4-FFF2-40B4-BE49-F238E27FC236}">
                <a16:creationId xmlns:a16="http://schemas.microsoft.com/office/drawing/2014/main" id="{3BE4C408-A78E-4087-A97F-25C9BB5E5EC4}"/>
              </a:ext>
            </a:extLst>
          </p:cNvPr>
          <p:cNvSpPr txBox="1"/>
          <p:nvPr/>
        </p:nvSpPr>
        <p:spPr>
          <a:xfrm>
            <a:off x="7688439" y="2763050"/>
            <a:ext cx="864000" cy="96501"/>
          </a:xfrm>
          <a:prstGeom prst="rect">
            <a:avLst/>
          </a:prstGeom>
          <a:noFill/>
        </p:spPr>
        <p:txBody>
          <a:bodyPr wrap="square" lIns="0" tIns="0" rIns="0" bIns="0" rtlCol="0">
            <a:spAutoFit/>
          </a:bodyPr>
          <a:lstStyle/>
          <a:p>
            <a:pPr>
              <a:lnSpc>
                <a:spcPct val="110000"/>
              </a:lnSpc>
            </a:pPr>
            <a:r>
              <a:rPr lang="en-US" sz="600" dirty="0">
                <a:solidFill>
                  <a:srgbClr val="555555"/>
                </a:solidFill>
              </a:rPr>
              <a:t>06/01/2020</a:t>
            </a:r>
          </a:p>
        </p:txBody>
      </p:sp>
      <p:sp>
        <p:nvSpPr>
          <p:cNvPr id="157" name="Dropdown Text">
            <a:extLst>
              <a:ext uri="{FF2B5EF4-FFF2-40B4-BE49-F238E27FC236}">
                <a16:creationId xmlns:a16="http://schemas.microsoft.com/office/drawing/2014/main" id="{CFE7A9F6-BC5D-448C-B6C6-A2B21D0B0BE4}"/>
              </a:ext>
            </a:extLst>
          </p:cNvPr>
          <p:cNvSpPr txBox="1"/>
          <p:nvPr/>
        </p:nvSpPr>
        <p:spPr>
          <a:xfrm>
            <a:off x="7680925" y="3030062"/>
            <a:ext cx="792000" cy="96501"/>
          </a:xfrm>
          <a:prstGeom prst="rect">
            <a:avLst/>
          </a:prstGeom>
          <a:noFill/>
        </p:spPr>
        <p:txBody>
          <a:bodyPr wrap="square" lIns="0" tIns="0" rIns="0" bIns="0" rtlCol="0">
            <a:spAutoFit/>
          </a:bodyPr>
          <a:lstStyle/>
          <a:p>
            <a:pPr>
              <a:lnSpc>
                <a:spcPct val="110000"/>
              </a:lnSpc>
            </a:pPr>
            <a:r>
              <a:rPr lang="en-US" sz="600" dirty="0">
                <a:solidFill>
                  <a:srgbClr val="555555"/>
                </a:solidFill>
              </a:rPr>
              <a:t>14/01/2020</a:t>
            </a:r>
          </a:p>
        </p:txBody>
      </p:sp>
      <p:sp>
        <p:nvSpPr>
          <p:cNvPr id="158" name="Dropdown Text">
            <a:extLst>
              <a:ext uri="{FF2B5EF4-FFF2-40B4-BE49-F238E27FC236}">
                <a16:creationId xmlns:a16="http://schemas.microsoft.com/office/drawing/2014/main" id="{9BF49FF5-477D-47C1-93CF-BE11218693A6}"/>
              </a:ext>
            </a:extLst>
          </p:cNvPr>
          <p:cNvSpPr txBox="1"/>
          <p:nvPr/>
        </p:nvSpPr>
        <p:spPr>
          <a:xfrm>
            <a:off x="7697799" y="3279065"/>
            <a:ext cx="756000" cy="96501"/>
          </a:xfrm>
          <a:prstGeom prst="rect">
            <a:avLst/>
          </a:prstGeom>
          <a:noFill/>
        </p:spPr>
        <p:txBody>
          <a:bodyPr wrap="square" lIns="0" tIns="0" rIns="0" bIns="0" rtlCol="0">
            <a:spAutoFit/>
          </a:bodyPr>
          <a:lstStyle/>
          <a:p>
            <a:pPr>
              <a:lnSpc>
                <a:spcPct val="110000"/>
              </a:lnSpc>
            </a:pPr>
            <a:r>
              <a:rPr lang="en-US" sz="600" dirty="0">
                <a:solidFill>
                  <a:srgbClr val="555555"/>
                </a:solidFill>
              </a:rPr>
              <a:t>14/01/2020</a:t>
            </a:r>
          </a:p>
        </p:txBody>
      </p:sp>
      <p:sp>
        <p:nvSpPr>
          <p:cNvPr id="162" name="Dropdown Text">
            <a:extLst>
              <a:ext uri="{FF2B5EF4-FFF2-40B4-BE49-F238E27FC236}">
                <a16:creationId xmlns:a16="http://schemas.microsoft.com/office/drawing/2014/main" id="{5731E6D3-CFB4-4C72-AE5B-39C02FA36B4E}"/>
              </a:ext>
            </a:extLst>
          </p:cNvPr>
          <p:cNvSpPr txBox="1"/>
          <p:nvPr/>
        </p:nvSpPr>
        <p:spPr>
          <a:xfrm>
            <a:off x="7690285" y="3546077"/>
            <a:ext cx="756000" cy="96501"/>
          </a:xfrm>
          <a:prstGeom prst="rect">
            <a:avLst/>
          </a:prstGeom>
          <a:noFill/>
        </p:spPr>
        <p:txBody>
          <a:bodyPr wrap="square" lIns="0" tIns="0" rIns="0" bIns="0" rtlCol="0">
            <a:spAutoFit/>
          </a:bodyPr>
          <a:lstStyle/>
          <a:p>
            <a:pPr>
              <a:lnSpc>
                <a:spcPct val="110000"/>
              </a:lnSpc>
            </a:pPr>
            <a:r>
              <a:rPr lang="en-US" sz="600" dirty="0">
                <a:solidFill>
                  <a:srgbClr val="555555"/>
                </a:solidFill>
              </a:rPr>
              <a:t>09/01/2020</a:t>
            </a:r>
          </a:p>
        </p:txBody>
      </p:sp>
      <p:sp>
        <p:nvSpPr>
          <p:cNvPr id="187" name="Dropdown Text">
            <a:extLst>
              <a:ext uri="{FF2B5EF4-FFF2-40B4-BE49-F238E27FC236}">
                <a16:creationId xmlns:a16="http://schemas.microsoft.com/office/drawing/2014/main" id="{ED383CC3-9DC7-46B3-BE77-53C12990803E}"/>
              </a:ext>
            </a:extLst>
          </p:cNvPr>
          <p:cNvSpPr txBox="1"/>
          <p:nvPr/>
        </p:nvSpPr>
        <p:spPr>
          <a:xfrm>
            <a:off x="7685494" y="3769798"/>
            <a:ext cx="756000" cy="96501"/>
          </a:xfrm>
          <a:prstGeom prst="rect">
            <a:avLst/>
          </a:prstGeom>
          <a:noFill/>
        </p:spPr>
        <p:txBody>
          <a:bodyPr wrap="square" lIns="0" tIns="0" rIns="0" bIns="0" rtlCol="0">
            <a:spAutoFit/>
          </a:bodyPr>
          <a:lstStyle/>
          <a:p>
            <a:pPr>
              <a:lnSpc>
                <a:spcPct val="110000"/>
              </a:lnSpc>
            </a:pPr>
            <a:r>
              <a:rPr lang="en-US" sz="600" dirty="0">
                <a:solidFill>
                  <a:srgbClr val="555555"/>
                </a:solidFill>
              </a:rPr>
              <a:t>10/01/2020</a:t>
            </a:r>
          </a:p>
        </p:txBody>
      </p:sp>
      <p:sp>
        <p:nvSpPr>
          <p:cNvPr id="188" name="Third Header Background">
            <a:extLst>
              <a:ext uri="{FF2B5EF4-FFF2-40B4-BE49-F238E27FC236}">
                <a16:creationId xmlns:a16="http://schemas.microsoft.com/office/drawing/2014/main" id="{3043E127-B610-4BF4-AF8F-CDD20E1B64EF}"/>
              </a:ext>
            </a:extLst>
          </p:cNvPr>
          <p:cNvSpPr/>
          <p:nvPr/>
        </p:nvSpPr>
        <p:spPr>
          <a:xfrm>
            <a:off x="2418887" y="1744635"/>
            <a:ext cx="6783885" cy="623863"/>
          </a:xfrm>
          <a:custGeom>
            <a:avLst/>
            <a:gdLst>
              <a:gd name="connsiteX0" fmla="*/ 0 w 6783885"/>
              <a:gd name="connsiteY0" fmla="*/ 0 h 623863"/>
              <a:gd name="connsiteX1" fmla="*/ 678389 w 6783885"/>
              <a:gd name="connsiteY1" fmla="*/ 0 h 623863"/>
              <a:gd name="connsiteX2" fmla="*/ 1356777 w 6783885"/>
              <a:gd name="connsiteY2" fmla="*/ 0 h 623863"/>
              <a:gd name="connsiteX3" fmla="*/ 2035166 w 6783885"/>
              <a:gd name="connsiteY3" fmla="*/ 0 h 623863"/>
              <a:gd name="connsiteX4" fmla="*/ 2849232 w 6783885"/>
              <a:gd name="connsiteY4" fmla="*/ 0 h 623863"/>
              <a:gd name="connsiteX5" fmla="*/ 3595459 w 6783885"/>
              <a:gd name="connsiteY5" fmla="*/ 0 h 623863"/>
              <a:gd name="connsiteX6" fmla="*/ 4070331 w 6783885"/>
              <a:gd name="connsiteY6" fmla="*/ 0 h 623863"/>
              <a:gd name="connsiteX7" fmla="*/ 4680881 w 6783885"/>
              <a:gd name="connsiteY7" fmla="*/ 0 h 623863"/>
              <a:gd name="connsiteX8" fmla="*/ 5494947 w 6783885"/>
              <a:gd name="connsiteY8" fmla="*/ 0 h 623863"/>
              <a:gd name="connsiteX9" fmla="*/ 6173335 w 6783885"/>
              <a:gd name="connsiteY9" fmla="*/ 0 h 623863"/>
              <a:gd name="connsiteX10" fmla="*/ 6783885 w 6783885"/>
              <a:gd name="connsiteY10" fmla="*/ 0 h 623863"/>
              <a:gd name="connsiteX11" fmla="*/ 6783885 w 6783885"/>
              <a:gd name="connsiteY11" fmla="*/ 623863 h 623863"/>
              <a:gd name="connsiteX12" fmla="*/ 6241174 w 6783885"/>
              <a:gd name="connsiteY12" fmla="*/ 623863 h 623863"/>
              <a:gd name="connsiteX13" fmla="*/ 5427108 w 6783885"/>
              <a:gd name="connsiteY13" fmla="*/ 623863 h 623863"/>
              <a:gd name="connsiteX14" fmla="*/ 4884397 w 6783885"/>
              <a:gd name="connsiteY14" fmla="*/ 623863 h 623863"/>
              <a:gd name="connsiteX15" fmla="*/ 4409525 w 6783885"/>
              <a:gd name="connsiteY15" fmla="*/ 623863 h 623863"/>
              <a:gd name="connsiteX16" fmla="*/ 3934653 w 6783885"/>
              <a:gd name="connsiteY16" fmla="*/ 623863 h 623863"/>
              <a:gd name="connsiteX17" fmla="*/ 3188426 w 6783885"/>
              <a:gd name="connsiteY17" fmla="*/ 623863 h 623863"/>
              <a:gd name="connsiteX18" fmla="*/ 2713554 w 6783885"/>
              <a:gd name="connsiteY18" fmla="*/ 623863 h 623863"/>
              <a:gd name="connsiteX19" fmla="*/ 2035165 w 6783885"/>
              <a:gd name="connsiteY19" fmla="*/ 623863 h 623863"/>
              <a:gd name="connsiteX20" fmla="*/ 1492455 w 6783885"/>
              <a:gd name="connsiteY20" fmla="*/ 623863 h 623863"/>
              <a:gd name="connsiteX21" fmla="*/ 814066 w 6783885"/>
              <a:gd name="connsiteY21" fmla="*/ 623863 h 623863"/>
              <a:gd name="connsiteX22" fmla="*/ 0 w 6783885"/>
              <a:gd name="connsiteY22" fmla="*/ 623863 h 623863"/>
              <a:gd name="connsiteX23" fmla="*/ 0 w 6783885"/>
              <a:gd name="connsiteY23" fmla="*/ 0 h 623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783885" h="623863" fill="none" extrusionOk="0">
                <a:moveTo>
                  <a:pt x="0" y="0"/>
                </a:moveTo>
                <a:cubicBezTo>
                  <a:pt x="328811" y="10609"/>
                  <a:pt x="472996" y="-8980"/>
                  <a:pt x="678389" y="0"/>
                </a:cubicBezTo>
                <a:cubicBezTo>
                  <a:pt x="883782" y="8980"/>
                  <a:pt x="1149530" y="5659"/>
                  <a:pt x="1356777" y="0"/>
                </a:cubicBezTo>
                <a:cubicBezTo>
                  <a:pt x="1564024" y="-5659"/>
                  <a:pt x="1814433" y="-33363"/>
                  <a:pt x="2035166" y="0"/>
                </a:cubicBezTo>
                <a:cubicBezTo>
                  <a:pt x="2255899" y="33363"/>
                  <a:pt x="2556269" y="35808"/>
                  <a:pt x="2849232" y="0"/>
                </a:cubicBezTo>
                <a:cubicBezTo>
                  <a:pt x="3142195" y="-35808"/>
                  <a:pt x="3295739" y="18504"/>
                  <a:pt x="3595459" y="0"/>
                </a:cubicBezTo>
                <a:cubicBezTo>
                  <a:pt x="3895179" y="-18504"/>
                  <a:pt x="3971406" y="14670"/>
                  <a:pt x="4070331" y="0"/>
                </a:cubicBezTo>
                <a:cubicBezTo>
                  <a:pt x="4169256" y="-14670"/>
                  <a:pt x="4501280" y="-29606"/>
                  <a:pt x="4680881" y="0"/>
                </a:cubicBezTo>
                <a:cubicBezTo>
                  <a:pt x="4860482" y="29606"/>
                  <a:pt x="5291714" y="-39654"/>
                  <a:pt x="5494947" y="0"/>
                </a:cubicBezTo>
                <a:cubicBezTo>
                  <a:pt x="5698180" y="39654"/>
                  <a:pt x="5947299" y="10721"/>
                  <a:pt x="6173335" y="0"/>
                </a:cubicBezTo>
                <a:cubicBezTo>
                  <a:pt x="6399371" y="-10721"/>
                  <a:pt x="6618235" y="16484"/>
                  <a:pt x="6783885" y="0"/>
                </a:cubicBezTo>
                <a:cubicBezTo>
                  <a:pt x="6760853" y="223939"/>
                  <a:pt x="6788490" y="338404"/>
                  <a:pt x="6783885" y="623863"/>
                </a:cubicBezTo>
                <a:cubicBezTo>
                  <a:pt x="6539207" y="624269"/>
                  <a:pt x="6432377" y="624845"/>
                  <a:pt x="6241174" y="623863"/>
                </a:cubicBezTo>
                <a:cubicBezTo>
                  <a:pt x="6049971" y="622881"/>
                  <a:pt x="5612935" y="632908"/>
                  <a:pt x="5427108" y="623863"/>
                </a:cubicBezTo>
                <a:cubicBezTo>
                  <a:pt x="5241281" y="614818"/>
                  <a:pt x="5149612" y="629695"/>
                  <a:pt x="4884397" y="623863"/>
                </a:cubicBezTo>
                <a:cubicBezTo>
                  <a:pt x="4619182" y="618031"/>
                  <a:pt x="4562974" y="614210"/>
                  <a:pt x="4409525" y="623863"/>
                </a:cubicBezTo>
                <a:cubicBezTo>
                  <a:pt x="4256076" y="633516"/>
                  <a:pt x="4128984" y="622158"/>
                  <a:pt x="3934653" y="623863"/>
                </a:cubicBezTo>
                <a:cubicBezTo>
                  <a:pt x="3740322" y="625568"/>
                  <a:pt x="3341732" y="659516"/>
                  <a:pt x="3188426" y="623863"/>
                </a:cubicBezTo>
                <a:cubicBezTo>
                  <a:pt x="3035120" y="588210"/>
                  <a:pt x="2826271" y="642275"/>
                  <a:pt x="2713554" y="623863"/>
                </a:cubicBezTo>
                <a:cubicBezTo>
                  <a:pt x="2600837" y="605451"/>
                  <a:pt x="2266616" y="624361"/>
                  <a:pt x="2035165" y="623863"/>
                </a:cubicBezTo>
                <a:cubicBezTo>
                  <a:pt x="1803714" y="623365"/>
                  <a:pt x="1652649" y="632576"/>
                  <a:pt x="1492455" y="623863"/>
                </a:cubicBezTo>
                <a:cubicBezTo>
                  <a:pt x="1332261" y="615151"/>
                  <a:pt x="1065804" y="602184"/>
                  <a:pt x="814066" y="623863"/>
                </a:cubicBezTo>
                <a:cubicBezTo>
                  <a:pt x="562328" y="645542"/>
                  <a:pt x="400181" y="661481"/>
                  <a:pt x="0" y="623863"/>
                </a:cubicBezTo>
                <a:cubicBezTo>
                  <a:pt x="-20382" y="494728"/>
                  <a:pt x="24480" y="307350"/>
                  <a:pt x="0" y="0"/>
                </a:cubicBezTo>
                <a:close/>
              </a:path>
              <a:path w="6783885" h="623863" stroke="0" extrusionOk="0">
                <a:moveTo>
                  <a:pt x="0" y="0"/>
                </a:moveTo>
                <a:cubicBezTo>
                  <a:pt x="143963" y="25505"/>
                  <a:pt x="379677" y="21635"/>
                  <a:pt x="610550" y="0"/>
                </a:cubicBezTo>
                <a:cubicBezTo>
                  <a:pt x="841423" y="-21635"/>
                  <a:pt x="861832" y="14614"/>
                  <a:pt x="1085422" y="0"/>
                </a:cubicBezTo>
                <a:cubicBezTo>
                  <a:pt x="1309012" y="-14614"/>
                  <a:pt x="1676101" y="20278"/>
                  <a:pt x="1899488" y="0"/>
                </a:cubicBezTo>
                <a:cubicBezTo>
                  <a:pt x="2122875" y="-20278"/>
                  <a:pt x="2235007" y="-25322"/>
                  <a:pt x="2510037" y="0"/>
                </a:cubicBezTo>
                <a:cubicBezTo>
                  <a:pt x="2785067" y="25322"/>
                  <a:pt x="2859216" y="-27920"/>
                  <a:pt x="3120587" y="0"/>
                </a:cubicBezTo>
                <a:cubicBezTo>
                  <a:pt x="3381958" y="27920"/>
                  <a:pt x="3710543" y="-29662"/>
                  <a:pt x="3934653" y="0"/>
                </a:cubicBezTo>
                <a:cubicBezTo>
                  <a:pt x="4158763" y="29662"/>
                  <a:pt x="4217987" y="-18278"/>
                  <a:pt x="4477364" y="0"/>
                </a:cubicBezTo>
                <a:cubicBezTo>
                  <a:pt x="4736741" y="18278"/>
                  <a:pt x="5077582" y="34711"/>
                  <a:pt x="5291430" y="0"/>
                </a:cubicBezTo>
                <a:cubicBezTo>
                  <a:pt x="5505278" y="-34711"/>
                  <a:pt x="5869164" y="11553"/>
                  <a:pt x="6105497" y="0"/>
                </a:cubicBezTo>
                <a:cubicBezTo>
                  <a:pt x="6341830" y="-11553"/>
                  <a:pt x="6592693" y="-27390"/>
                  <a:pt x="6783885" y="0"/>
                </a:cubicBezTo>
                <a:cubicBezTo>
                  <a:pt x="6776762" y="284428"/>
                  <a:pt x="6796924" y="431751"/>
                  <a:pt x="6783885" y="623863"/>
                </a:cubicBezTo>
                <a:cubicBezTo>
                  <a:pt x="6589253" y="609648"/>
                  <a:pt x="6295589" y="593351"/>
                  <a:pt x="6037658" y="623863"/>
                </a:cubicBezTo>
                <a:cubicBezTo>
                  <a:pt x="5779727" y="654375"/>
                  <a:pt x="5452743" y="630881"/>
                  <a:pt x="5223591" y="623863"/>
                </a:cubicBezTo>
                <a:cubicBezTo>
                  <a:pt x="4994439" y="616845"/>
                  <a:pt x="4728528" y="658251"/>
                  <a:pt x="4409525" y="623863"/>
                </a:cubicBezTo>
                <a:cubicBezTo>
                  <a:pt x="4090522" y="589475"/>
                  <a:pt x="4057475" y="642621"/>
                  <a:pt x="3866814" y="623863"/>
                </a:cubicBezTo>
                <a:cubicBezTo>
                  <a:pt x="3676153" y="605105"/>
                  <a:pt x="3358210" y="635520"/>
                  <a:pt x="3188426" y="623863"/>
                </a:cubicBezTo>
                <a:cubicBezTo>
                  <a:pt x="3018642" y="612206"/>
                  <a:pt x="2647111" y="662823"/>
                  <a:pt x="2374360" y="623863"/>
                </a:cubicBezTo>
                <a:cubicBezTo>
                  <a:pt x="2101609" y="584903"/>
                  <a:pt x="1958383" y="605791"/>
                  <a:pt x="1695971" y="623863"/>
                </a:cubicBezTo>
                <a:cubicBezTo>
                  <a:pt x="1433559" y="641935"/>
                  <a:pt x="1318856" y="613287"/>
                  <a:pt x="1221099" y="623863"/>
                </a:cubicBezTo>
                <a:cubicBezTo>
                  <a:pt x="1123342" y="634439"/>
                  <a:pt x="916358" y="626426"/>
                  <a:pt x="678388" y="623863"/>
                </a:cubicBezTo>
                <a:cubicBezTo>
                  <a:pt x="440418" y="621300"/>
                  <a:pt x="210895" y="646776"/>
                  <a:pt x="0" y="623863"/>
                </a:cubicBezTo>
                <a:cubicBezTo>
                  <a:pt x="-9890" y="367373"/>
                  <a:pt x="22094" y="285599"/>
                  <a:pt x="0" y="0"/>
                </a:cubicBezTo>
                <a:close/>
              </a:path>
            </a:pathLst>
          </a:custGeom>
          <a:solidFill>
            <a:srgbClr val="F2F2F2"/>
          </a:solidFill>
          <a:ln>
            <a:solidFill>
              <a:srgbClr val="F2F2F2">
                <a:alpha val="0"/>
              </a:srgb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189" name="Search Bar">
            <a:extLst>
              <a:ext uri="{FF2B5EF4-FFF2-40B4-BE49-F238E27FC236}">
                <a16:creationId xmlns:a16="http://schemas.microsoft.com/office/drawing/2014/main" id="{A18DC93C-8A8B-44BA-AA6C-4B79564A6AB8}"/>
              </a:ext>
            </a:extLst>
          </p:cNvPr>
          <p:cNvGrpSpPr/>
          <p:nvPr/>
        </p:nvGrpSpPr>
        <p:grpSpPr>
          <a:xfrm>
            <a:off x="2729547" y="1963042"/>
            <a:ext cx="1414694" cy="184665"/>
            <a:chOff x="5212327" y="3743941"/>
            <a:chExt cx="1012165" cy="141094"/>
          </a:xfrm>
        </p:grpSpPr>
        <p:sp>
          <p:nvSpPr>
            <p:cNvPr id="190" name="Search Placeholder">
              <a:extLst>
                <a:ext uri="{FF2B5EF4-FFF2-40B4-BE49-F238E27FC236}">
                  <a16:creationId xmlns:a16="http://schemas.microsoft.com/office/drawing/2014/main" id="{3E62814F-264E-4F79-B71B-F0D5FA627560}"/>
                </a:ext>
              </a:extLst>
            </p:cNvPr>
            <p:cNvSpPr/>
            <p:nvPr/>
          </p:nvSpPr>
          <p:spPr>
            <a:xfrm>
              <a:off x="5255834" y="3757383"/>
              <a:ext cx="968658" cy="123904"/>
            </a:xfrm>
            <a:custGeom>
              <a:avLst/>
              <a:gdLst>
                <a:gd name="connsiteX0" fmla="*/ 0 w 968658"/>
                <a:gd name="connsiteY0" fmla="*/ 6074 h 123904"/>
                <a:gd name="connsiteX1" fmla="*/ 6074 w 968658"/>
                <a:gd name="connsiteY1" fmla="*/ 0 h 123904"/>
                <a:gd name="connsiteX2" fmla="*/ 465199 w 968658"/>
                <a:gd name="connsiteY2" fmla="*/ 0 h 123904"/>
                <a:gd name="connsiteX3" fmla="*/ 962584 w 968658"/>
                <a:gd name="connsiteY3" fmla="*/ 0 h 123904"/>
                <a:gd name="connsiteX4" fmla="*/ 968658 w 968658"/>
                <a:gd name="connsiteY4" fmla="*/ 6074 h 123904"/>
                <a:gd name="connsiteX5" fmla="*/ 968658 w 968658"/>
                <a:gd name="connsiteY5" fmla="*/ 117830 h 123904"/>
                <a:gd name="connsiteX6" fmla="*/ 962584 w 968658"/>
                <a:gd name="connsiteY6" fmla="*/ 123904 h 123904"/>
                <a:gd name="connsiteX7" fmla="*/ 465199 w 968658"/>
                <a:gd name="connsiteY7" fmla="*/ 123904 h 123904"/>
                <a:gd name="connsiteX8" fmla="*/ 6074 w 968658"/>
                <a:gd name="connsiteY8" fmla="*/ 123904 h 123904"/>
                <a:gd name="connsiteX9" fmla="*/ 0 w 968658"/>
                <a:gd name="connsiteY9" fmla="*/ 117830 h 123904"/>
                <a:gd name="connsiteX10" fmla="*/ 0 w 968658"/>
                <a:gd name="connsiteY10" fmla="*/ 6074 h 123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68658" h="123904" fill="none" extrusionOk="0">
                  <a:moveTo>
                    <a:pt x="0" y="6074"/>
                  </a:moveTo>
                  <a:cubicBezTo>
                    <a:pt x="38" y="2164"/>
                    <a:pt x="2365" y="623"/>
                    <a:pt x="6074" y="0"/>
                  </a:cubicBezTo>
                  <a:cubicBezTo>
                    <a:pt x="101799" y="-19685"/>
                    <a:pt x="319782" y="-9293"/>
                    <a:pt x="465199" y="0"/>
                  </a:cubicBezTo>
                  <a:cubicBezTo>
                    <a:pt x="610617" y="9293"/>
                    <a:pt x="745944" y="20619"/>
                    <a:pt x="962584" y="0"/>
                  </a:cubicBezTo>
                  <a:cubicBezTo>
                    <a:pt x="965498" y="118"/>
                    <a:pt x="968714" y="2100"/>
                    <a:pt x="968658" y="6074"/>
                  </a:cubicBezTo>
                  <a:cubicBezTo>
                    <a:pt x="970374" y="56560"/>
                    <a:pt x="970993" y="75727"/>
                    <a:pt x="968658" y="117830"/>
                  </a:cubicBezTo>
                  <a:cubicBezTo>
                    <a:pt x="968477" y="121627"/>
                    <a:pt x="966320" y="124545"/>
                    <a:pt x="962584" y="123904"/>
                  </a:cubicBezTo>
                  <a:cubicBezTo>
                    <a:pt x="792466" y="105696"/>
                    <a:pt x="690087" y="117019"/>
                    <a:pt x="465199" y="123904"/>
                  </a:cubicBezTo>
                  <a:cubicBezTo>
                    <a:pt x="240311" y="130789"/>
                    <a:pt x="131875" y="140167"/>
                    <a:pt x="6074" y="123904"/>
                  </a:cubicBezTo>
                  <a:cubicBezTo>
                    <a:pt x="2721" y="124066"/>
                    <a:pt x="337" y="121084"/>
                    <a:pt x="0" y="117830"/>
                  </a:cubicBezTo>
                  <a:cubicBezTo>
                    <a:pt x="4986" y="83946"/>
                    <a:pt x="610" y="52854"/>
                    <a:pt x="0" y="6074"/>
                  </a:cubicBezTo>
                  <a:close/>
                </a:path>
                <a:path w="968658" h="123904" stroke="0" extrusionOk="0">
                  <a:moveTo>
                    <a:pt x="0" y="6074"/>
                  </a:moveTo>
                  <a:cubicBezTo>
                    <a:pt x="352" y="2054"/>
                    <a:pt x="2431" y="555"/>
                    <a:pt x="6074" y="0"/>
                  </a:cubicBezTo>
                  <a:cubicBezTo>
                    <a:pt x="141916" y="23477"/>
                    <a:pt x="385077" y="11993"/>
                    <a:pt x="493894" y="0"/>
                  </a:cubicBezTo>
                  <a:cubicBezTo>
                    <a:pt x="602711" y="-11993"/>
                    <a:pt x="793366" y="23139"/>
                    <a:pt x="962584" y="0"/>
                  </a:cubicBezTo>
                  <a:cubicBezTo>
                    <a:pt x="966521" y="-163"/>
                    <a:pt x="968849" y="2867"/>
                    <a:pt x="968658" y="6074"/>
                  </a:cubicBezTo>
                  <a:cubicBezTo>
                    <a:pt x="969259" y="31334"/>
                    <a:pt x="970774" y="75197"/>
                    <a:pt x="968658" y="117830"/>
                  </a:cubicBezTo>
                  <a:cubicBezTo>
                    <a:pt x="968256" y="121129"/>
                    <a:pt x="965666" y="124068"/>
                    <a:pt x="962584" y="123904"/>
                  </a:cubicBezTo>
                  <a:cubicBezTo>
                    <a:pt x="808315" y="134252"/>
                    <a:pt x="638291" y="127241"/>
                    <a:pt x="465199" y="123904"/>
                  </a:cubicBezTo>
                  <a:cubicBezTo>
                    <a:pt x="292108" y="120567"/>
                    <a:pt x="180128" y="139354"/>
                    <a:pt x="6074" y="123904"/>
                  </a:cubicBezTo>
                  <a:cubicBezTo>
                    <a:pt x="2588" y="124430"/>
                    <a:pt x="-802" y="121104"/>
                    <a:pt x="0" y="117830"/>
                  </a:cubicBezTo>
                  <a:cubicBezTo>
                    <a:pt x="3768" y="70301"/>
                    <a:pt x="4070" y="32202"/>
                    <a:pt x="0" y="6074"/>
                  </a:cubicBezTo>
                  <a:close/>
                </a:path>
              </a:pathLst>
            </a:custGeom>
            <a:solidFill>
              <a:schemeClr val="bg1"/>
            </a:solidFill>
            <a:ln w="9525">
              <a:solidFill>
                <a:srgbClr val="666666"/>
              </a:solidFill>
              <a:extLst>
                <a:ext uri="{C807C97D-BFC1-408E-A445-0C87EB9F89A2}">
                  <ask:lineSketchStyleProps xmlns:ask="http://schemas.microsoft.com/office/drawing/2018/sketchyshapes" sd="2024747198">
                    <a:prstGeom prst="roundRect">
                      <a:avLst>
                        <a:gd name="adj" fmla="val 4902"/>
                      </a:avLst>
                    </a:prstGeom>
                    <ask:type>
                      <ask:lineSketchFreehand/>
                    </ask:type>
                    <ask:seed>2024747198</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191" name="Search Text">
              <a:extLst>
                <a:ext uri="{FF2B5EF4-FFF2-40B4-BE49-F238E27FC236}">
                  <a16:creationId xmlns:a16="http://schemas.microsoft.com/office/drawing/2014/main" id="{97C7286D-D508-4E1D-A22E-B9EFE027C28E}"/>
                </a:ext>
              </a:extLst>
            </p:cNvPr>
            <p:cNvSpPr txBox="1"/>
            <p:nvPr/>
          </p:nvSpPr>
          <p:spPr>
            <a:xfrm>
              <a:off x="5212327" y="3743941"/>
              <a:ext cx="457951" cy="141094"/>
            </a:xfrm>
            <a:prstGeom prst="rect">
              <a:avLst/>
            </a:prstGeom>
            <a:noFill/>
          </p:spPr>
          <p:txBody>
            <a:bodyPr wrap="square" rtlCol="0">
              <a:spAutoFit/>
            </a:bodyPr>
            <a:lstStyle/>
            <a:p>
              <a:r>
                <a:rPr lang="en-US" sz="600" dirty="0">
                  <a:solidFill>
                    <a:srgbClr val="7D7D7D"/>
                  </a:solidFill>
                </a:rPr>
                <a:t>Título …</a:t>
              </a:r>
            </a:p>
          </p:txBody>
        </p:sp>
      </p:grpSp>
      <p:grpSp>
        <p:nvGrpSpPr>
          <p:cNvPr id="192" name="Search Bar">
            <a:extLst>
              <a:ext uri="{FF2B5EF4-FFF2-40B4-BE49-F238E27FC236}">
                <a16:creationId xmlns:a16="http://schemas.microsoft.com/office/drawing/2014/main" id="{C16E1B2C-0279-4B62-A18D-70102031D4E8}"/>
              </a:ext>
            </a:extLst>
          </p:cNvPr>
          <p:cNvGrpSpPr/>
          <p:nvPr/>
        </p:nvGrpSpPr>
        <p:grpSpPr>
          <a:xfrm>
            <a:off x="4319232" y="1980635"/>
            <a:ext cx="1414694" cy="184665"/>
            <a:chOff x="5212327" y="3743941"/>
            <a:chExt cx="1012165" cy="141094"/>
          </a:xfrm>
        </p:grpSpPr>
        <p:sp>
          <p:nvSpPr>
            <p:cNvPr id="193" name="Search Placeholder">
              <a:extLst>
                <a:ext uri="{FF2B5EF4-FFF2-40B4-BE49-F238E27FC236}">
                  <a16:creationId xmlns:a16="http://schemas.microsoft.com/office/drawing/2014/main" id="{C7124EC6-E4B0-4EA5-BE38-06D2D7C52F19}"/>
                </a:ext>
              </a:extLst>
            </p:cNvPr>
            <p:cNvSpPr/>
            <p:nvPr/>
          </p:nvSpPr>
          <p:spPr>
            <a:xfrm>
              <a:off x="5255834" y="3757383"/>
              <a:ext cx="968658" cy="123904"/>
            </a:xfrm>
            <a:custGeom>
              <a:avLst/>
              <a:gdLst>
                <a:gd name="connsiteX0" fmla="*/ 0 w 968658"/>
                <a:gd name="connsiteY0" fmla="*/ 6074 h 123904"/>
                <a:gd name="connsiteX1" fmla="*/ 6074 w 968658"/>
                <a:gd name="connsiteY1" fmla="*/ 0 h 123904"/>
                <a:gd name="connsiteX2" fmla="*/ 465199 w 968658"/>
                <a:gd name="connsiteY2" fmla="*/ 0 h 123904"/>
                <a:gd name="connsiteX3" fmla="*/ 962584 w 968658"/>
                <a:gd name="connsiteY3" fmla="*/ 0 h 123904"/>
                <a:gd name="connsiteX4" fmla="*/ 968658 w 968658"/>
                <a:gd name="connsiteY4" fmla="*/ 6074 h 123904"/>
                <a:gd name="connsiteX5" fmla="*/ 968658 w 968658"/>
                <a:gd name="connsiteY5" fmla="*/ 117830 h 123904"/>
                <a:gd name="connsiteX6" fmla="*/ 962584 w 968658"/>
                <a:gd name="connsiteY6" fmla="*/ 123904 h 123904"/>
                <a:gd name="connsiteX7" fmla="*/ 465199 w 968658"/>
                <a:gd name="connsiteY7" fmla="*/ 123904 h 123904"/>
                <a:gd name="connsiteX8" fmla="*/ 6074 w 968658"/>
                <a:gd name="connsiteY8" fmla="*/ 123904 h 123904"/>
                <a:gd name="connsiteX9" fmla="*/ 0 w 968658"/>
                <a:gd name="connsiteY9" fmla="*/ 117830 h 123904"/>
                <a:gd name="connsiteX10" fmla="*/ 0 w 968658"/>
                <a:gd name="connsiteY10" fmla="*/ 6074 h 123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68658" h="123904" fill="none" extrusionOk="0">
                  <a:moveTo>
                    <a:pt x="0" y="6074"/>
                  </a:moveTo>
                  <a:cubicBezTo>
                    <a:pt x="38" y="2164"/>
                    <a:pt x="2365" y="623"/>
                    <a:pt x="6074" y="0"/>
                  </a:cubicBezTo>
                  <a:cubicBezTo>
                    <a:pt x="101799" y="-19685"/>
                    <a:pt x="319782" y="-9293"/>
                    <a:pt x="465199" y="0"/>
                  </a:cubicBezTo>
                  <a:cubicBezTo>
                    <a:pt x="610617" y="9293"/>
                    <a:pt x="745944" y="20619"/>
                    <a:pt x="962584" y="0"/>
                  </a:cubicBezTo>
                  <a:cubicBezTo>
                    <a:pt x="965498" y="118"/>
                    <a:pt x="968714" y="2100"/>
                    <a:pt x="968658" y="6074"/>
                  </a:cubicBezTo>
                  <a:cubicBezTo>
                    <a:pt x="970374" y="56560"/>
                    <a:pt x="970993" y="75727"/>
                    <a:pt x="968658" y="117830"/>
                  </a:cubicBezTo>
                  <a:cubicBezTo>
                    <a:pt x="968477" y="121627"/>
                    <a:pt x="966320" y="124545"/>
                    <a:pt x="962584" y="123904"/>
                  </a:cubicBezTo>
                  <a:cubicBezTo>
                    <a:pt x="792466" y="105696"/>
                    <a:pt x="690087" y="117019"/>
                    <a:pt x="465199" y="123904"/>
                  </a:cubicBezTo>
                  <a:cubicBezTo>
                    <a:pt x="240311" y="130789"/>
                    <a:pt x="131875" y="140167"/>
                    <a:pt x="6074" y="123904"/>
                  </a:cubicBezTo>
                  <a:cubicBezTo>
                    <a:pt x="2721" y="124066"/>
                    <a:pt x="337" y="121084"/>
                    <a:pt x="0" y="117830"/>
                  </a:cubicBezTo>
                  <a:cubicBezTo>
                    <a:pt x="4986" y="83946"/>
                    <a:pt x="610" y="52854"/>
                    <a:pt x="0" y="6074"/>
                  </a:cubicBezTo>
                  <a:close/>
                </a:path>
                <a:path w="968658" h="123904" stroke="0" extrusionOk="0">
                  <a:moveTo>
                    <a:pt x="0" y="6074"/>
                  </a:moveTo>
                  <a:cubicBezTo>
                    <a:pt x="352" y="2054"/>
                    <a:pt x="2431" y="555"/>
                    <a:pt x="6074" y="0"/>
                  </a:cubicBezTo>
                  <a:cubicBezTo>
                    <a:pt x="141916" y="23477"/>
                    <a:pt x="385077" y="11993"/>
                    <a:pt x="493894" y="0"/>
                  </a:cubicBezTo>
                  <a:cubicBezTo>
                    <a:pt x="602711" y="-11993"/>
                    <a:pt x="793366" y="23139"/>
                    <a:pt x="962584" y="0"/>
                  </a:cubicBezTo>
                  <a:cubicBezTo>
                    <a:pt x="966521" y="-163"/>
                    <a:pt x="968849" y="2867"/>
                    <a:pt x="968658" y="6074"/>
                  </a:cubicBezTo>
                  <a:cubicBezTo>
                    <a:pt x="969259" y="31334"/>
                    <a:pt x="970774" y="75197"/>
                    <a:pt x="968658" y="117830"/>
                  </a:cubicBezTo>
                  <a:cubicBezTo>
                    <a:pt x="968256" y="121129"/>
                    <a:pt x="965666" y="124068"/>
                    <a:pt x="962584" y="123904"/>
                  </a:cubicBezTo>
                  <a:cubicBezTo>
                    <a:pt x="808315" y="134252"/>
                    <a:pt x="638291" y="127241"/>
                    <a:pt x="465199" y="123904"/>
                  </a:cubicBezTo>
                  <a:cubicBezTo>
                    <a:pt x="292108" y="120567"/>
                    <a:pt x="180128" y="139354"/>
                    <a:pt x="6074" y="123904"/>
                  </a:cubicBezTo>
                  <a:cubicBezTo>
                    <a:pt x="2588" y="124430"/>
                    <a:pt x="-802" y="121104"/>
                    <a:pt x="0" y="117830"/>
                  </a:cubicBezTo>
                  <a:cubicBezTo>
                    <a:pt x="3768" y="70301"/>
                    <a:pt x="4070" y="32202"/>
                    <a:pt x="0" y="6074"/>
                  </a:cubicBezTo>
                  <a:close/>
                </a:path>
              </a:pathLst>
            </a:custGeom>
            <a:solidFill>
              <a:schemeClr val="bg1"/>
            </a:solidFill>
            <a:ln w="9525">
              <a:solidFill>
                <a:srgbClr val="666666"/>
              </a:solidFill>
              <a:extLst>
                <a:ext uri="{C807C97D-BFC1-408E-A445-0C87EB9F89A2}">
                  <ask:lineSketchStyleProps xmlns:ask="http://schemas.microsoft.com/office/drawing/2018/sketchyshapes" sd="2024747198">
                    <a:prstGeom prst="roundRect">
                      <a:avLst>
                        <a:gd name="adj" fmla="val 4902"/>
                      </a:avLst>
                    </a:prstGeom>
                    <ask:type>
                      <ask:lineSketchFreehand/>
                    </ask:type>
                    <ask:seed>2024747198</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pic>
          <p:nvPicPr>
            <p:cNvPr id="194" name="Search Icon" descr="Magnifying glass">
              <a:extLst>
                <a:ext uri="{FF2B5EF4-FFF2-40B4-BE49-F238E27FC236}">
                  <a16:creationId xmlns:a16="http://schemas.microsoft.com/office/drawing/2014/main" id="{CEC226A2-9070-42E0-8DA0-3AC6D9BC5942}"/>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6117979" y="3780953"/>
              <a:ext cx="76572" cy="76572"/>
            </a:xfrm>
            <a:prstGeom prst="rect">
              <a:avLst/>
            </a:prstGeom>
          </p:spPr>
        </p:pic>
        <p:sp>
          <p:nvSpPr>
            <p:cNvPr id="195" name="Search Text">
              <a:extLst>
                <a:ext uri="{FF2B5EF4-FFF2-40B4-BE49-F238E27FC236}">
                  <a16:creationId xmlns:a16="http://schemas.microsoft.com/office/drawing/2014/main" id="{6C5F5463-2D50-43D0-90DB-C0F5A9594EE3}"/>
                </a:ext>
              </a:extLst>
            </p:cNvPr>
            <p:cNvSpPr txBox="1"/>
            <p:nvPr/>
          </p:nvSpPr>
          <p:spPr>
            <a:xfrm>
              <a:off x="5212327" y="3743941"/>
              <a:ext cx="457951" cy="141094"/>
            </a:xfrm>
            <a:prstGeom prst="rect">
              <a:avLst/>
            </a:prstGeom>
            <a:noFill/>
          </p:spPr>
          <p:txBody>
            <a:bodyPr wrap="square" rtlCol="0">
              <a:spAutoFit/>
            </a:bodyPr>
            <a:lstStyle/>
            <a:p>
              <a:r>
                <a:rPr lang="en-US" sz="600" dirty="0">
                  <a:solidFill>
                    <a:srgbClr val="7D7D7D"/>
                  </a:solidFill>
                </a:rPr>
                <a:t>Cliente …</a:t>
              </a:r>
            </a:p>
          </p:txBody>
        </p:sp>
      </p:grpSp>
      <p:sp>
        <p:nvSpPr>
          <p:cNvPr id="196" name="Outline Button">
            <a:extLst>
              <a:ext uri="{FF2B5EF4-FFF2-40B4-BE49-F238E27FC236}">
                <a16:creationId xmlns:a16="http://schemas.microsoft.com/office/drawing/2014/main" id="{4326DEE3-E092-4679-BE62-BF40FCBDBEB7}"/>
              </a:ext>
            </a:extLst>
          </p:cNvPr>
          <p:cNvSpPr/>
          <p:nvPr/>
        </p:nvSpPr>
        <p:spPr>
          <a:xfrm>
            <a:off x="7560443" y="1958380"/>
            <a:ext cx="720000" cy="236196"/>
          </a:xfrm>
          <a:custGeom>
            <a:avLst/>
            <a:gdLst>
              <a:gd name="connsiteX0" fmla="*/ 0 w 720000"/>
              <a:gd name="connsiteY0" fmla="*/ 14840 h 236196"/>
              <a:gd name="connsiteX1" fmla="*/ 14840 w 720000"/>
              <a:gd name="connsiteY1" fmla="*/ 0 h 236196"/>
              <a:gd name="connsiteX2" fmla="*/ 705160 w 720000"/>
              <a:gd name="connsiteY2" fmla="*/ 0 h 236196"/>
              <a:gd name="connsiteX3" fmla="*/ 720000 w 720000"/>
              <a:gd name="connsiteY3" fmla="*/ 14840 h 236196"/>
              <a:gd name="connsiteX4" fmla="*/ 720000 w 720000"/>
              <a:gd name="connsiteY4" fmla="*/ 221356 h 236196"/>
              <a:gd name="connsiteX5" fmla="*/ 705160 w 720000"/>
              <a:gd name="connsiteY5" fmla="*/ 236196 h 236196"/>
              <a:gd name="connsiteX6" fmla="*/ 14840 w 720000"/>
              <a:gd name="connsiteY6" fmla="*/ 236196 h 236196"/>
              <a:gd name="connsiteX7" fmla="*/ 0 w 720000"/>
              <a:gd name="connsiteY7" fmla="*/ 221356 h 236196"/>
              <a:gd name="connsiteX8" fmla="*/ 0 w 720000"/>
              <a:gd name="connsiteY8" fmla="*/ 14840 h 236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00" h="236196" extrusionOk="0">
                <a:moveTo>
                  <a:pt x="0" y="14840"/>
                </a:moveTo>
                <a:cubicBezTo>
                  <a:pt x="-1153" y="5933"/>
                  <a:pt x="5044" y="600"/>
                  <a:pt x="14840" y="0"/>
                </a:cubicBezTo>
                <a:cubicBezTo>
                  <a:pt x="330390" y="22283"/>
                  <a:pt x="439945" y="8081"/>
                  <a:pt x="705160" y="0"/>
                </a:cubicBezTo>
                <a:cubicBezTo>
                  <a:pt x="711808" y="-1178"/>
                  <a:pt x="719417" y="7840"/>
                  <a:pt x="720000" y="14840"/>
                </a:cubicBezTo>
                <a:cubicBezTo>
                  <a:pt x="718987" y="76361"/>
                  <a:pt x="709819" y="175746"/>
                  <a:pt x="720000" y="221356"/>
                </a:cubicBezTo>
                <a:cubicBezTo>
                  <a:pt x="720542" y="228436"/>
                  <a:pt x="712319" y="236037"/>
                  <a:pt x="705160" y="236196"/>
                </a:cubicBezTo>
                <a:cubicBezTo>
                  <a:pt x="361831" y="210999"/>
                  <a:pt x="359229" y="227049"/>
                  <a:pt x="14840" y="236196"/>
                </a:cubicBezTo>
                <a:cubicBezTo>
                  <a:pt x="6268" y="236817"/>
                  <a:pt x="-215" y="229302"/>
                  <a:pt x="0" y="221356"/>
                </a:cubicBezTo>
                <a:cubicBezTo>
                  <a:pt x="592" y="165953"/>
                  <a:pt x="1703" y="100342"/>
                  <a:pt x="0" y="14840"/>
                </a:cubicBezTo>
                <a:close/>
              </a:path>
            </a:pathLst>
          </a:custGeom>
          <a:noFill/>
          <a:ln>
            <a:solidFill>
              <a:schemeClr val="tx1">
                <a:lumMod val="75000"/>
                <a:lumOff val="25000"/>
              </a:schemeClr>
            </a:solidFill>
            <a:extLst>
              <a:ext uri="{C807C97D-BFC1-408E-A445-0C87EB9F89A2}">
                <ask:lineSketchStyleProps xmlns:ask="http://schemas.microsoft.com/office/drawing/2018/sketchyshapes" sd="1219033472">
                  <a:prstGeom prst="roundRect">
                    <a:avLst>
                      <a:gd name="adj" fmla="val 6283"/>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spc="20" dirty="0">
                <a:solidFill>
                  <a:schemeClr val="tx1">
                    <a:lumMod val="75000"/>
                    <a:lumOff val="25000"/>
                  </a:schemeClr>
                </a:solidFill>
              </a:rPr>
              <a:t>Limpiar</a:t>
            </a:r>
          </a:p>
        </p:txBody>
      </p:sp>
      <p:sp>
        <p:nvSpPr>
          <p:cNvPr id="197" name="Outline Button">
            <a:extLst>
              <a:ext uri="{FF2B5EF4-FFF2-40B4-BE49-F238E27FC236}">
                <a16:creationId xmlns:a16="http://schemas.microsoft.com/office/drawing/2014/main" id="{574279F6-3E7A-4223-891C-93144ABD7141}"/>
              </a:ext>
            </a:extLst>
          </p:cNvPr>
          <p:cNvSpPr/>
          <p:nvPr/>
        </p:nvSpPr>
        <p:spPr>
          <a:xfrm>
            <a:off x="8391023" y="1958380"/>
            <a:ext cx="720000" cy="236196"/>
          </a:xfrm>
          <a:custGeom>
            <a:avLst/>
            <a:gdLst>
              <a:gd name="connsiteX0" fmla="*/ 0 w 720000"/>
              <a:gd name="connsiteY0" fmla="*/ 14840 h 236196"/>
              <a:gd name="connsiteX1" fmla="*/ 14840 w 720000"/>
              <a:gd name="connsiteY1" fmla="*/ 0 h 236196"/>
              <a:gd name="connsiteX2" fmla="*/ 705160 w 720000"/>
              <a:gd name="connsiteY2" fmla="*/ 0 h 236196"/>
              <a:gd name="connsiteX3" fmla="*/ 720000 w 720000"/>
              <a:gd name="connsiteY3" fmla="*/ 14840 h 236196"/>
              <a:gd name="connsiteX4" fmla="*/ 720000 w 720000"/>
              <a:gd name="connsiteY4" fmla="*/ 221356 h 236196"/>
              <a:gd name="connsiteX5" fmla="*/ 705160 w 720000"/>
              <a:gd name="connsiteY5" fmla="*/ 236196 h 236196"/>
              <a:gd name="connsiteX6" fmla="*/ 14840 w 720000"/>
              <a:gd name="connsiteY6" fmla="*/ 236196 h 236196"/>
              <a:gd name="connsiteX7" fmla="*/ 0 w 720000"/>
              <a:gd name="connsiteY7" fmla="*/ 221356 h 236196"/>
              <a:gd name="connsiteX8" fmla="*/ 0 w 720000"/>
              <a:gd name="connsiteY8" fmla="*/ 14840 h 236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00" h="236196" extrusionOk="0">
                <a:moveTo>
                  <a:pt x="0" y="14840"/>
                </a:moveTo>
                <a:cubicBezTo>
                  <a:pt x="-1153" y="5933"/>
                  <a:pt x="5044" y="600"/>
                  <a:pt x="14840" y="0"/>
                </a:cubicBezTo>
                <a:cubicBezTo>
                  <a:pt x="330390" y="22283"/>
                  <a:pt x="439945" y="8081"/>
                  <a:pt x="705160" y="0"/>
                </a:cubicBezTo>
                <a:cubicBezTo>
                  <a:pt x="711808" y="-1178"/>
                  <a:pt x="719417" y="7840"/>
                  <a:pt x="720000" y="14840"/>
                </a:cubicBezTo>
                <a:cubicBezTo>
                  <a:pt x="718987" y="76361"/>
                  <a:pt x="709819" y="175746"/>
                  <a:pt x="720000" y="221356"/>
                </a:cubicBezTo>
                <a:cubicBezTo>
                  <a:pt x="720542" y="228436"/>
                  <a:pt x="712319" y="236037"/>
                  <a:pt x="705160" y="236196"/>
                </a:cubicBezTo>
                <a:cubicBezTo>
                  <a:pt x="361831" y="210999"/>
                  <a:pt x="359229" y="227049"/>
                  <a:pt x="14840" y="236196"/>
                </a:cubicBezTo>
                <a:cubicBezTo>
                  <a:pt x="6268" y="236817"/>
                  <a:pt x="-215" y="229302"/>
                  <a:pt x="0" y="221356"/>
                </a:cubicBezTo>
                <a:cubicBezTo>
                  <a:pt x="592" y="165953"/>
                  <a:pt x="1703" y="100342"/>
                  <a:pt x="0" y="14840"/>
                </a:cubicBezTo>
                <a:close/>
              </a:path>
            </a:pathLst>
          </a:custGeom>
          <a:noFill/>
          <a:ln>
            <a:solidFill>
              <a:schemeClr val="tx1">
                <a:lumMod val="75000"/>
                <a:lumOff val="25000"/>
              </a:schemeClr>
            </a:solidFill>
            <a:extLst>
              <a:ext uri="{C807C97D-BFC1-408E-A445-0C87EB9F89A2}">
                <ask:lineSketchStyleProps xmlns:ask="http://schemas.microsoft.com/office/drawing/2018/sketchyshapes" sd="1219033472">
                  <a:prstGeom prst="roundRect">
                    <a:avLst>
                      <a:gd name="adj" fmla="val 6283"/>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spc="20" dirty="0">
                <a:solidFill>
                  <a:schemeClr val="tx1">
                    <a:lumMod val="75000"/>
                    <a:lumOff val="25000"/>
                  </a:schemeClr>
                </a:solidFill>
              </a:rPr>
              <a:t>Filtrar</a:t>
            </a:r>
          </a:p>
        </p:txBody>
      </p:sp>
      <p:grpSp>
        <p:nvGrpSpPr>
          <p:cNvPr id="198" name="Search Bar">
            <a:extLst>
              <a:ext uri="{FF2B5EF4-FFF2-40B4-BE49-F238E27FC236}">
                <a16:creationId xmlns:a16="http://schemas.microsoft.com/office/drawing/2014/main" id="{D3DBB398-B461-4E2A-AF79-94F6D28DEEF3}"/>
              </a:ext>
            </a:extLst>
          </p:cNvPr>
          <p:cNvGrpSpPr/>
          <p:nvPr/>
        </p:nvGrpSpPr>
        <p:grpSpPr>
          <a:xfrm>
            <a:off x="5901157" y="1980626"/>
            <a:ext cx="1088094" cy="184666"/>
            <a:chOff x="5212327" y="3743941"/>
            <a:chExt cx="778494" cy="141095"/>
          </a:xfrm>
        </p:grpSpPr>
        <p:sp>
          <p:nvSpPr>
            <p:cNvPr id="199" name="Search Placeholder">
              <a:extLst>
                <a:ext uri="{FF2B5EF4-FFF2-40B4-BE49-F238E27FC236}">
                  <a16:creationId xmlns:a16="http://schemas.microsoft.com/office/drawing/2014/main" id="{16CECB1C-ED68-48C4-9115-E654D339915F}"/>
                </a:ext>
              </a:extLst>
            </p:cNvPr>
            <p:cNvSpPr/>
            <p:nvPr/>
          </p:nvSpPr>
          <p:spPr>
            <a:xfrm>
              <a:off x="5255834" y="3757383"/>
              <a:ext cx="734987" cy="123904"/>
            </a:xfrm>
            <a:custGeom>
              <a:avLst/>
              <a:gdLst>
                <a:gd name="connsiteX0" fmla="*/ 0 w 734987"/>
                <a:gd name="connsiteY0" fmla="*/ 6074 h 123904"/>
                <a:gd name="connsiteX1" fmla="*/ 6074 w 734987"/>
                <a:gd name="connsiteY1" fmla="*/ 0 h 123904"/>
                <a:gd name="connsiteX2" fmla="*/ 353037 w 734987"/>
                <a:gd name="connsiteY2" fmla="*/ 0 h 123904"/>
                <a:gd name="connsiteX3" fmla="*/ 728913 w 734987"/>
                <a:gd name="connsiteY3" fmla="*/ 0 h 123904"/>
                <a:gd name="connsiteX4" fmla="*/ 734987 w 734987"/>
                <a:gd name="connsiteY4" fmla="*/ 6074 h 123904"/>
                <a:gd name="connsiteX5" fmla="*/ 734987 w 734987"/>
                <a:gd name="connsiteY5" fmla="*/ 117830 h 123904"/>
                <a:gd name="connsiteX6" fmla="*/ 728913 w 734987"/>
                <a:gd name="connsiteY6" fmla="*/ 123904 h 123904"/>
                <a:gd name="connsiteX7" fmla="*/ 353037 w 734987"/>
                <a:gd name="connsiteY7" fmla="*/ 123904 h 123904"/>
                <a:gd name="connsiteX8" fmla="*/ 6074 w 734987"/>
                <a:gd name="connsiteY8" fmla="*/ 123904 h 123904"/>
                <a:gd name="connsiteX9" fmla="*/ 0 w 734987"/>
                <a:gd name="connsiteY9" fmla="*/ 117830 h 123904"/>
                <a:gd name="connsiteX10" fmla="*/ 0 w 734987"/>
                <a:gd name="connsiteY10" fmla="*/ 6074 h 123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34987" h="123904" fill="none" extrusionOk="0">
                  <a:moveTo>
                    <a:pt x="0" y="6074"/>
                  </a:moveTo>
                  <a:cubicBezTo>
                    <a:pt x="38" y="2164"/>
                    <a:pt x="2365" y="623"/>
                    <a:pt x="6074" y="0"/>
                  </a:cubicBezTo>
                  <a:cubicBezTo>
                    <a:pt x="88899" y="-7434"/>
                    <a:pt x="262785" y="-15283"/>
                    <a:pt x="353037" y="0"/>
                  </a:cubicBezTo>
                  <a:cubicBezTo>
                    <a:pt x="443289" y="15283"/>
                    <a:pt x="581619" y="10325"/>
                    <a:pt x="728913" y="0"/>
                  </a:cubicBezTo>
                  <a:cubicBezTo>
                    <a:pt x="731827" y="118"/>
                    <a:pt x="735043" y="2100"/>
                    <a:pt x="734987" y="6074"/>
                  </a:cubicBezTo>
                  <a:cubicBezTo>
                    <a:pt x="736703" y="56560"/>
                    <a:pt x="737322" y="75727"/>
                    <a:pt x="734987" y="117830"/>
                  </a:cubicBezTo>
                  <a:cubicBezTo>
                    <a:pt x="734806" y="121627"/>
                    <a:pt x="732649" y="124545"/>
                    <a:pt x="728913" y="123904"/>
                  </a:cubicBezTo>
                  <a:cubicBezTo>
                    <a:pt x="567824" y="139731"/>
                    <a:pt x="484616" y="108025"/>
                    <a:pt x="353037" y="123904"/>
                  </a:cubicBezTo>
                  <a:cubicBezTo>
                    <a:pt x="221458" y="139783"/>
                    <a:pt x="162069" y="140489"/>
                    <a:pt x="6074" y="123904"/>
                  </a:cubicBezTo>
                  <a:cubicBezTo>
                    <a:pt x="2721" y="124066"/>
                    <a:pt x="337" y="121084"/>
                    <a:pt x="0" y="117830"/>
                  </a:cubicBezTo>
                  <a:cubicBezTo>
                    <a:pt x="4986" y="83946"/>
                    <a:pt x="610" y="52854"/>
                    <a:pt x="0" y="6074"/>
                  </a:cubicBezTo>
                  <a:close/>
                </a:path>
                <a:path w="734987" h="123904" stroke="0" extrusionOk="0">
                  <a:moveTo>
                    <a:pt x="0" y="6074"/>
                  </a:moveTo>
                  <a:cubicBezTo>
                    <a:pt x="352" y="2054"/>
                    <a:pt x="2431" y="555"/>
                    <a:pt x="6074" y="0"/>
                  </a:cubicBezTo>
                  <a:cubicBezTo>
                    <a:pt x="137328" y="-17873"/>
                    <a:pt x="256176" y="-14245"/>
                    <a:pt x="374722" y="0"/>
                  </a:cubicBezTo>
                  <a:cubicBezTo>
                    <a:pt x="493268" y="14245"/>
                    <a:pt x="630423" y="4871"/>
                    <a:pt x="728913" y="0"/>
                  </a:cubicBezTo>
                  <a:cubicBezTo>
                    <a:pt x="732850" y="-163"/>
                    <a:pt x="735178" y="2867"/>
                    <a:pt x="734987" y="6074"/>
                  </a:cubicBezTo>
                  <a:cubicBezTo>
                    <a:pt x="735588" y="31334"/>
                    <a:pt x="737103" y="75197"/>
                    <a:pt x="734987" y="117830"/>
                  </a:cubicBezTo>
                  <a:cubicBezTo>
                    <a:pt x="734585" y="121129"/>
                    <a:pt x="731995" y="124068"/>
                    <a:pt x="728913" y="123904"/>
                  </a:cubicBezTo>
                  <a:cubicBezTo>
                    <a:pt x="621312" y="129628"/>
                    <a:pt x="457919" y="117397"/>
                    <a:pt x="353037" y="123904"/>
                  </a:cubicBezTo>
                  <a:cubicBezTo>
                    <a:pt x="248155" y="130411"/>
                    <a:pt x="139885" y="117018"/>
                    <a:pt x="6074" y="123904"/>
                  </a:cubicBezTo>
                  <a:cubicBezTo>
                    <a:pt x="2588" y="124430"/>
                    <a:pt x="-802" y="121104"/>
                    <a:pt x="0" y="117830"/>
                  </a:cubicBezTo>
                  <a:cubicBezTo>
                    <a:pt x="3768" y="70301"/>
                    <a:pt x="4070" y="32202"/>
                    <a:pt x="0" y="6074"/>
                  </a:cubicBezTo>
                  <a:close/>
                </a:path>
              </a:pathLst>
            </a:custGeom>
            <a:solidFill>
              <a:schemeClr val="bg1"/>
            </a:solidFill>
            <a:ln w="9525">
              <a:solidFill>
                <a:srgbClr val="666666"/>
              </a:solidFill>
              <a:extLst>
                <a:ext uri="{C807C97D-BFC1-408E-A445-0C87EB9F89A2}">
                  <ask:lineSketchStyleProps xmlns:ask="http://schemas.microsoft.com/office/drawing/2018/sketchyshapes" sd="2024747198">
                    <a:prstGeom prst="roundRect">
                      <a:avLst>
                        <a:gd name="adj" fmla="val 4902"/>
                      </a:avLst>
                    </a:prstGeom>
                    <ask:type>
                      <ask:lineSketchFreehand/>
                    </ask:type>
                    <ask:seed>2024747198</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pic>
          <p:nvPicPr>
            <p:cNvPr id="200" name="Search Icon" descr="Magnifying glass">
              <a:extLst>
                <a:ext uri="{FF2B5EF4-FFF2-40B4-BE49-F238E27FC236}">
                  <a16:creationId xmlns:a16="http://schemas.microsoft.com/office/drawing/2014/main" id="{6A53FA4F-4111-40C2-8CEF-FBAF2C78C9AD}"/>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5868104" y="3780953"/>
              <a:ext cx="76572" cy="76572"/>
            </a:xfrm>
            <a:prstGeom prst="rect">
              <a:avLst/>
            </a:prstGeom>
          </p:spPr>
        </p:pic>
        <p:sp>
          <p:nvSpPr>
            <p:cNvPr id="201" name="Search Text">
              <a:extLst>
                <a:ext uri="{FF2B5EF4-FFF2-40B4-BE49-F238E27FC236}">
                  <a16:creationId xmlns:a16="http://schemas.microsoft.com/office/drawing/2014/main" id="{6E0E9E9F-2855-4E85-A850-5D14BB0F213B}"/>
                </a:ext>
              </a:extLst>
            </p:cNvPr>
            <p:cNvSpPr txBox="1"/>
            <p:nvPr/>
          </p:nvSpPr>
          <p:spPr>
            <a:xfrm>
              <a:off x="5212327" y="3743941"/>
              <a:ext cx="457951" cy="141095"/>
            </a:xfrm>
            <a:prstGeom prst="rect">
              <a:avLst/>
            </a:prstGeom>
            <a:noFill/>
          </p:spPr>
          <p:txBody>
            <a:bodyPr wrap="square" rtlCol="0">
              <a:spAutoFit/>
            </a:bodyPr>
            <a:lstStyle/>
            <a:p>
              <a:r>
                <a:rPr lang="en-US" sz="600" dirty="0">
                  <a:solidFill>
                    <a:srgbClr val="7D7D7D"/>
                  </a:solidFill>
                </a:rPr>
                <a:t>Fecha …</a:t>
              </a:r>
            </a:p>
          </p:txBody>
        </p:sp>
      </p:grpSp>
      <p:pic>
        <p:nvPicPr>
          <p:cNvPr id="202" name="Search Icon" descr="Magnifying glass">
            <a:extLst>
              <a:ext uri="{FF2B5EF4-FFF2-40B4-BE49-F238E27FC236}">
                <a16:creationId xmlns:a16="http://schemas.microsoft.com/office/drawing/2014/main" id="{3F6D46FE-48BC-4553-BF73-1E899F73A73E}"/>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3995369" y="2020829"/>
            <a:ext cx="107024" cy="100218"/>
          </a:xfrm>
          <a:prstGeom prst="rect">
            <a:avLst/>
          </a:prstGeom>
        </p:spPr>
      </p:pic>
    </p:spTree>
    <p:extLst>
      <p:ext uri="{BB962C8B-B14F-4D97-AF65-F5344CB8AC3E}">
        <p14:creationId xmlns:p14="http://schemas.microsoft.com/office/powerpoint/2010/main" val="16598286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5000"/>
            <a:lum/>
          </a:blip>
          <a:srcRect/>
          <a:stretch>
            <a:fillRect t="-41000" b="-41000"/>
          </a:stretch>
        </a:blipFill>
        <a:effectLst/>
      </p:bgPr>
    </p:bg>
    <p:spTree>
      <p:nvGrpSpPr>
        <p:cNvPr id="1" name=""/>
        <p:cNvGrpSpPr/>
        <p:nvPr/>
      </p:nvGrpSpPr>
      <p:grpSpPr>
        <a:xfrm>
          <a:off x="0" y="0"/>
          <a:ext cx="0" cy="0"/>
          <a:chOff x="0" y="0"/>
          <a:chExt cx="0" cy="0"/>
        </a:xfrm>
      </p:grpSpPr>
      <p:sp>
        <p:nvSpPr>
          <p:cNvPr id="283" name="Picture Placeholder Background">
            <a:extLst>
              <a:ext uri="{FF2B5EF4-FFF2-40B4-BE49-F238E27FC236}">
                <a16:creationId xmlns:a16="http://schemas.microsoft.com/office/drawing/2014/main" id="{4542FB1C-1C10-427A-A286-0F5624B897A7}"/>
              </a:ext>
            </a:extLst>
          </p:cNvPr>
          <p:cNvSpPr/>
          <p:nvPr/>
        </p:nvSpPr>
        <p:spPr>
          <a:xfrm>
            <a:off x="2346960" y="1327893"/>
            <a:ext cx="7033540" cy="3626196"/>
          </a:xfrm>
          <a:custGeom>
            <a:avLst/>
            <a:gdLst>
              <a:gd name="connsiteX0" fmla="*/ 0 w 7033540"/>
              <a:gd name="connsiteY0" fmla="*/ 44784 h 3626196"/>
              <a:gd name="connsiteX1" fmla="*/ 44784 w 7033540"/>
              <a:gd name="connsiteY1" fmla="*/ 0 h 3626196"/>
              <a:gd name="connsiteX2" fmla="*/ 808621 w 7033540"/>
              <a:gd name="connsiteY2" fmla="*/ 0 h 3626196"/>
              <a:gd name="connsiteX3" fmla="*/ 1433578 w 7033540"/>
              <a:gd name="connsiteY3" fmla="*/ 0 h 3626196"/>
              <a:gd name="connsiteX4" fmla="*/ 2058536 w 7033540"/>
              <a:gd name="connsiteY4" fmla="*/ 0 h 3626196"/>
              <a:gd name="connsiteX5" fmla="*/ 2683493 w 7033540"/>
              <a:gd name="connsiteY5" fmla="*/ 0 h 3626196"/>
              <a:gd name="connsiteX6" fmla="*/ 3239011 w 7033540"/>
              <a:gd name="connsiteY6" fmla="*/ 0 h 3626196"/>
              <a:gd name="connsiteX7" fmla="*/ 4002848 w 7033540"/>
              <a:gd name="connsiteY7" fmla="*/ 0 h 3626196"/>
              <a:gd name="connsiteX8" fmla="*/ 4766685 w 7033540"/>
              <a:gd name="connsiteY8" fmla="*/ 0 h 3626196"/>
              <a:gd name="connsiteX9" fmla="*/ 5599962 w 7033540"/>
              <a:gd name="connsiteY9" fmla="*/ 0 h 3626196"/>
              <a:gd name="connsiteX10" fmla="*/ 6224919 w 7033540"/>
              <a:gd name="connsiteY10" fmla="*/ 0 h 3626196"/>
              <a:gd name="connsiteX11" fmla="*/ 6988756 w 7033540"/>
              <a:gd name="connsiteY11" fmla="*/ 0 h 3626196"/>
              <a:gd name="connsiteX12" fmla="*/ 7033540 w 7033540"/>
              <a:gd name="connsiteY12" fmla="*/ 44784 h 3626196"/>
              <a:gd name="connsiteX13" fmla="*/ 7033540 w 7033540"/>
              <a:gd name="connsiteY13" fmla="*/ 669588 h 3626196"/>
              <a:gd name="connsiteX14" fmla="*/ 7033540 w 7033540"/>
              <a:gd name="connsiteY14" fmla="*/ 1259026 h 3626196"/>
              <a:gd name="connsiteX15" fmla="*/ 7033540 w 7033540"/>
              <a:gd name="connsiteY15" fmla="*/ 1848464 h 3626196"/>
              <a:gd name="connsiteX16" fmla="*/ 7033540 w 7033540"/>
              <a:gd name="connsiteY16" fmla="*/ 2331803 h 3626196"/>
              <a:gd name="connsiteX17" fmla="*/ 7033540 w 7033540"/>
              <a:gd name="connsiteY17" fmla="*/ 2850509 h 3626196"/>
              <a:gd name="connsiteX18" fmla="*/ 7033540 w 7033540"/>
              <a:gd name="connsiteY18" fmla="*/ 3581412 h 3626196"/>
              <a:gd name="connsiteX19" fmla="*/ 6988756 w 7033540"/>
              <a:gd name="connsiteY19" fmla="*/ 3626196 h 3626196"/>
              <a:gd name="connsiteX20" fmla="*/ 6502678 w 7033540"/>
              <a:gd name="connsiteY20" fmla="*/ 3626196 h 3626196"/>
              <a:gd name="connsiteX21" fmla="*/ 6016600 w 7033540"/>
              <a:gd name="connsiteY21" fmla="*/ 3626196 h 3626196"/>
              <a:gd name="connsiteX22" fmla="*/ 5530522 w 7033540"/>
              <a:gd name="connsiteY22" fmla="*/ 3626196 h 3626196"/>
              <a:gd name="connsiteX23" fmla="*/ 4975004 w 7033540"/>
              <a:gd name="connsiteY23" fmla="*/ 3626196 h 3626196"/>
              <a:gd name="connsiteX24" fmla="*/ 4419486 w 7033540"/>
              <a:gd name="connsiteY24" fmla="*/ 3626196 h 3626196"/>
              <a:gd name="connsiteX25" fmla="*/ 3794529 w 7033540"/>
              <a:gd name="connsiteY25" fmla="*/ 3626196 h 3626196"/>
              <a:gd name="connsiteX26" fmla="*/ 3030692 w 7033540"/>
              <a:gd name="connsiteY26" fmla="*/ 3626196 h 3626196"/>
              <a:gd name="connsiteX27" fmla="*/ 2197415 w 7033540"/>
              <a:gd name="connsiteY27" fmla="*/ 3626196 h 3626196"/>
              <a:gd name="connsiteX28" fmla="*/ 1433578 w 7033540"/>
              <a:gd name="connsiteY28" fmla="*/ 3626196 h 3626196"/>
              <a:gd name="connsiteX29" fmla="*/ 739181 w 7033540"/>
              <a:gd name="connsiteY29" fmla="*/ 3626196 h 3626196"/>
              <a:gd name="connsiteX30" fmla="*/ 44784 w 7033540"/>
              <a:gd name="connsiteY30" fmla="*/ 3626196 h 3626196"/>
              <a:gd name="connsiteX31" fmla="*/ 0 w 7033540"/>
              <a:gd name="connsiteY31" fmla="*/ 3581412 h 3626196"/>
              <a:gd name="connsiteX32" fmla="*/ 0 w 7033540"/>
              <a:gd name="connsiteY32" fmla="*/ 2991974 h 3626196"/>
              <a:gd name="connsiteX33" fmla="*/ 0 w 7033540"/>
              <a:gd name="connsiteY33" fmla="*/ 2367170 h 3626196"/>
              <a:gd name="connsiteX34" fmla="*/ 0 w 7033540"/>
              <a:gd name="connsiteY34" fmla="*/ 1706999 h 3626196"/>
              <a:gd name="connsiteX35" fmla="*/ 0 w 7033540"/>
              <a:gd name="connsiteY35" fmla="*/ 1082195 h 3626196"/>
              <a:gd name="connsiteX36" fmla="*/ 0 w 7033540"/>
              <a:gd name="connsiteY36" fmla="*/ 44784 h 3626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7033540" h="3626196" fill="none" extrusionOk="0">
                <a:moveTo>
                  <a:pt x="0" y="44784"/>
                </a:moveTo>
                <a:cubicBezTo>
                  <a:pt x="70" y="17145"/>
                  <a:pt x="21852" y="2510"/>
                  <a:pt x="44784" y="0"/>
                </a:cubicBezTo>
                <a:cubicBezTo>
                  <a:pt x="261598" y="-10510"/>
                  <a:pt x="627878" y="-25077"/>
                  <a:pt x="808621" y="0"/>
                </a:cubicBezTo>
                <a:cubicBezTo>
                  <a:pt x="989364" y="25077"/>
                  <a:pt x="1130095" y="21101"/>
                  <a:pt x="1433578" y="0"/>
                </a:cubicBezTo>
                <a:cubicBezTo>
                  <a:pt x="1737061" y="-21101"/>
                  <a:pt x="1796218" y="27999"/>
                  <a:pt x="2058536" y="0"/>
                </a:cubicBezTo>
                <a:cubicBezTo>
                  <a:pt x="2320854" y="-27999"/>
                  <a:pt x="2440892" y="13475"/>
                  <a:pt x="2683493" y="0"/>
                </a:cubicBezTo>
                <a:cubicBezTo>
                  <a:pt x="2926094" y="-13475"/>
                  <a:pt x="2994705" y="-22260"/>
                  <a:pt x="3239011" y="0"/>
                </a:cubicBezTo>
                <a:cubicBezTo>
                  <a:pt x="3483317" y="22260"/>
                  <a:pt x="3790030" y="-5427"/>
                  <a:pt x="4002848" y="0"/>
                </a:cubicBezTo>
                <a:cubicBezTo>
                  <a:pt x="4215666" y="5427"/>
                  <a:pt x="4553902" y="4836"/>
                  <a:pt x="4766685" y="0"/>
                </a:cubicBezTo>
                <a:cubicBezTo>
                  <a:pt x="4979468" y="-4836"/>
                  <a:pt x="5325312" y="18586"/>
                  <a:pt x="5599962" y="0"/>
                </a:cubicBezTo>
                <a:cubicBezTo>
                  <a:pt x="5874612" y="-18586"/>
                  <a:pt x="5968450" y="1226"/>
                  <a:pt x="6224919" y="0"/>
                </a:cubicBezTo>
                <a:cubicBezTo>
                  <a:pt x="6481388" y="-1226"/>
                  <a:pt x="6778422" y="23998"/>
                  <a:pt x="6988756" y="0"/>
                </a:cubicBezTo>
                <a:cubicBezTo>
                  <a:pt x="7012954" y="3135"/>
                  <a:pt x="7036013" y="20570"/>
                  <a:pt x="7033540" y="44784"/>
                </a:cubicBezTo>
                <a:cubicBezTo>
                  <a:pt x="7042298" y="301651"/>
                  <a:pt x="7017985" y="382583"/>
                  <a:pt x="7033540" y="669588"/>
                </a:cubicBezTo>
                <a:cubicBezTo>
                  <a:pt x="7049095" y="956593"/>
                  <a:pt x="7051767" y="1118375"/>
                  <a:pt x="7033540" y="1259026"/>
                </a:cubicBezTo>
                <a:cubicBezTo>
                  <a:pt x="7015313" y="1399677"/>
                  <a:pt x="7012166" y="1602070"/>
                  <a:pt x="7033540" y="1848464"/>
                </a:cubicBezTo>
                <a:cubicBezTo>
                  <a:pt x="7054914" y="2094858"/>
                  <a:pt x="7043661" y="2138786"/>
                  <a:pt x="7033540" y="2331803"/>
                </a:cubicBezTo>
                <a:cubicBezTo>
                  <a:pt x="7023419" y="2524820"/>
                  <a:pt x="7028233" y="2730768"/>
                  <a:pt x="7033540" y="2850509"/>
                </a:cubicBezTo>
                <a:cubicBezTo>
                  <a:pt x="7038847" y="2970250"/>
                  <a:pt x="7022464" y="3354445"/>
                  <a:pt x="7033540" y="3581412"/>
                </a:cubicBezTo>
                <a:cubicBezTo>
                  <a:pt x="7033583" y="3604163"/>
                  <a:pt x="7010343" y="3622436"/>
                  <a:pt x="6988756" y="3626196"/>
                </a:cubicBezTo>
                <a:cubicBezTo>
                  <a:pt x="6811891" y="3645209"/>
                  <a:pt x="6706895" y="3607223"/>
                  <a:pt x="6502678" y="3626196"/>
                </a:cubicBezTo>
                <a:cubicBezTo>
                  <a:pt x="6298461" y="3645169"/>
                  <a:pt x="6113850" y="3604375"/>
                  <a:pt x="6016600" y="3626196"/>
                </a:cubicBezTo>
                <a:cubicBezTo>
                  <a:pt x="5919350" y="3648017"/>
                  <a:pt x="5656610" y="3617213"/>
                  <a:pt x="5530522" y="3626196"/>
                </a:cubicBezTo>
                <a:cubicBezTo>
                  <a:pt x="5404434" y="3635179"/>
                  <a:pt x="5191401" y="3613398"/>
                  <a:pt x="4975004" y="3626196"/>
                </a:cubicBezTo>
                <a:cubicBezTo>
                  <a:pt x="4758607" y="3638994"/>
                  <a:pt x="4668990" y="3631572"/>
                  <a:pt x="4419486" y="3626196"/>
                </a:cubicBezTo>
                <a:cubicBezTo>
                  <a:pt x="4169982" y="3620820"/>
                  <a:pt x="4000743" y="3639893"/>
                  <a:pt x="3794529" y="3626196"/>
                </a:cubicBezTo>
                <a:cubicBezTo>
                  <a:pt x="3588315" y="3612499"/>
                  <a:pt x="3283992" y="3594087"/>
                  <a:pt x="3030692" y="3626196"/>
                </a:cubicBezTo>
                <a:cubicBezTo>
                  <a:pt x="2777392" y="3658305"/>
                  <a:pt x="2384262" y="3636591"/>
                  <a:pt x="2197415" y="3626196"/>
                </a:cubicBezTo>
                <a:cubicBezTo>
                  <a:pt x="2010568" y="3615801"/>
                  <a:pt x="1703853" y="3601974"/>
                  <a:pt x="1433578" y="3626196"/>
                </a:cubicBezTo>
                <a:cubicBezTo>
                  <a:pt x="1163303" y="3650418"/>
                  <a:pt x="1008805" y="3631969"/>
                  <a:pt x="739181" y="3626196"/>
                </a:cubicBezTo>
                <a:cubicBezTo>
                  <a:pt x="469557" y="3620423"/>
                  <a:pt x="214738" y="3632033"/>
                  <a:pt x="44784" y="3626196"/>
                </a:cubicBezTo>
                <a:cubicBezTo>
                  <a:pt x="18115" y="3623047"/>
                  <a:pt x="-106" y="3609930"/>
                  <a:pt x="0" y="3581412"/>
                </a:cubicBezTo>
                <a:cubicBezTo>
                  <a:pt x="26016" y="3401816"/>
                  <a:pt x="6355" y="3202921"/>
                  <a:pt x="0" y="2991974"/>
                </a:cubicBezTo>
                <a:cubicBezTo>
                  <a:pt x="-6355" y="2781027"/>
                  <a:pt x="-19270" y="2661520"/>
                  <a:pt x="0" y="2367170"/>
                </a:cubicBezTo>
                <a:cubicBezTo>
                  <a:pt x="19270" y="2072820"/>
                  <a:pt x="631" y="2013852"/>
                  <a:pt x="0" y="1706999"/>
                </a:cubicBezTo>
                <a:cubicBezTo>
                  <a:pt x="-631" y="1400146"/>
                  <a:pt x="-11909" y="1302299"/>
                  <a:pt x="0" y="1082195"/>
                </a:cubicBezTo>
                <a:cubicBezTo>
                  <a:pt x="11909" y="862091"/>
                  <a:pt x="387" y="421739"/>
                  <a:pt x="0" y="44784"/>
                </a:cubicBezTo>
                <a:close/>
              </a:path>
              <a:path w="7033540" h="3626196" stroke="0" extrusionOk="0">
                <a:moveTo>
                  <a:pt x="0" y="44784"/>
                </a:moveTo>
                <a:cubicBezTo>
                  <a:pt x="-406" y="14066"/>
                  <a:pt x="20665" y="-1873"/>
                  <a:pt x="44784" y="0"/>
                </a:cubicBezTo>
                <a:cubicBezTo>
                  <a:pt x="304178" y="18786"/>
                  <a:pt x="341344" y="-4618"/>
                  <a:pt x="600302" y="0"/>
                </a:cubicBezTo>
                <a:cubicBezTo>
                  <a:pt x="859260" y="4618"/>
                  <a:pt x="1081141" y="22665"/>
                  <a:pt x="1294699" y="0"/>
                </a:cubicBezTo>
                <a:cubicBezTo>
                  <a:pt x="1508257" y="-22665"/>
                  <a:pt x="1662383" y="23777"/>
                  <a:pt x="1919656" y="0"/>
                </a:cubicBezTo>
                <a:cubicBezTo>
                  <a:pt x="2176929" y="-23777"/>
                  <a:pt x="2306784" y="22977"/>
                  <a:pt x="2475174" y="0"/>
                </a:cubicBezTo>
                <a:cubicBezTo>
                  <a:pt x="2643564" y="-22977"/>
                  <a:pt x="2763938" y="-21408"/>
                  <a:pt x="2961252" y="0"/>
                </a:cubicBezTo>
                <a:cubicBezTo>
                  <a:pt x="3158566" y="21408"/>
                  <a:pt x="3452818" y="-164"/>
                  <a:pt x="3794529" y="0"/>
                </a:cubicBezTo>
                <a:cubicBezTo>
                  <a:pt x="4136240" y="164"/>
                  <a:pt x="4410946" y="-24890"/>
                  <a:pt x="4627806" y="0"/>
                </a:cubicBezTo>
                <a:cubicBezTo>
                  <a:pt x="4844666" y="24890"/>
                  <a:pt x="5053804" y="-7373"/>
                  <a:pt x="5461082" y="0"/>
                </a:cubicBezTo>
                <a:cubicBezTo>
                  <a:pt x="5868360" y="7373"/>
                  <a:pt x="5852886" y="22635"/>
                  <a:pt x="6016600" y="0"/>
                </a:cubicBezTo>
                <a:cubicBezTo>
                  <a:pt x="6180314" y="-22635"/>
                  <a:pt x="6770598" y="-17686"/>
                  <a:pt x="6988756" y="0"/>
                </a:cubicBezTo>
                <a:cubicBezTo>
                  <a:pt x="7012628" y="1850"/>
                  <a:pt x="7031024" y="23381"/>
                  <a:pt x="7033540" y="44784"/>
                </a:cubicBezTo>
                <a:cubicBezTo>
                  <a:pt x="7059312" y="186918"/>
                  <a:pt x="7031109" y="355886"/>
                  <a:pt x="7033540" y="634222"/>
                </a:cubicBezTo>
                <a:cubicBezTo>
                  <a:pt x="7035971" y="912558"/>
                  <a:pt x="7022651" y="923449"/>
                  <a:pt x="7033540" y="1188294"/>
                </a:cubicBezTo>
                <a:cubicBezTo>
                  <a:pt x="7044429" y="1453139"/>
                  <a:pt x="7034626" y="1608082"/>
                  <a:pt x="7033540" y="1777732"/>
                </a:cubicBezTo>
                <a:cubicBezTo>
                  <a:pt x="7032454" y="1947382"/>
                  <a:pt x="7014737" y="2080626"/>
                  <a:pt x="7033540" y="2296437"/>
                </a:cubicBezTo>
                <a:cubicBezTo>
                  <a:pt x="7052343" y="2512248"/>
                  <a:pt x="7034777" y="2600480"/>
                  <a:pt x="7033540" y="2885875"/>
                </a:cubicBezTo>
                <a:cubicBezTo>
                  <a:pt x="7032303" y="3171270"/>
                  <a:pt x="7029459" y="3236896"/>
                  <a:pt x="7033540" y="3581412"/>
                </a:cubicBezTo>
                <a:cubicBezTo>
                  <a:pt x="7037238" y="3605733"/>
                  <a:pt x="7010630" y="3630827"/>
                  <a:pt x="6988756" y="3626196"/>
                </a:cubicBezTo>
                <a:cubicBezTo>
                  <a:pt x="6705371" y="3631762"/>
                  <a:pt x="6497429" y="3634972"/>
                  <a:pt x="6294359" y="3626196"/>
                </a:cubicBezTo>
                <a:cubicBezTo>
                  <a:pt x="6091289" y="3617420"/>
                  <a:pt x="5661618" y="3625944"/>
                  <a:pt x="5461082" y="3626196"/>
                </a:cubicBezTo>
                <a:cubicBezTo>
                  <a:pt x="5260546" y="3626448"/>
                  <a:pt x="5107367" y="3629518"/>
                  <a:pt x="4905564" y="3626196"/>
                </a:cubicBezTo>
                <a:cubicBezTo>
                  <a:pt x="4703761" y="3622874"/>
                  <a:pt x="4511344" y="3608026"/>
                  <a:pt x="4280607" y="3626196"/>
                </a:cubicBezTo>
                <a:cubicBezTo>
                  <a:pt x="4049870" y="3644366"/>
                  <a:pt x="3790915" y="3659979"/>
                  <a:pt x="3516770" y="3626196"/>
                </a:cubicBezTo>
                <a:cubicBezTo>
                  <a:pt x="3242625" y="3592413"/>
                  <a:pt x="2969036" y="3604821"/>
                  <a:pt x="2822373" y="3626196"/>
                </a:cubicBezTo>
                <a:cubicBezTo>
                  <a:pt x="2675710" y="3647571"/>
                  <a:pt x="2283657" y="3607534"/>
                  <a:pt x="2058536" y="3626196"/>
                </a:cubicBezTo>
                <a:cubicBezTo>
                  <a:pt x="1833415" y="3644858"/>
                  <a:pt x="1601788" y="3640842"/>
                  <a:pt x="1294699" y="3626196"/>
                </a:cubicBezTo>
                <a:cubicBezTo>
                  <a:pt x="987610" y="3611550"/>
                  <a:pt x="377694" y="3657457"/>
                  <a:pt x="44784" y="3626196"/>
                </a:cubicBezTo>
                <a:cubicBezTo>
                  <a:pt x="22528" y="3625223"/>
                  <a:pt x="4936" y="3606664"/>
                  <a:pt x="0" y="3581412"/>
                </a:cubicBezTo>
                <a:cubicBezTo>
                  <a:pt x="21615" y="3441742"/>
                  <a:pt x="-19545" y="3294925"/>
                  <a:pt x="0" y="3027340"/>
                </a:cubicBezTo>
                <a:cubicBezTo>
                  <a:pt x="19545" y="2759755"/>
                  <a:pt x="-17022" y="2719371"/>
                  <a:pt x="0" y="2508635"/>
                </a:cubicBezTo>
                <a:cubicBezTo>
                  <a:pt x="17022" y="2297899"/>
                  <a:pt x="11253" y="2098688"/>
                  <a:pt x="0" y="1883831"/>
                </a:cubicBezTo>
                <a:cubicBezTo>
                  <a:pt x="-11253" y="1668974"/>
                  <a:pt x="11590" y="1486940"/>
                  <a:pt x="0" y="1365125"/>
                </a:cubicBezTo>
                <a:cubicBezTo>
                  <a:pt x="-11590" y="1243310"/>
                  <a:pt x="-22384" y="1037768"/>
                  <a:pt x="0" y="811053"/>
                </a:cubicBezTo>
                <a:cubicBezTo>
                  <a:pt x="22384" y="584338"/>
                  <a:pt x="792" y="316979"/>
                  <a:pt x="0" y="44784"/>
                </a:cubicBezTo>
                <a:close/>
              </a:path>
            </a:pathLst>
          </a:custGeom>
          <a:solidFill>
            <a:schemeClr val="bg1"/>
          </a:solidFill>
          <a:ln w="9525">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22" name="Microsoft Logo">
            <a:extLst>
              <a:ext uri="{FF2B5EF4-FFF2-40B4-BE49-F238E27FC236}">
                <a16:creationId xmlns:a16="http://schemas.microsoft.com/office/drawing/2014/main" id="{A44454A7-A5D3-4F23-BAD4-0064B6E4120F}"/>
              </a:ext>
              <a:ext uri="{C183D7F6-B498-43B3-948B-1728B52AA6E4}">
                <adec:decorative xmlns:adec="http://schemas.microsoft.com/office/drawing/2017/decorative" val="1"/>
              </a:ext>
            </a:extLst>
          </p:cNvPr>
          <p:cNvGrpSpPr/>
          <p:nvPr/>
        </p:nvGrpSpPr>
        <p:grpSpPr>
          <a:xfrm>
            <a:off x="2569146" y="1498679"/>
            <a:ext cx="805695" cy="109891"/>
            <a:chOff x="5254540" y="2544923"/>
            <a:chExt cx="442627" cy="83962"/>
          </a:xfrm>
        </p:grpSpPr>
        <p:grpSp>
          <p:nvGrpSpPr>
            <p:cNvPr id="145" name="Microsoft Logo Placeholder">
              <a:extLst>
                <a:ext uri="{FF2B5EF4-FFF2-40B4-BE49-F238E27FC236}">
                  <a16:creationId xmlns:a16="http://schemas.microsoft.com/office/drawing/2014/main" id="{DCE4D36F-3285-41E9-BAB8-1375A34BC509}"/>
                </a:ext>
              </a:extLst>
            </p:cNvPr>
            <p:cNvGrpSpPr/>
            <p:nvPr/>
          </p:nvGrpSpPr>
          <p:grpSpPr>
            <a:xfrm>
              <a:off x="5254540" y="2548929"/>
              <a:ext cx="81411" cy="79956"/>
              <a:chOff x="1950533" y="1912092"/>
              <a:chExt cx="144420" cy="141838"/>
            </a:xfrm>
          </p:grpSpPr>
          <p:sp>
            <p:nvSpPr>
              <p:cNvPr id="147" name="Square">
                <a:extLst>
                  <a:ext uri="{FF2B5EF4-FFF2-40B4-BE49-F238E27FC236}">
                    <a16:creationId xmlns:a16="http://schemas.microsoft.com/office/drawing/2014/main" id="{72ADCDC4-7AE2-4267-861B-DFF3C6B65BD5}"/>
                  </a:ext>
                </a:extLst>
              </p:cNvPr>
              <p:cNvSpPr/>
              <p:nvPr/>
            </p:nvSpPr>
            <p:spPr>
              <a:xfrm>
                <a:off x="1952625" y="1913132"/>
                <a:ext cx="141684" cy="140798"/>
              </a:xfrm>
              <a:custGeom>
                <a:avLst/>
                <a:gdLst>
                  <a:gd name="connsiteX0" fmla="*/ 0 w 141684"/>
                  <a:gd name="connsiteY0" fmla="*/ 0 h 140798"/>
                  <a:gd name="connsiteX1" fmla="*/ 141684 w 141684"/>
                  <a:gd name="connsiteY1" fmla="*/ 0 h 140798"/>
                  <a:gd name="connsiteX2" fmla="*/ 141684 w 141684"/>
                  <a:gd name="connsiteY2" fmla="*/ 140798 h 140798"/>
                  <a:gd name="connsiteX3" fmla="*/ 0 w 141684"/>
                  <a:gd name="connsiteY3" fmla="*/ 140798 h 140798"/>
                  <a:gd name="connsiteX4" fmla="*/ 0 w 141684"/>
                  <a:gd name="connsiteY4" fmla="*/ 0 h 140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84" h="140798" fill="none" extrusionOk="0">
                    <a:moveTo>
                      <a:pt x="0" y="0"/>
                    </a:moveTo>
                    <a:cubicBezTo>
                      <a:pt x="45991" y="1878"/>
                      <a:pt x="96569" y="5713"/>
                      <a:pt x="141684" y="0"/>
                    </a:cubicBezTo>
                    <a:cubicBezTo>
                      <a:pt x="138845" y="57765"/>
                      <a:pt x="145173" y="72590"/>
                      <a:pt x="141684" y="140798"/>
                    </a:cubicBezTo>
                    <a:cubicBezTo>
                      <a:pt x="80807" y="141118"/>
                      <a:pt x="31063" y="140290"/>
                      <a:pt x="0" y="140798"/>
                    </a:cubicBezTo>
                    <a:cubicBezTo>
                      <a:pt x="1379" y="91549"/>
                      <a:pt x="-187" y="55626"/>
                      <a:pt x="0" y="0"/>
                    </a:cubicBezTo>
                    <a:close/>
                  </a:path>
                  <a:path w="141684" h="140798" stroke="0" extrusionOk="0">
                    <a:moveTo>
                      <a:pt x="0" y="0"/>
                    </a:moveTo>
                    <a:cubicBezTo>
                      <a:pt x="62393" y="2102"/>
                      <a:pt x="83537" y="-1382"/>
                      <a:pt x="141684" y="0"/>
                    </a:cubicBezTo>
                    <a:cubicBezTo>
                      <a:pt x="135837" y="59974"/>
                      <a:pt x="144028" y="102945"/>
                      <a:pt x="141684" y="140798"/>
                    </a:cubicBezTo>
                    <a:cubicBezTo>
                      <a:pt x="95486" y="144697"/>
                      <a:pt x="42034" y="141879"/>
                      <a:pt x="0" y="140798"/>
                    </a:cubicBezTo>
                    <a:cubicBezTo>
                      <a:pt x="-996" y="102443"/>
                      <a:pt x="5794" y="61365"/>
                      <a:pt x="0" y="0"/>
                    </a:cubicBezTo>
                    <a:close/>
                  </a:path>
                </a:pathLst>
              </a:custGeom>
              <a:solidFill>
                <a:schemeClr val="bg1"/>
              </a:solidFill>
              <a:ln w="6350">
                <a:solidFill>
                  <a:srgbClr val="444446"/>
                </a:solidFill>
                <a:extLst>
                  <a:ext uri="{C807C97D-BFC1-408E-A445-0C87EB9F89A2}">
                    <ask:lineSketchStyleProps xmlns:ask="http://schemas.microsoft.com/office/drawing/2018/sketchyshapes" sd="1927782525">
                      <a:prstGeom prst="rect">
                        <a:avLst/>
                      </a:prstGeom>
                      <ask:type>
                        <ask:lineSketchFreehand/>
                      </ask:type>
                      <ask:seed>1927782525</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cxnSp>
            <p:nvCxnSpPr>
              <p:cNvPr id="148" name="Line 2">
                <a:extLst>
                  <a:ext uri="{FF2B5EF4-FFF2-40B4-BE49-F238E27FC236}">
                    <a16:creationId xmlns:a16="http://schemas.microsoft.com/office/drawing/2014/main" id="{9E613791-6E96-4C9E-B67A-789758BEC329}"/>
                  </a:ext>
                </a:extLst>
              </p:cNvPr>
              <p:cNvCxnSpPr/>
              <p:nvPr/>
            </p:nvCxnSpPr>
            <p:spPr>
              <a:xfrm>
                <a:off x="1950533" y="1912092"/>
                <a:ext cx="143776" cy="141838"/>
              </a:xfrm>
              <a:prstGeom prst="line">
                <a:avLst/>
              </a:prstGeom>
              <a:ln>
                <a:solidFill>
                  <a:srgbClr val="444446"/>
                </a:solidFill>
              </a:ln>
            </p:spPr>
            <p:style>
              <a:lnRef idx="1">
                <a:schemeClr val="accent1"/>
              </a:lnRef>
              <a:fillRef idx="0">
                <a:schemeClr val="accent1"/>
              </a:fillRef>
              <a:effectRef idx="0">
                <a:schemeClr val="accent1"/>
              </a:effectRef>
              <a:fontRef idx="minor">
                <a:schemeClr val="tx1"/>
              </a:fontRef>
            </p:style>
          </p:cxnSp>
          <p:cxnSp>
            <p:nvCxnSpPr>
              <p:cNvPr id="149" name="Line 1">
                <a:extLst>
                  <a:ext uri="{FF2B5EF4-FFF2-40B4-BE49-F238E27FC236}">
                    <a16:creationId xmlns:a16="http://schemas.microsoft.com/office/drawing/2014/main" id="{8F3FE105-9D41-40E2-8DD1-762CC63E7817}"/>
                  </a:ext>
                </a:extLst>
              </p:cNvPr>
              <p:cNvCxnSpPr>
                <a:cxnSpLocks/>
              </p:cNvCxnSpPr>
              <p:nvPr/>
            </p:nvCxnSpPr>
            <p:spPr>
              <a:xfrm flipV="1">
                <a:off x="1951177" y="1912092"/>
                <a:ext cx="143776" cy="141838"/>
              </a:xfrm>
              <a:prstGeom prst="line">
                <a:avLst/>
              </a:prstGeom>
              <a:ln>
                <a:solidFill>
                  <a:srgbClr val="444446"/>
                </a:solidFill>
              </a:ln>
            </p:spPr>
            <p:style>
              <a:lnRef idx="1">
                <a:schemeClr val="accent1"/>
              </a:lnRef>
              <a:fillRef idx="0">
                <a:schemeClr val="accent1"/>
              </a:fillRef>
              <a:effectRef idx="0">
                <a:schemeClr val="accent1"/>
              </a:effectRef>
              <a:fontRef idx="minor">
                <a:schemeClr val="tx1"/>
              </a:fontRef>
            </p:style>
          </p:cxnSp>
        </p:grpSp>
        <p:sp>
          <p:nvSpPr>
            <p:cNvPr id="146" name="Microsoft Text">
              <a:extLst>
                <a:ext uri="{FF2B5EF4-FFF2-40B4-BE49-F238E27FC236}">
                  <a16:creationId xmlns:a16="http://schemas.microsoft.com/office/drawing/2014/main" id="{87C90B58-D905-4137-B666-C57801532FED}"/>
                </a:ext>
              </a:extLst>
            </p:cNvPr>
            <p:cNvSpPr txBox="1"/>
            <p:nvPr/>
          </p:nvSpPr>
          <p:spPr>
            <a:xfrm>
              <a:off x="5376005" y="2544923"/>
              <a:ext cx="321162" cy="71526"/>
            </a:xfrm>
            <a:prstGeom prst="rect">
              <a:avLst/>
            </a:prstGeom>
            <a:noFill/>
          </p:spPr>
          <p:txBody>
            <a:bodyPr wrap="square" lIns="0" tIns="0" rIns="0" bIns="0" rtlCol="0">
              <a:spAutoFit/>
            </a:bodyPr>
            <a:lstStyle/>
            <a:p>
              <a:pPr>
                <a:lnSpc>
                  <a:spcPct val="110000"/>
                </a:lnSpc>
              </a:pPr>
              <a:r>
                <a:rPr lang="en-US" sz="600" dirty="0">
                  <a:solidFill>
                    <a:srgbClr val="676767"/>
                  </a:solidFill>
                  <a:latin typeface="Segoe UI Semibold" panose="020B0702040204020203" pitchFamily="34" charset="0"/>
                  <a:cs typeface="Segoe UI Semibold" panose="020B0702040204020203" pitchFamily="34" charset="0"/>
                </a:rPr>
                <a:t>Ludoteca Tan</a:t>
              </a:r>
            </a:p>
          </p:txBody>
        </p:sp>
      </p:grpSp>
      <p:grpSp>
        <p:nvGrpSpPr>
          <p:cNvPr id="24" name="Add New Profile Picture">
            <a:extLst>
              <a:ext uri="{FF2B5EF4-FFF2-40B4-BE49-F238E27FC236}">
                <a16:creationId xmlns:a16="http://schemas.microsoft.com/office/drawing/2014/main" id="{E9B18E00-DEFC-472F-974F-8781AAB3633D}"/>
              </a:ext>
              <a:ext uri="{C183D7F6-B498-43B3-948B-1728B52AA6E4}">
                <adec:decorative xmlns:adec="http://schemas.microsoft.com/office/drawing/2017/decorative" val="1"/>
              </a:ext>
            </a:extLst>
          </p:cNvPr>
          <p:cNvGrpSpPr/>
          <p:nvPr/>
        </p:nvGrpSpPr>
        <p:grpSpPr>
          <a:xfrm>
            <a:off x="8990174" y="1489882"/>
            <a:ext cx="127988" cy="127988"/>
            <a:chOff x="10123870" y="2538212"/>
            <a:chExt cx="97790" cy="97790"/>
          </a:xfrm>
        </p:grpSpPr>
        <p:sp>
          <p:nvSpPr>
            <p:cNvPr id="139" name="Circle">
              <a:extLst>
                <a:ext uri="{FF2B5EF4-FFF2-40B4-BE49-F238E27FC236}">
                  <a16:creationId xmlns:a16="http://schemas.microsoft.com/office/drawing/2014/main" id="{19932CF5-09A2-41D7-B407-BDDBFEC8EAE1}"/>
                </a:ext>
              </a:extLst>
            </p:cNvPr>
            <p:cNvSpPr/>
            <p:nvPr/>
          </p:nvSpPr>
          <p:spPr>
            <a:xfrm>
              <a:off x="10123870" y="2538212"/>
              <a:ext cx="97790" cy="97790"/>
            </a:xfrm>
            <a:custGeom>
              <a:avLst/>
              <a:gdLst>
                <a:gd name="connsiteX0" fmla="*/ 0 w 97790"/>
                <a:gd name="connsiteY0" fmla="*/ 48895 h 97790"/>
                <a:gd name="connsiteX1" fmla="*/ 48895 w 97790"/>
                <a:gd name="connsiteY1" fmla="*/ 0 h 97790"/>
                <a:gd name="connsiteX2" fmla="*/ 97790 w 97790"/>
                <a:gd name="connsiteY2" fmla="*/ 48895 h 97790"/>
                <a:gd name="connsiteX3" fmla="*/ 48895 w 97790"/>
                <a:gd name="connsiteY3" fmla="*/ 97790 h 97790"/>
                <a:gd name="connsiteX4" fmla="*/ 0 w 97790"/>
                <a:gd name="connsiteY4" fmla="*/ 48895 h 977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90" h="97790" fill="none" extrusionOk="0">
                  <a:moveTo>
                    <a:pt x="0" y="48895"/>
                  </a:moveTo>
                  <a:cubicBezTo>
                    <a:pt x="882" y="25000"/>
                    <a:pt x="17698" y="-1371"/>
                    <a:pt x="48895" y="0"/>
                  </a:cubicBezTo>
                  <a:cubicBezTo>
                    <a:pt x="78196" y="4506"/>
                    <a:pt x="95724" y="19193"/>
                    <a:pt x="97790" y="48895"/>
                  </a:cubicBezTo>
                  <a:cubicBezTo>
                    <a:pt x="98469" y="73463"/>
                    <a:pt x="77110" y="100495"/>
                    <a:pt x="48895" y="97790"/>
                  </a:cubicBezTo>
                  <a:cubicBezTo>
                    <a:pt x="21125" y="94829"/>
                    <a:pt x="407" y="73710"/>
                    <a:pt x="0" y="48895"/>
                  </a:cubicBezTo>
                  <a:close/>
                </a:path>
                <a:path w="97790" h="97790" stroke="0" extrusionOk="0">
                  <a:moveTo>
                    <a:pt x="0" y="48895"/>
                  </a:moveTo>
                  <a:cubicBezTo>
                    <a:pt x="-353" y="16685"/>
                    <a:pt x="23255" y="-4153"/>
                    <a:pt x="48895" y="0"/>
                  </a:cubicBezTo>
                  <a:cubicBezTo>
                    <a:pt x="79513" y="-1195"/>
                    <a:pt x="96488" y="20641"/>
                    <a:pt x="97790" y="48895"/>
                  </a:cubicBezTo>
                  <a:cubicBezTo>
                    <a:pt x="101877" y="72935"/>
                    <a:pt x="74757" y="95846"/>
                    <a:pt x="48895" y="97790"/>
                  </a:cubicBezTo>
                  <a:cubicBezTo>
                    <a:pt x="23962" y="101592"/>
                    <a:pt x="-20" y="79036"/>
                    <a:pt x="0" y="48895"/>
                  </a:cubicBezTo>
                  <a:close/>
                </a:path>
              </a:pathLst>
            </a:custGeom>
            <a:solidFill>
              <a:schemeClr val="bg1"/>
            </a:solidFill>
            <a:ln w="3175">
              <a:solidFill>
                <a:srgbClr val="737373"/>
              </a:solidFill>
              <a:extLst>
                <a:ext uri="{C807C97D-BFC1-408E-A445-0C87EB9F89A2}">
                  <ask:lineSketchStyleProps xmlns:ask="http://schemas.microsoft.com/office/drawing/2018/sketchyshapes" sd="4121754831">
                    <a:prstGeom prst="ellipse">
                      <a:avLst/>
                    </a:prstGeom>
                    <ask:type>
                      <ask:lineSketchCurve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140" name="Add New Profile Picture">
              <a:extLst>
                <a:ext uri="{FF2B5EF4-FFF2-40B4-BE49-F238E27FC236}">
                  <a16:creationId xmlns:a16="http://schemas.microsoft.com/office/drawing/2014/main" id="{FF7F7718-A530-44FB-AF25-6FC46AC67295}"/>
                </a:ext>
              </a:extLst>
            </p:cNvPr>
            <p:cNvGrpSpPr/>
            <p:nvPr/>
          </p:nvGrpSpPr>
          <p:grpSpPr>
            <a:xfrm>
              <a:off x="10134459" y="2547547"/>
              <a:ext cx="73210" cy="60972"/>
              <a:chOff x="9251440" y="-1407160"/>
              <a:chExt cx="919926" cy="766149"/>
            </a:xfrm>
          </p:grpSpPr>
          <p:pic>
            <p:nvPicPr>
              <p:cNvPr id="141" name="Person Icon" descr="User">
                <a:extLst>
                  <a:ext uri="{FF2B5EF4-FFF2-40B4-BE49-F238E27FC236}">
                    <a16:creationId xmlns:a16="http://schemas.microsoft.com/office/drawing/2014/main" id="{5015466A-3954-49A3-AE28-067F444FB845}"/>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17074"/>
              <a:stretch/>
            </p:blipFill>
            <p:spPr>
              <a:xfrm>
                <a:off x="9251440" y="-1407160"/>
                <a:ext cx="914400" cy="758269"/>
              </a:xfrm>
              <a:custGeom>
                <a:avLst/>
                <a:gdLst>
                  <a:gd name="connsiteX0" fmla="*/ 0 w 914400"/>
                  <a:gd name="connsiteY0" fmla="*/ 0 h 758269"/>
                  <a:gd name="connsiteX1" fmla="*/ 914400 w 914400"/>
                  <a:gd name="connsiteY1" fmla="*/ 0 h 758269"/>
                  <a:gd name="connsiteX2" fmla="*/ 914400 w 914400"/>
                  <a:gd name="connsiteY2" fmla="*/ 758269 h 758269"/>
                  <a:gd name="connsiteX3" fmla="*/ 854392 w 914400"/>
                  <a:gd name="connsiteY3" fmla="*/ 758269 h 758269"/>
                  <a:gd name="connsiteX4" fmla="*/ 876500 w 914400"/>
                  <a:gd name="connsiteY4" fmla="*/ 742484 h 758269"/>
                  <a:gd name="connsiteX5" fmla="*/ 911670 w 914400"/>
                  <a:gd name="connsiteY5" fmla="*/ 652566 h 758269"/>
                  <a:gd name="connsiteX6" fmla="*/ 791593 w 914400"/>
                  <a:gd name="connsiteY6" fmla="*/ 525403 h 758269"/>
                  <a:gd name="connsiteX7" fmla="*/ 671516 w 914400"/>
                  <a:gd name="connsiteY7" fmla="*/ 652566 h 758269"/>
                  <a:gd name="connsiteX8" fmla="*/ 706686 w 914400"/>
                  <a:gd name="connsiteY8" fmla="*/ 742484 h 758269"/>
                  <a:gd name="connsiteX9" fmla="*/ 728794 w 914400"/>
                  <a:gd name="connsiteY9" fmla="*/ 758269 h 758269"/>
                  <a:gd name="connsiteX10" fmla="*/ 0 w 914400"/>
                  <a:gd name="connsiteY10" fmla="*/ 758269 h 758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14400" h="758269">
                    <a:moveTo>
                      <a:pt x="0" y="0"/>
                    </a:moveTo>
                    <a:lnTo>
                      <a:pt x="914400" y="0"/>
                    </a:lnTo>
                    <a:lnTo>
                      <a:pt x="914400" y="758269"/>
                    </a:lnTo>
                    <a:lnTo>
                      <a:pt x="854392" y="758269"/>
                    </a:lnTo>
                    <a:lnTo>
                      <a:pt x="876500" y="742484"/>
                    </a:lnTo>
                    <a:cubicBezTo>
                      <a:pt x="898230" y="719472"/>
                      <a:pt x="911670" y="687681"/>
                      <a:pt x="911670" y="652566"/>
                    </a:cubicBezTo>
                    <a:cubicBezTo>
                      <a:pt x="911670" y="582336"/>
                      <a:pt x="857910" y="525403"/>
                      <a:pt x="791593" y="525403"/>
                    </a:cubicBezTo>
                    <a:cubicBezTo>
                      <a:pt x="725276" y="525403"/>
                      <a:pt x="671516" y="582336"/>
                      <a:pt x="671516" y="652566"/>
                    </a:cubicBezTo>
                    <a:cubicBezTo>
                      <a:pt x="671516" y="687681"/>
                      <a:pt x="684956" y="719472"/>
                      <a:pt x="706686" y="742484"/>
                    </a:cubicBezTo>
                    <a:lnTo>
                      <a:pt x="728794" y="758269"/>
                    </a:lnTo>
                    <a:lnTo>
                      <a:pt x="0" y="758269"/>
                    </a:lnTo>
                    <a:close/>
                  </a:path>
                </a:pathLst>
              </a:custGeom>
            </p:spPr>
          </p:pic>
          <p:sp>
            <p:nvSpPr>
              <p:cNvPr id="142" name="Add Button">
                <a:extLst>
                  <a:ext uri="{FF2B5EF4-FFF2-40B4-BE49-F238E27FC236}">
                    <a16:creationId xmlns:a16="http://schemas.microsoft.com/office/drawing/2014/main" id="{AF95170A-DD72-4439-954F-5DB8C02B5392}"/>
                  </a:ext>
                </a:extLst>
              </p:cNvPr>
              <p:cNvSpPr/>
              <p:nvPr/>
            </p:nvSpPr>
            <p:spPr>
              <a:xfrm>
                <a:off x="9916890" y="-895487"/>
                <a:ext cx="254476" cy="254476"/>
              </a:xfrm>
              <a:prstGeom prst="plus">
                <a:avLst>
                  <a:gd name="adj" fmla="val 40191"/>
                </a:avLst>
              </a:prstGeom>
              <a:solidFill>
                <a:srgbClr val="6868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grpSp>
      <p:sp>
        <p:nvSpPr>
          <p:cNvPr id="25" name="Line Separator">
            <a:extLst>
              <a:ext uri="{FF2B5EF4-FFF2-40B4-BE49-F238E27FC236}">
                <a16:creationId xmlns:a16="http://schemas.microsoft.com/office/drawing/2014/main" id="{E2865947-6801-40D3-AFD0-8E3EEDCFD391}"/>
              </a:ext>
              <a:ext uri="{C183D7F6-B498-43B3-948B-1728B52AA6E4}">
                <adec:decorative xmlns:adec="http://schemas.microsoft.com/office/drawing/2017/decorative" val="1"/>
              </a:ext>
            </a:extLst>
          </p:cNvPr>
          <p:cNvSpPr/>
          <p:nvPr/>
        </p:nvSpPr>
        <p:spPr>
          <a:xfrm>
            <a:off x="3379199" y="1496822"/>
            <a:ext cx="10467" cy="112335"/>
          </a:xfrm>
          <a:custGeom>
            <a:avLst/>
            <a:gdLst>
              <a:gd name="connsiteX0" fmla="*/ 0 w 10467"/>
              <a:gd name="connsiteY0" fmla="*/ 0 h 112335"/>
              <a:gd name="connsiteX1" fmla="*/ 10467 w 10467"/>
              <a:gd name="connsiteY1" fmla="*/ 0 h 112335"/>
              <a:gd name="connsiteX2" fmla="*/ 10467 w 10467"/>
              <a:gd name="connsiteY2" fmla="*/ 112335 h 112335"/>
              <a:gd name="connsiteX3" fmla="*/ 0 w 10467"/>
              <a:gd name="connsiteY3" fmla="*/ 112335 h 112335"/>
              <a:gd name="connsiteX4" fmla="*/ 0 w 10467"/>
              <a:gd name="connsiteY4" fmla="*/ 0 h 1123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67" h="112335" fill="none" extrusionOk="0">
                <a:moveTo>
                  <a:pt x="0" y="0"/>
                </a:moveTo>
                <a:cubicBezTo>
                  <a:pt x="4909" y="89"/>
                  <a:pt x="6577" y="415"/>
                  <a:pt x="10467" y="0"/>
                </a:cubicBezTo>
                <a:cubicBezTo>
                  <a:pt x="14490" y="38246"/>
                  <a:pt x="13235" y="80437"/>
                  <a:pt x="10467" y="112335"/>
                </a:cubicBezTo>
                <a:cubicBezTo>
                  <a:pt x="6832" y="111977"/>
                  <a:pt x="4962" y="112623"/>
                  <a:pt x="0" y="112335"/>
                </a:cubicBezTo>
                <a:cubicBezTo>
                  <a:pt x="774" y="58267"/>
                  <a:pt x="831" y="26325"/>
                  <a:pt x="0" y="0"/>
                </a:cubicBezTo>
                <a:close/>
              </a:path>
              <a:path w="10467" h="112335" stroke="0" extrusionOk="0">
                <a:moveTo>
                  <a:pt x="0" y="0"/>
                </a:moveTo>
                <a:cubicBezTo>
                  <a:pt x="2162" y="-159"/>
                  <a:pt x="6268" y="-339"/>
                  <a:pt x="10467" y="0"/>
                </a:cubicBezTo>
                <a:cubicBezTo>
                  <a:pt x="12551" y="52346"/>
                  <a:pt x="11094" y="66209"/>
                  <a:pt x="10467" y="112335"/>
                </a:cubicBezTo>
                <a:cubicBezTo>
                  <a:pt x="7332" y="111838"/>
                  <a:pt x="4584" y="112434"/>
                  <a:pt x="0" y="112335"/>
                </a:cubicBezTo>
                <a:cubicBezTo>
                  <a:pt x="580" y="57731"/>
                  <a:pt x="-1627" y="51440"/>
                  <a:pt x="0" y="0"/>
                </a:cubicBezTo>
                <a:close/>
              </a:path>
            </a:pathLst>
          </a:custGeom>
          <a:solidFill>
            <a:srgbClr val="404040"/>
          </a:solidFill>
          <a:ln>
            <a:solidFill>
              <a:srgbClr val="404040">
                <a:alpha val="0"/>
              </a:srgb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135" name="Dropdown Text">
            <a:extLst>
              <a:ext uri="{FF2B5EF4-FFF2-40B4-BE49-F238E27FC236}">
                <a16:creationId xmlns:a16="http://schemas.microsoft.com/office/drawing/2014/main" id="{02C0850D-2693-4A5F-AFA9-49EAC3E4A37E}"/>
              </a:ext>
            </a:extLst>
          </p:cNvPr>
          <p:cNvSpPr txBox="1"/>
          <p:nvPr/>
        </p:nvSpPr>
        <p:spPr>
          <a:xfrm>
            <a:off x="3541842" y="1504727"/>
            <a:ext cx="314971" cy="96501"/>
          </a:xfrm>
          <a:prstGeom prst="rect">
            <a:avLst/>
          </a:prstGeom>
          <a:noFill/>
        </p:spPr>
        <p:txBody>
          <a:bodyPr wrap="square" lIns="0" tIns="0" rIns="0" bIns="0" rtlCol="0">
            <a:spAutoFit/>
          </a:bodyPr>
          <a:lstStyle/>
          <a:p>
            <a:pPr algn="r">
              <a:lnSpc>
                <a:spcPct val="110000"/>
              </a:lnSpc>
            </a:pPr>
            <a:r>
              <a:rPr lang="en-US" sz="600" dirty="0">
                <a:solidFill>
                  <a:srgbClr val="555555"/>
                </a:solidFill>
              </a:rPr>
              <a:t>Catálogo</a:t>
            </a:r>
          </a:p>
        </p:txBody>
      </p:sp>
      <p:sp>
        <p:nvSpPr>
          <p:cNvPr id="131" name="Dropdown Text">
            <a:extLst>
              <a:ext uri="{FF2B5EF4-FFF2-40B4-BE49-F238E27FC236}">
                <a16:creationId xmlns:a16="http://schemas.microsoft.com/office/drawing/2014/main" id="{B3DAEB32-AF42-41E8-A220-50B883464D76}"/>
              </a:ext>
            </a:extLst>
          </p:cNvPr>
          <p:cNvSpPr txBox="1"/>
          <p:nvPr/>
        </p:nvSpPr>
        <p:spPr>
          <a:xfrm>
            <a:off x="4016914" y="1504037"/>
            <a:ext cx="363127" cy="96501"/>
          </a:xfrm>
          <a:prstGeom prst="rect">
            <a:avLst/>
          </a:prstGeom>
          <a:noFill/>
        </p:spPr>
        <p:txBody>
          <a:bodyPr wrap="square" lIns="0" tIns="0" rIns="0" bIns="0" rtlCol="0">
            <a:spAutoFit/>
          </a:bodyPr>
          <a:lstStyle/>
          <a:p>
            <a:pPr algn="r">
              <a:lnSpc>
                <a:spcPct val="110000"/>
              </a:lnSpc>
            </a:pPr>
            <a:r>
              <a:rPr lang="en-US" sz="600" dirty="0">
                <a:solidFill>
                  <a:srgbClr val="555555"/>
                </a:solidFill>
              </a:rPr>
              <a:t>Categorías</a:t>
            </a:r>
          </a:p>
        </p:txBody>
      </p:sp>
      <p:sp>
        <p:nvSpPr>
          <p:cNvPr id="127" name="Dropdown Text">
            <a:extLst>
              <a:ext uri="{FF2B5EF4-FFF2-40B4-BE49-F238E27FC236}">
                <a16:creationId xmlns:a16="http://schemas.microsoft.com/office/drawing/2014/main" id="{B47B9EF6-B3BE-4379-9665-F70DA2FD787E}"/>
              </a:ext>
            </a:extLst>
          </p:cNvPr>
          <p:cNvSpPr txBox="1"/>
          <p:nvPr/>
        </p:nvSpPr>
        <p:spPr>
          <a:xfrm>
            <a:off x="4498248" y="1503373"/>
            <a:ext cx="314971" cy="96501"/>
          </a:xfrm>
          <a:prstGeom prst="rect">
            <a:avLst/>
          </a:prstGeom>
          <a:noFill/>
        </p:spPr>
        <p:txBody>
          <a:bodyPr wrap="square" lIns="0" tIns="0" rIns="0" bIns="0" rtlCol="0">
            <a:spAutoFit/>
          </a:bodyPr>
          <a:lstStyle/>
          <a:p>
            <a:pPr algn="r">
              <a:lnSpc>
                <a:spcPct val="110000"/>
              </a:lnSpc>
            </a:pPr>
            <a:r>
              <a:rPr lang="en-US" sz="600" dirty="0">
                <a:solidFill>
                  <a:srgbClr val="555555"/>
                </a:solidFill>
              </a:rPr>
              <a:t>Autores</a:t>
            </a:r>
          </a:p>
        </p:txBody>
      </p:sp>
      <p:sp>
        <p:nvSpPr>
          <p:cNvPr id="32" name="Sign In Text">
            <a:extLst>
              <a:ext uri="{FF2B5EF4-FFF2-40B4-BE49-F238E27FC236}">
                <a16:creationId xmlns:a16="http://schemas.microsoft.com/office/drawing/2014/main" id="{8AFDD6EF-A1F9-409A-9A96-5D0A0BD9348E}"/>
              </a:ext>
            </a:extLst>
          </p:cNvPr>
          <p:cNvSpPr txBox="1"/>
          <p:nvPr/>
        </p:nvSpPr>
        <p:spPr>
          <a:xfrm>
            <a:off x="8746489" y="1511116"/>
            <a:ext cx="210857" cy="96501"/>
          </a:xfrm>
          <a:prstGeom prst="rect">
            <a:avLst/>
          </a:prstGeom>
          <a:noFill/>
        </p:spPr>
        <p:txBody>
          <a:bodyPr wrap="square" lIns="0" tIns="0" rIns="0" bIns="0" rtlCol="0">
            <a:spAutoFit/>
          </a:bodyPr>
          <a:lstStyle/>
          <a:p>
            <a:pPr algn="r">
              <a:lnSpc>
                <a:spcPct val="110000"/>
              </a:lnSpc>
            </a:pPr>
            <a:r>
              <a:rPr lang="en-US" sz="600" dirty="0">
                <a:solidFill>
                  <a:srgbClr val="636363"/>
                </a:solidFill>
              </a:rPr>
              <a:t>Sign In</a:t>
            </a:r>
          </a:p>
        </p:txBody>
      </p:sp>
      <p:grpSp>
        <p:nvGrpSpPr>
          <p:cNvPr id="37" name="Address Bar Header">
            <a:extLst>
              <a:ext uri="{FF2B5EF4-FFF2-40B4-BE49-F238E27FC236}">
                <a16:creationId xmlns:a16="http://schemas.microsoft.com/office/drawing/2014/main" id="{4BECB380-80DA-4009-9198-70155C61AB55}"/>
              </a:ext>
              <a:ext uri="{C183D7F6-B498-43B3-948B-1728B52AA6E4}">
                <adec:decorative xmlns:adec="http://schemas.microsoft.com/office/drawing/2017/decorative" val="1"/>
              </a:ext>
            </a:extLst>
          </p:cNvPr>
          <p:cNvGrpSpPr/>
          <p:nvPr/>
        </p:nvGrpSpPr>
        <p:grpSpPr>
          <a:xfrm>
            <a:off x="2346960" y="1118828"/>
            <a:ext cx="7034949" cy="308834"/>
            <a:chOff x="4967877" y="2266350"/>
            <a:chExt cx="5627420" cy="235966"/>
          </a:xfrm>
        </p:grpSpPr>
        <p:sp>
          <p:nvSpPr>
            <p:cNvPr id="65" name="Address Bar Header Full Background">
              <a:extLst>
                <a:ext uri="{FF2B5EF4-FFF2-40B4-BE49-F238E27FC236}">
                  <a16:creationId xmlns:a16="http://schemas.microsoft.com/office/drawing/2014/main" id="{9E6BE683-2452-40E7-9DF3-43DEE2755F8B}"/>
                </a:ext>
              </a:extLst>
            </p:cNvPr>
            <p:cNvSpPr/>
            <p:nvPr/>
          </p:nvSpPr>
          <p:spPr>
            <a:xfrm>
              <a:off x="4969003" y="2266350"/>
              <a:ext cx="5626294" cy="211612"/>
            </a:xfrm>
            <a:prstGeom prst="rect">
              <a:avLst/>
            </a:prstGeom>
            <a:solidFill>
              <a:srgbClr val="CBCB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66" name="See All Tabs Icon">
              <a:extLst>
                <a:ext uri="{FF2B5EF4-FFF2-40B4-BE49-F238E27FC236}">
                  <a16:creationId xmlns:a16="http://schemas.microsoft.com/office/drawing/2014/main" id="{01FFC974-B104-47CA-B917-3DDE15514369}"/>
                </a:ext>
              </a:extLst>
            </p:cNvPr>
            <p:cNvGrpSpPr/>
            <p:nvPr/>
          </p:nvGrpSpPr>
          <p:grpSpPr>
            <a:xfrm>
              <a:off x="5026608" y="2276890"/>
              <a:ext cx="74136" cy="73515"/>
              <a:chOff x="4561159" y="1229706"/>
              <a:chExt cx="107805" cy="106902"/>
            </a:xfrm>
          </p:grpSpPr>
          <p:pic>
            <p:nvPicPr>
              <p:cNvPr id="103" name="Website Icon 2" descr="Browser window">
                <a:extLst>
                  <a:ext uri="{FF2B5EF4-FFF2-40B4-BE49-F238E27FC236}">
                    <a16:creationId xmlns:a16="http://schemas.microsoft.com/office/drawing/2014/main" id="{CDD5AE88-01E8-4773-A0E9-CBCCEA87C22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561159" y="1229706"/>
                <a:ext cx="91821" cy="91821"/>
              </a:xfrm>
              <a:prstGeom prst="rect">
                <a:avLst/>
              </a:prstGeom>
            </p:spPr>
          </p:pic>
          <p:pic>
            <p:nvPicPr>
              <p:cNvPr id="104" name="Website Icon 1" descr="Browser window">
                <a:extLst>
                  <a:ext uri="{FF2B5EF4-FFF2-40B4-BE49-F238E27FC236}">
                    <a16:creationId xmlns:a16="http://schemas.microsoft.com/office/drawing/2014/main" id="{F28594D3-33B4-45D1-BE20-4A50E1A2260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577143" y="1244787"/>
                <a:ext cx="91821" cy="91821"/>
              </a:xfrm>
              <a:prstGeom prst="rect">
                <a:avLst/>
              </a:prstGeom>
            </p:spPr>
          </p:pic>
          <p:sp>
            <p:nvSpPr>
              <p:cNvPr id="105" name="Rectangle">
                <a:extLst>
                  <a:ext uri="{FF2B5EF4-FFF2-40B4-BE49-F238E27FC236}">
                    <a16:creationId xmlns:a16="http://schemas.microsoft.com/office/drawing/2014/main" id="{EF84B5BE-3663-4C88-91F6-BDC08AE2003E}"/>
                  </a:ext>
                </a:extLst>
              </p:cNvPr>
              <p:cNvSpPr/>
              <p:nvPr/>
            </p:nvSpPr>
            <p:spPr>
              <a:xfrm>
                <a:off x="4589484" y="1274842"/>
                <a:ext cx="64008" cy="36576"/>
              </a:xfrm>
              <a:prstGeom prst="rect">
                <a:avLst/>
              </a:prstGeom>
              <a:solidFill>
                <a:srgbClr val="CBCB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grpSp>
          <p:nvGrpSpPr>
            <p:cNvPr id="67" name="Dropdown Arrow">
              <a:extLst>
                <a:ext uri="{FF2B5EF4-FFF2-40B4-BE49-F238E27FC236}">
                  <a16:creationId xmlns:a16="http://schemas.microsoft.com/office/drawing/2014/main" id="{3745E974-99B6-4DCA-B036-ADA9E68625CF}"/>
                </a:ext>
              </a:extLst>
            </p:cNvPr>
            <p:cNvGrpSpPr/>
            <p:nvPr/>
          </p:nvGrpSpPr>
          <p:grpSpPr>
            <a:xfrm rot="18531467">
              <a:off x="5924692" y="2300805"/>
              <a:ext cx="31986" cy="31986"/>
              <a:chOff x="1411369" y="3109610"/>
              <a:chExt cx="182868" cy="191529"/>
            </a:xfrm>
          </p:grpSpPr>
          <p:cxnSp>
            <p:nvCxnSpPr>
              <p:cNvPr id="101" name="Line 2">
                <a:extLst>
                  <a:ext uri="{FF2B5EF4-FFF2-40B4-BE49-F238E27FC236}">
                    <a16:creationId xmlns:a16="http://schemas.microsoft.com/office/drawing/2014/main" id="{E51A6EC0-1062-45AC-B98B-444D4FE266CF}"/>
                  </a:ext>
                </a:extLst>
              </p:cNvPr>
              <p:cNvCxnSpPr>
                <a:cxnSpLocks/>
              </p:cNvCxnSpPr>
              <p:nvPr/>
            </p:nvCxnSpPr>
            <p:spPr>
              <a:xfrm rot="19092243">
                <a:off x="1484509" y="3191411"/>
                <a:ext cx="109728" cy="109728"/>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cxnSp>
            <p:nvCxnSpPr>
              <p:cNvPr id="102" name="Line 1">
                <a:extLst>
                  <a:ext uri="{FF2B5EF4-FFF2-40B4-BE49-F238E27FC236}">
                    <a16:creationId xmlns:a16="http://schemas.microsoft.com/office/drawing/2014/main" id="{F69772E0-39E0-409B-8F02-E33C6BBA39F6}"/>
                  </a:ext>
                </a:extLst>
              </p:cNvPr>
              <p:cNvCxnSpPr>
                <a:cxnSpLocks/>
              </p:cNvCxnSpPr>
              <p:nvPr/>
            </p:nvCxnSpPr>
            <p:spPr>
              <a:xfrm rot="19092243" flipV="1">
                <a:off x="1411369" y="3109610"/>
                <a:ext cx="109728" cy="109729"/>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grpSp>
        <p:sp>
          <p:nvSpPr>
            <p:cNvPr id="68" name="Address Bar Header Background">
              <a:extLst>
                <a:ext uri="{FF2B5EF4-FFF2-40B4-BE49-F238E27FC236}">
                  <a16:creationId xmlns:a16="http://schemas.microsoft.com/office/drawing/2014/main" id="{019A767D-5679-4F18-ADAC-F3D42416F142}"/>
                </a:ext>
              </a:extLst>
            </p:cNvPr>
            <p:cNvSpPr/>
            <p:nvPr/>
          </p:nvSpPr>
          <p:spPr>
            <a:xfrm>
              <a:off x="4967877" y="2352880"/>
              <a:ext cx="5627420" cy="146768"/>
            </a:xfrm>
            <a:custGeom>
              <a:avLst/>
              <a:gdLst>
                <a:gd name="connsiteX0" fmla="*/ 0 w 5627420"/>
                <a:gd name="connsiteY0" fmla="*/ 0 h 146768"/>
                <a:gd name="connsiteX1" fmla="*/ 512720 w 5627420"/>
                <a:gd name="connsiteY1" fmla="*/ 0 h 146768"/>
                <a:gd name="connsiteX2" fmla="*/ 1081715 w 5627420"/>
                <a:gd name="connsiteY2" fmla="*/ 0 h 146768"/>
                <a:gd name="connsiteX3" fmla="*/ 1594436 w 5627420"/>
                <a:gd name="connsiteY3" fmla="*/ 0 h 146768"/>
                <a:gd name="connsiteX4" fmla="*/ 2275979 w 5627420"/>
                <a:gd name="connsiteY4" fmla="*/ 0 h 146768"/>
                <a:gd name="connsiteX5" fmla="*/ 2901248 w 5627420"/>
                <a:gd name="connsiteY5" fmla="*/ 0 h 146768"/>
                <a:gd name="connsiteX6" fmla="*/ 3526517 w 5627420"/>
                <a:gd name="connsiteY6" fmla="*/ 0 h 146768"/>
                <a:gd name="connsiteX7" fmla="*/ 4264334 w 5627420"/>
                <a:gd name="connsiteY7" fmla="*/ 0 h 146768"/>
                <a:gd name="connsiteX8" fmla="*/ 4945877 w 5627420"/>
                <a:gd name="connsiteY8" fmla="*/ 0 h 146768"/>
                <a:gd name="connsiteX9" fmla="*/ 5627420 w 5627420"/>
                <a:gd name="connsiteY9" fmla="*/ 0 h 146768"/>
                <a:gd name="connsiteX10" fmla="*/ 5627420 w 5627420"/>
                <a:gd name="connsiteY10" fmla="*/ 146768 h 146768"/>
                <a:gd name="connsiteX11" fmla="*/ 5170974 w 5627420"/>
                <a:gd name="connsiteY11" fmla="*/ 146768 h 146768"/>
                <a:gd name="connsiteX12" fmla="*/ 4658253 w 5627420"/>
                <a:gd name="connsiteY12" fmla="*/ 146768 h 146768"/>
                <a:gd name="connsiteX13" fmla="*/ 3976710 w 5627420"/>
                <a:gd name="connsiteY13" fmla="*/ 146768 h 146768"/>
                <a:gd name="connsiteX14" fmla="*/ 3238893 w 5627420"/>
                <a:gd name="connsiteY14" fmla="*/ 146768 h 146768"/>
                <a:gd name="connsiteX15" fmla="*/ 2669898 w 5627420"/>
                <a:gd name="connsiteY15" fmla="*/ 146768 h 146768"/>
                <a:gd name="connsiteX16" fmla="*/ 1932081 w 5627420"/>
                <a:gd name="connsiteY16" fmla="*/ 146768 h 146768"/>
                <a:gd name="connsiteX17" fmla="*/ 1419360 w 5627420"/>
                <a:gd name="connsiteY17" fmla="*/ 146768 h 146768"/>
                <a:gd name="connsiteX18" fmla="*/ 962914 w 5627420"/>
                <a:gd name="connsiteY18" fmla="*/ 146768 h 146768"/>
                <a:gd name="connsiteX19" fmla="*/ 0 w 5627420"/>
                <a:gd name="connsiteY19" fmla="*/ 146768 h 146768"/>
                <a:gd name="connsiteX20" fmla="*/ 0 w 5627420"/>
                <a:gd name="connsiteY20" fmla="*/ 0 h 146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27420" h="146768" fill="none" extrusionOk="0">
                  <a:moveTo>
                    <a:pt x="0" y="0"/>
                  </a:moveTo>
                  <a:cubicBezTo>
                    <a:pt x="249004" y="-1518"/>
                    <a:pt x="369933" y="24895"/>
                    <a:pt x="512720" y="0"/>
                  </a:cubicBezTo>
                  <a:cubicBezTo>
                    <a:pt x="655507" y="-24895"/>
                    <a:pt x="917099" y="-26932"/>
                    <a:pt x="1081715" y="0"/>
                  </a:cubicBezTo>
                  <a:cubicBezTo>
                    <a:pt x="1246332" y="26932"/>
                    <a:pt x="1459231" y="14574"/>
                    <a:pt x="1594436" y="0"/>
                  </a:cubicBezTo>
                  <a:cubicBezTo>
                    <a:pt x="1729641" y="-14574"/>
                    <a:pt x="2019947" y="33269"/>
                    <a:pt x="2275979" y="0"/>
                  </a:cubicBezTo>
                  <a:cubicBezTo>
                    <a:pt x="2532011" y="-33269"/>
                    <a:pt x="2704934" y="-21465"/>
                    <a:pt x="2901248" y="0"/>
                  </a:cubicBezTo>
                  <a:cubicBezTo>
                    <a:pt x="3097562" y="21465"/>
                    <a:pt x="3311969" y="-14914"/>
                    <a:pt x="3526517" y="0"/>
                  </a:cubicBezTo>
                  <a:cubicBezTo>
                    <a:pt x="3741065" y="14914"/>
                    <a:pt x="4103870" y="22641"/>
                    <a:pt x="4264334" y="0"/>
                  </a:cubicBezTo>
                  <a:cubicBezTo>
                    <a:pt x="4424798" y="-22641"/>
                    <a:pt x="4673412" y="27773"/>
                    <a:pt x="4945877" y="0"/>
                  </a:cubicBezTo>
                  <a:cubicBezTo>
                    <a:pt x="5218342" y="-27773"/>
                    <a:pt x="5317845" y="6109"/>
                    <a:pt x="5627420" y="0"/>
                  </a:cubicBezTo>
                  <a:cubicBezTo>
                    <a:pt x="5623180" y="66055"/>
                    <a:pt x="5631525" y="98292"/>
                    <a:pt x="5627420" y="146768"/>
                  </a:cubicBezTo>
                  <a:cubicBezTo>
                    <a:pt x="5424231" y="134960"/>
                    <a:pt x="5370779" y="128768"/>
                    <a:pt x="5170974" y="146768"/>
                  </a:cubicBezTo>
                  <a:cubicBezTo>
                    <a:pt x="4971169" y="164768"/>
                    <a:pt x="4784240" y="141638"/>
                    <a:pt x="4658253" y="146768"/>
                  </a:cubicBezTo>
                  <a:cubicBezTo>
                    <a:pt x="4532266" y="151898"/>
                    <a:pt x="4188252" y="139505"/>
                    <a:pt x="3976710" y="146768"/>
                  </a:cubicBezTo>
                  <a:cubicBezTo>
                    <a:pt x="3765168" y="154031"/>
                    <a:pt x="3388640" y="132812"/>
                    <a:pt x="3238893" y="146768"/>
                  </a:cubicBezTo>
                  <a:cubicBezTo>
                    <a:pt x="3089146" y="160724"/>
                    <a:pt x="2895701" y="162165"/>
                    <a:pt x="2669898" y="146768"/>
                  </a:cubicBezTo>
                  <a:cubicBezTo>
                    <a:pt x="2444096" y="131371"/>
                    <a:pt x="2085787" y="148627"/>
                    <a:pt x="1932081" y="146768"/>
                  </a:cubicBezTo>
                  <a:cubicBezTo>
                    <a:pt x="1778375" y="144909"/>
                    <a:pt x="1647417" y="126622"/>
                    <a:pt x="1419360" y="146768"/>
                  </a:cubicBezTo>
                  <a:cubicBezTo>
                    <a:pt x="1191303" y="166914"/>
                    <a:pt x="1058203" y="136907"/>
                    <a:pt x="962914" y="146768"/>
                  </a:cubicBezTo>
                  <a:cubicBezTo>
                    <a:pt x="867625" y="156629"/>
                    <a:pt x="280791" y="185533"/>
                    <a:pt x="0" y="146768"/>
                  </a:cubicBezTo>
                  <a:cubicBezTo>
                    <a:pt x="-5920" y="97231"/>
                    <a:pt x="-6953" y="33004"/>
                    <a:pt x="0" y="0"/>
                  </a:cubicBezTo>
                  <a:close/>
                </a:path>
                <a:path w="5627420" h="146768" stroke="0" extrusionOk="0">
                  <a:moveTo>
                    <a:pt x="0" y="0"/>
                  </a:moveTo>
                  <a:cubicBezTo>
                    <a:pt x="219799" y="22732"/>
                    <a:pt x="399250" y="22392"/>
                    <a:pt x="568995" y="0"/>
                  </a:cubicBezTo>
                  <a:cubicBezTo>
                    <a:pt x="738741" y="-22392"/>
                    <a:pt x="809811" y="-12522"/>
                    <a:pt x="1025441" y="0"/>
                  </a:cubicBezTo>
                  <a:cubicBezTo>
                    <a:pt x="1241071" y="12522"/>
                    <a:pt x="1501468" y="6168"/>
                    <a:pt x="1763258" y="0"/>
                  </a:cubicBezTo>
                  <a:cubicBezTo>
                    <a:pt x="2025048" y="-6168"/>
                    <a:pt x="2147962" y="21157"/>
                    <a:pt x="2332253" y="0"/>
                  </a:cubicBezTo>
                  <a:cubicBezTo>
                    <a:pt x="2516545" y="-21157"/>
                    <a:pt x="2699162" y="-19468"/>
                    <a:pt x="2901248" y="0"/>
                  </a:cubicBezTo>
                  <a:cubicBezTo>
                    <a:pt x="3103334" y="19468"/>
                    <a:pt x="3436627" y="8008"/>
                    <a:pt x="3639065" y="0"/>
                  </a:cubicBezTo>
                  <a:cubicBezTo>
                    <a:pt x="3841503" y="-8008"/>
                    <a:pt x="3900542" y="-13209"/>
                    <a:pt x="4151785" y="0"/>
                  </a:cubicBezTo>
                  <a:cubicBezTo>
                    <a:pt x="4403028" y="13209"/>
                    <a:pt x="4555611" y="-18469"/>
                    <a:pt x="4889603" y="0"/>
                  </a:cubicBezTo>
                  <a:cubicBezTo>
                    <a:pt x="5223595" y="18469"/>
                    <a:pt x="5344184" y="25114"/>
                    <a:pt x="5627420" y="0"/>
                  </a:cubicBezTo>
                  <a:cubicBezTo>
                    <a:pt x="5621987" y="34083"/>
                    <a:pt x="5633571" y="114997"/>
                    <a:pt x="5627420" y="146768"/>
                  </a:cubicBezTo>
                  <a:cubicBezTo>
                    <a:pt x="5485846" y="154451"/>
                    <a:pt x="5129258" y="124247"/>
                    <a:pt x="5002151" y="146768"/>
                  </a:cubicBezTo>
                  <a:cubicBezTo>
                    <a:pt x="4875044" y="169289"/>
                    <a:pt x="4609723" y="139235"/>
                    <a:pt x="4433156" y="146768"/>
                  </a:cubicBezTo>
                  <a:cubicBezTo>
                    <a:pt x="4256589" y="154301"/>
                    <a:pt x="4018811" y="166889"/>
                    <a:pt x="3695339" y="146768"/>
                  </a:cubicBezTo>
                  <a:cubicBezTo>
                    <a:pt x="3371867" y="126647"/>
                    <a:pt x="3151833" y="176136"/>
                    <a:pt x="2957522" y="146768"/>
                  </a:cubicBezTo>
                  <a:cubicBezTo>
                    <a:pt x="2763211" y="117400"/>
                    <a:pt x="2585222" y="168669"/>
                    <a:pt x="2444801" y="146768"/>
                  </a:cubicBezTo>
                  <a:cubicBezTo>
                    <a:pt x="2304380" y="124867"/>
                    <a:pt x="2058163" y="173937"/>
                    <a:pt x="1819532" y="146768"/>
                  </a:cubicBezTo>
                  <a:cubicBezTo>
                    <a:pt x="1580901" y="119599"/>
                    <a:pt x="1244896" y="150463"/>
                    <a:pt x="1081715" y="146768"/>
                  </a:cubicBezTo>
                  <a:cubicBezTo>
                    <a:pt x="918534" y="143073"/>
                    <a:pt x="432362" y="152062"/>
                    <a:pt x="0" y="146768"/>
                  </a:cubicBezTo>
                  <a:cubicBezTo>
                    <a:pt x="-5267" y="109840"/>
                    <a:pt x="-6821" y="65565"/>
                    <a:pt x="0" y="0"/>
                  </a:cubicBezTo>
                  <a:close/>
                </a:path>
              </a:pathLst>
            </a:custGeom>
            <a:solidFill>
              <a:srgbClr val="F2F2F2"/>
            </a:solidFill>
            <a:ln>
              <a:solidFill>
                <a:srgbClr val="CBCBCB">
                  <a:alpha val="0"/>
                </a:srgb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69" name="Address Bar Background">
              <a:extLst>
                <a:ext uri="{FF2B5EF4-FFF2-40B4-BE49-F238E27FC236}">
                  <a16:creationId xmlns:a16="http://schemas.microsoft.com/office/drawing/2014/main" id="{57D53262-BC9A-431A-B4A4-B0F34CAAE0B4}"/>
                </a:ext>
              </a:extLst>
            </p:cNvPr>
            <p:cNvSpPr/>
            <p:nvPr/>
          </p:nvSpPr>
          <p:spPr>
            <a:xfrm>
              <a:off x="5514057" y="2383243"/>
              <a:ext cx="4593820" cy="84902"/>
            </a:xfrm>
            <a:custGeom>
              <a:avLst/>
              <a:gdLst>
                <a:gd name="connsiteX0" fmla="*/ 0 w 4593820"/>
                <a:gd name="connsiteY0" fmla="*/ 0 h 84902"/>
                <a:gd name="connsiteX1" fmla="*/ 610322 w 4593820"/>
                <a:gd name="connsiteY1" fmla="*/ 0 h 84902"/>
                <a:gd name="connsiteX2" fmla="*/ 1128767 w 4593820"/>
                <a:gd name="connsiteY2" fmla="*/ 0 h 84902"/>
                <a:gd name="connsiteX3" fmla="*/ 1693151 w 4593820"/>
                <a:gd name="connsiteY3" fmla="*/ 0 h 84902"/>
                <a:gd name="connsiteX4" fmla="*/ 2395349 w 4593820"/>
                <a:gd name="connsiteY4" fmla="*/ 0 h 84902"/>
                <a:gd name="connsiteX5" fmla="*/ 3005671 w 4593820"/>
                <a:gd name="connsiteY5" fmla="*/ 0 h 84902"/>
                <a:gd name="connsiteX6" fmla="*/ 3570054 w 4593820"/>
                <a:gd name="connsiteY6" fmla="*/ 0 h 84902"/>
                <a:gd name="connsiteX7" fmla="*/ 4593820 w 4593820"/>
                <a:gd name="connsiteY7" fmla="*/ 0 h 84902"/>
                <a:gd name="connsiteX8" fmla="*/ 4593820 w 4593820"/>
                <a:gd name="connsiteY8" fmla="*/ 84902 h 84902"/>
                <a:gd name="connsiteX9" fmla="*/ 3937560 w 4593820"/>
                <a:gd name="connsiteY9" fmla="*/ 84902 h 84902"/>
                <a:gd name="connsiteX10" fmla="*/ 3373176 w 4593820"/>
                <a:gd name="connsiteY10" fmla="*/ 84902 h 84902"/>
                <a:gd name="connsiteX11" fmla="*/ 2625040 w 4593820"/>
                <a:gd name="connsiteY11" fmla="*/ 84902 h 84902"/>
                <a:gd name="connsiteX12" fmla="*/ 2014718 w 4593820"/>
                <a:gd name="connsiteY12" fmla="*/ 84902 h 84902"/>
                <a:gd name="connsiteX13" fmla="*/ 1496273 w 4593820"/>
                <a:gd name="connsiteY13" fmla="*/ 84902 h 84902"/>
                <a:gd name="connsiteX14" fmla="*/ 794075 w 4593820"/>
                <a:gd name="connsiteY14" fmla="*/ 84902 h 84902"/>
                <a:gd name="connsiteX15" fmla="*/ 0 w 4593820"/>
                <a:gd name="connsiteY15" fmla="*/ 84902 h 84902"/>
                <a:gd name="connsiteX16" fmla="*/ 0 w 4593820"/>
                <a:gd name="connsiteY16" fmla="*/ 0 h 84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93820" h="84902" fill="none" extrusionOk="0">
                  <a:moveTo>
                    <a:pt x="0" y="0"/>
                  </a:moveTo>
                  <a:cubicBezTo>
                    <a:pt x="184146" y="-15199"/>
                    <a:pt x="392840" y="-9586"/>
                    <a:pt x="610322" y="0"/>
                  </a:cubicBezTo>
                  <a:cubicBezTo>
                    <a:pt x="827804" y="9586"/>
                    <a:pt x="877715" y="8006"/>
                    <a:pt x="1128767" y="0"/>
                  </a:cubicBezTo>
                  <a:cubicBezTo>
                    <a:pt x="1379819" y="-8006"/>
                    <a:pt x="1481566" y="-27595"/>
                    <a:pt x="1693151" y="0"/>
                  </a:cubicBezTo>
                  <a:cubicBezTo>
                    <a:pt x="1904736" y="27595"/>
                    <a:pt x="2128721" y="-18005"/>
                    <a:pt x="2395349" y="0"/>
                  </a:cubicBezTo>
                  <a:cubicBezTo>
                    <a:pt x="2661977" y="18005"/>
                    <a:pt x="2745811" y="-11627"/>
                    <a:pt x="3005671" y="0"/>
                  </a:cubicBezTo>
                  <a:cubicBezTo>
                    <a:pt x="3265531" y="11627"/>
                    <a:pt x="3296113" y="17939"/>
                    <a:pt x="3570054" y="0"/>
                  </a:cubicBezTo>
                  <a:cubicBezTo>
                    <a:pt x="3843995" y="-17939"/>
                    <a:pt x="4190444" y="-20063"/>
                    <a:pt x="4593820" y="0"/>
                  </a:cubicBezTo>
                  <a:cubicBezTo>
                    <a:pt x="4593258" y="27104"/>
                    <a:pt x="4593224" y="55244"/>
                    <a:pt x="4593820" y="84902"/>
                  </a:cubicBezTo>
                  <a:cubicBezTo>
                    <a:pt x="4343477" y="110163"/>
                    <a:pt x="4152282" y="66973"/>
                    <a:pt x="3937560" y="84902"/>
                  </a:cubicBezTo>
                  <a:cubicBezTo>
                    <a:pt x="3722838" y="102831"/>
                    <a:pt x="3526748" y="100677"/>
                    <a:pt x="3373176" y="84902"/>
                  </a:cubicBezTo>
                  <a:cubicBezTo>
                    <a:pt x="3219604" y="69127"/>
                    <a:pt x="2936887" y="83060"/>
                    <a:pt x="2625040" y="84902"/>
                  </a:cubicBezTo>
                  <a:cubicBezTo>
                    <a:pt x="2313193" y="86744"/>
                    <a:pt x="2196676" y="90569"/>
                    <a:pt x="2014718" y="84902"/>
                  </a:cubicBezTo>
                  <a:cubicBezTo>
                    <a:pt x="1832760" y="79235"/>
                    <a:pt x="1665481" y="70062"/>
                    <a:pt x="1496273" y="84902"/>
                  </a:cubicBezTo>
                  <a:cubicBezTo>
                    <a:pt x="1327065" y="99742"/>
                    <a:pt x="1136994" y="86637"/>
                    <a:pt x="794075" y="84902"/>
                  </a:cubicBezTo>
                  <a:cubicBezTo>
                    <a:pt x="451156" y="83167"/>
                    <a:pt x="348460" y="48584"/>
                    <a:pt x="0" y="84902"/>
                  </a:cubicBezTo>
                  <a:cubicBezTo>
                    <a:pt x="337" y="52542"/>
                    <a:pt x="582" y="27801"/>
                    <a:pt x="0" y="0"/>
                  </a:cubicBezTo>
                  <a:close/>
                </a:path>
                <a:path w="4593820" h="84902" stroke="0" extrusionOk="0">
                  <a:moveTo>
                    <a:pt x="0" y="0"/>
                  </a:moveTo>
                  <a:cubicBezTo>
                    <a:pt x="243663" y="28465"/>
                    <a:pt x="434584" y="-20020"/>
                    <a:pt x="610322" y="0"/>
                  </a:cubicBezTo>
                  <a:cubicBezTo>
                    <a:pt x="786060" y="20020"/>
                    <a:pt x="988612" y="-632"/>
                    <a:pt x="1128767" y="0"/>
                  </a:cubicBezTo>
                  <a:cubicBezTo>
                    <a:pt x="1268922" y="632"/>
                    <a:pt x="1523113" y="26936"/>
                    <a:pt x="1876904" y="0"/>
                  </a:cubicBezTo>
                  <a:cubicBezTo>
                    <a:pt x="2230695" y="-26936"/>
                    <a:pt x="2199136" y="-21321"/>
                    <a:pt x="2487225" y="0"/>
                  </a:cubicBezTo>
                  <a:cubicBezTo>
                    <a:pt x="2775314" y="21321"/>
                    <a:pt x="2851493" y="-14744"/>
                    <a:pt x="3097547" y="0"/>
                  </a:cubicBezTo>
                  <a:cubicBezTo>
                    <a:pt x="3343601" y="14744"/>
                    <a:pt x="3566286" y="-17111"/>
                    <a:pt x="3845684" y="0"/>
                  </a:cubicBezTo>
                  <a:cubicBezTo>
                    <a:pt x="4125082" y="17111"/>
                    <a:pt x="4414169" y="23994"/>
                    <a:pt x="4593820" y="0"/>
                  </a:cubicBezTo>
                  <a:cubicBezTo>
                    <a:pt x="4591812" y="40259"/>
                    <a:pt x="4592030" y="47653"/>
                    <a:pt x="4593820" y="84902"/>
                  </a:cubicBezTo>
                  <a:cubicBezTo>
                    <a:pt x="4347807" y="99919"/>
                    <a:pt x="4303994" y="93382"/>
                    <a:pt x="4029436" y="84902"/>
                  </a:cubicBezTo>
                  <a:cubicBezTo>
                    <a:pt x="3754878" y="76422"/>
                    <a:pt x="3660223" y="76217"/>
                    <a:pt x="3373176" y="84902"/>
                  </a:cubicBezTo>
                  <a:cubicBezTo>
                    <a:pt x="3086129" y="93587"/>
                    <a:pt x="3028669" y="102103"/>
                    <a:pt x="2716916" y="84902"/>
                  </a:cubicBezTo>
                  <a:cubicBezTo>
                    <a:pt x="2405163" y="67701"/>
                    <a:pt x="2405885" y="105789"/>
                    <a:pt x="2106595" y="84902"/>
                  </a:cubicBezTo>
                  <a:cubicBezTo>
                    <a:pt x="1807305" y="64015"/>
                    <a:pt x="1529418" y="90463"/>
                    <a:pt x="1358458" y="84902"/>
                  </a:cubicBezTo>
                  <a:cubicBezTo>
                    <a:pt x="1187498" y="79341"/>
                    <a:pt x="793412" y="68774"/>
                    <a:pt x="610322" y="84902"/>
                  </a:cubicBezTo>
                  <a:cubicBezTo>
                    <a:pt x="427232" y="101030"/>
                    <a:pt x="224841" y="113789"/>
                    <a:pt x="0" y="84902"/>
                  </a:cubicBezTo>
                  <a:cubicBezTo>
                    <a:pt x="1504" y="64811"/>
                    <a:pt x="2191" y="23288"/>
                    <a:pt x="0" y="0"/>
                  </a:cubicBezTo>
                  <a:close/>
                </a:path>
              </a:pathLst>
            </a:custGeom>
            <a:solidFill>
              <a:srgbClr val="FFFFFF"/>
            </a:solidFill>
            <a:ln w="12700">
              <a:solidFill>
                <a:srgbClr val="CBCBCB">
                  <a:alpha val="0"/>
                </a:srgb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70" name="Right Arrow">
              <a:extLst>
                <a:ext uri="{FF2B5EF4-FFF2-40B4-BE49-F238E27FC236}">
                  <a16:creationId xmlns:a16="http://schemas.microsoft.com/office/drawing/2014/main" id="{D21BA288-79BD-449B-9B17-7819D04A5874}"/>
                </a:ext>
              </a:extLst>
            </p:cNvPr>
            <p:cNvGrpSpPr/>
            <p:nvPr/>
          </p:nvGrpSpPr>
          <p:grpSpPr>
            <a:xfrm>
              <a:off x="5128197" y="2407559"/>
              <a:ext cx="55827" cy="39983"/>
              <a:chOff x="5128197" y="2407559"/>
              <a:chExt cx="55827" cy="39983"/>
            </a:xfrm>
          </p:grpSpPr>
          <p:grpSp>
            <p:nvGrpSpPr>
              <p:cNvPr id="97" name="Right Arrow">
                <a:extLst>
                  <a:ext uri="{FF2B5EF4-FFF2-40B4-BE49-F238E27FC236}">
                    <a16:creationId xmlns:a16="http://schemas.microsoft.com/office/drawing/2014/main" id="{C47A941B-7249-47CC-A544-92676852A732}"/>
                  </a:ext>
                </a:extLst>
              </p:cNvPr>
              <p:cNvGrpSpPr/>
              <p:nvPr/>
            </p:nvGrpSpPr>
            <p:grpSpPr>
              <a:xfrm rot="13370064">
                <a:off x="5144041" y="2407559"/>
                <a:ext cx="39983" cy="39983"/>
                <a:chOff x="1411369" y="3109610"/>
                <a:chExt cx="182868" cy="191529"/>
              </a:xfrm>
            </p:grpSpPr>
            <p:cxnSp>
              <p:nvCxnSpPr>
                <p:cNvPr id="99" name="Line 2">
                  <a:extLst>
                    <a:ext uri="{FF2B5EF4-FFF2-40B4-BE49-F238E27FC236}">
                      <a16:creationId xmlns:a16="http://schemas.microsoft.com/office/drawing/2014/main" id="{01376430-001A-4957-B940-D9D1568D575D}"/>
                    </a:ext>
                  </a:extLst>
                </p:cNvPr>
                <p:cNvCxnSpPr>
                  <a:cxnSpLocks/>
                </p:cNvCxnSpPr>
                <p:nvPr/>
              </p:nvCxnSpPr>
              <p:spPr>
                <a:xfrm rot="19092243">
                  <a:off x="1484509" y="3191411"/>
                  <a:ext cx="109728" cy="109728"/>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cxnSp>
              <p:nvCxnSpPr>
                <p:cNvPr id="100" name="Line 1">
                  <a:extLst>
                    <a:ext uri="{FF2B5EF4-FFF2-40B4-BE49-F238E27FC236}">
                      <a16:creationId xmlns:a16="http://schemas.microsoft.com/office/drawing/2014/main" id="{1D1B81BB-DD02-4F0D-9E47-B7AC72716ACC}"/>
                    </a:ext>
                  </a:extLst>
                </p:cNvPr>
                <p:cNvCxnSpPr>
                  <a:cxnSpLocks/>
                </p:cNvCxnSpPr>
                <p:nvPr/>
              </p:nvCxnSpPr>
              <p:spPr>
                <a:xfrm rot="19092243" flipV="1">
                  <a:off x="1411369" y="3109610"/>
                  <a:ext cx="109728" cy="109729"/>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grpSp>
          <p:cxnSp>
            <p:nvCxnSpPr>
              <p:cNvPr id="98" name="Right Arrow">
                <a:extLst>
                  <a:ext uri="{FF2B5EF4-FFF2-40B4-BE49-F238E27FC236}">
                    <a16:creationId xmlns:a16="http://schemas.microsoft.com/office/drawing/2014/main" id="{F86CC399-7345-4A34-8824-F7964D4837E4}"/>
                  </a:ext>
                </a:extLst>
              </p:cNvPr>
              <p:cNvCxnSpPr>
                <a:cxnSpLocks/>
              </p:cNvCxnSpPr>
              <p:nvPr/>
            </p:nvCxnSpPr>
            <p:spPr>
              <a:xfrm>
                <a:off x="5128197" y="2427402"/>
                <a:ext cx="47979" cy="0"/>
              </a:xfrm>
              <a:prstGeom prst="line">
                <a:avLst/>
              </a:prstGeom>
              <a:ln w="6350">
                <a:solidFill>
                  <a:srgbClr val="090909"/>
                </a:solidFill>
              </a:ln>
            </p:spPr>
            <p:style>
              <a:lnRef idx="1">
                <a:schemeClr val="accent1"/>
              </a:lnRef>
              <a:fillRef idx="0">
                <a:schemeClr val="accent1"/>
              </a:fillRef>
              <a:effectRef idx="0">
                <a:schemeClr val="accent1"/>
              </a:effectRef>
              <a:fontRef idx="minor">
                <a:schemeClr val="tx1"/>
              </a:fontRef>
            </p:style>
          </p:cxnSp>
        </p:grpSp>
        <p:grpSp>
          <p:nvGrpSpPr>
            <p:cNvPr id="71" name="Left Arrow">
              <a:extLst>
                <a:ext uri="{FF2B5EF4-FFF2-40B4-BE49-F238E27FC236}">
                  <a16:creationId xmlns:a16="http://schemas.microsoft.com/office/drawing/2014/main" id="{6532175E-4AFD-42E3-8CD2-BB1BAA1BE0E4}"/>
                </a:ext>
              </a:extLst>
            </p:cNvPr>
            <p:cNvGrpSpPr/>
            <p:nvPr/>
          </p:nvGrpSpPr>
          <p:grpSpPr>
            <a:xfrm>
              <a:off x="5004663" y="2407440"/>
              <a:ext cx="56124" cy="39983"/>
              <a:chOff x="5004663" y="2407440"/>
              <a:chExt cx="56124" cy="39983"/>
            </a:xfrm>
          </p:grpSpPr>
          <p:grpSp>
            <p:nvGrpSpPr>
              <p:cNvPr id="93" name="Left Arrow">
                <a:extLst>
                  <a:ext uri="{FF2B5EF4-FFF2-40B4-BE49-F238E27FC236}">
                    <a16:creationId xmlns:a16="http://schemas.microsoft.com/office/drawing/2014/main" id="{211C60F8-0F37-43DE-B883-E6B75167C9F0}"/>
                  </a:ext>
                </a:extLst>
              </p:cNvPr>
              <p:cNvGrpSpPr/>
              <p:nvPr/>
            </p:nvGrpSpPr>
            <p:grpSpPr>
              <a:xfrm rot="8229936" flipH="1">
                <a:off x="5004663" y="2407440"/>
                <a:ext cx="39983" cy="39983"/>
                <a:chOff x="1411369" y="3109610"/>
                <a:chExt cx="182868" cy="191529"/>
              </a:xfrm>
            </p:grpSpPr>
            <p:cxnSp>
              <p:nvCxnSpPr>
                <p:cNvPr id="95" name="Line 2">
                  <a:extLst>
                    <a:ext uri="{FF2B5EF4-FFF2-40B4-BE49-F238E27FC236}">
                      <a16:creationId xmlns:a16="http://schemas.microsoft.com/office/drawing/2014/main" id="{EEB2FBA6-BADB-4F6D-A3F5-396BC1620921}"/>
                    </a:ext>
                  </a:extLst>
                </p:cNvPr>
                <p:cNvCxnSpPr>
                  <a:cxnSpLocks/>
                </p:cNvCxnSpPr>
                <p:nvPr/>
              </p:nvCxnSpPr>
              <p:spPr>
                <a:xfrm rot="19092243">
                  <a:off x="1484509" y="3191411"/>
                  <a:ext cx="109728" cy="109728"/>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cxnSp>
              <p:nvCxnSpPr>
                <p:cNvPr id="96" name="Line 1">
                  <a:extLst>
                    <a:ext uri="{FF2B5EF4-FFF2-40B4-BE49-F238E27FC236}">
                      <a16:creationId xmlns:a16="http://schemas.microsoft.com/office/drawing/2014/main" id="{A8916512-347A-4F57-8486-288B72BFF314}"/>
                    </a:ext>
                  </a:extLst>
                </p:cNvPr>
                <p:cNvCxnSpPr>
                  <a:cxnSpLocks/>
                </p:cNvCxnSpPr>
                <p:nvPr/>
              </p:nvCxnSpPr>
              <p:spPr>
                <a:xfrm rot="19092243" flipV="1">
                  <a:off x="1411369" y="3109610"/>
                  <a:ext cx="109728" cy="109729"/>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grpSp>
          <p:cxnSp>
            <p:nvCxnSpPr>
              <p:cNvPr id="94" name="Left Arrow">
                <a:extLst>
                  <a:ext uri="{FF2B5EF4-FFF2-40B4-BE49-F238E27FC236}">
                    <a16:creationId xmlns:a16="http://schemas.microsoft.com/office/drawing/2014/main" id="{75FBB3A1-E111-4A84-8300-B9D32217F93F}"/>
                  </a:ext>
                </a:extLst>
              </p:cNvPr>
              <p:cNvCxnSpPr>
                <a:cxnSpLocks/>
              </p:cNvCxnSpPr>
              <p:nvPr/>
            </p:nvCxnSpPr>
            <p:spPr>
              <a:xfrm>
                <a:off x="5012808" y="2427402"/>
                <a:ext cx="47979" cy="0"/>
              </a:xfrm>
              <a:prstGeom prst="line">
                <a:avLst/>
              </a:prstGeom>
              <a:ln w="6350">
                <a:solidFill>
                  <a:srgbClr val="090909"/>
                </a:solidFill>
              </a:ln>
            </p:spPr>
            <p:style>
              <a:lnRef idx="1">
                <a:schemeClr val="accent1"/>
              </a:lnRef>
              <a:fillRef idx="0">
                <a:schemeClr val="accent1"/>
              </a:fillRef>
              <a:effectRef idx="0">
                <a:schemeClr val="accent1"/>
              </a:effectRef>
              <a:fontRef idx="minor">
                <a:schemeClr val="tx1"/>
              </a:fontRef>
            </p:style>
          </p:cxnSp>
        </p:grpSp>
        <p:pic>
          <p:nvPicPr>
            <p:cNvPr id="72" name="Search Address Bar Icon" descr="Magnifying glass">
              <a:extLst>
                <a:ext uri="{FF2B5EF4-FFF2-40B4-BE49-F238E27FC236}">
                  <a16:creationId xmlns:a16="http://schemas.microsoft.com/office/drawing/2014/main" id="{0E5FD816-5B1E-4D09-A02A-EA0F18F4272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flipH="1">
              <a:off x="5539664" y="2402166"/>
              <a:ext cx="48632" cy="48632"/>
            </a:xfrm>
            <a:prstGeom prst="rect">
              <a:avLst/>
            </a:prstGeom>
          </p:spPr>
        </p:pic>
        <p:sp>
          <p:nvSpPr>
            <p:cNvPr id="73" name="Search Address Bar Text">
              <a:extLst>
                <a:ext uri="{FF2B5EF4-FFF2-40B4-BE49-F238E27FC236}">
                  <a16:creationId xmlns:a16="http://schemas.microsoft.com/office/drawing/2014/main" id="{54795C5F-4F79-44C6-A5B4-93D208BE0C71}"/>
                </a:ext>
              </a:extLst>
            </p:cNvPr>
            <p:cNvSpPr txBox="1"/>
            <p:nvPr/>
          </p:nvSpPr>
          <p:spPr>
            <a:xfrm>
              <a:off x="5529550" y="2361221"/>
              <a:ext cx="1335040" cy="141095"/>
            </a:xfrm>
            <a:prstGeom prst="rect">
              <a:avLst/>
            </a:prstGeom>
            <a:noFill/>
          </p:spPr>
          <p:txBody>
            <a:bodyPr wrap="square" rtlCol="0">
              <a:spAutoFit/>
            </a:bodyPr>
            <a:lstStyle/>
            <a:p>
              <a:r>
                <a:rPr lang="en-US" sz="600" dirty="0">
                  <a:solidFill>
                    <a:srgbClr val="AEAEAE"/>
                  </a:solidFill>
                </a:rPr>
                <a:t>Search or enter web address</a:t>
              </a:r>
            </a:p>
          </p:txBody>
        </p:sp>
        <p:pic>
          <p:nvPicPr>
            <p:cNvPr id="74" name="Refresh Button" descr="Refresh">
              <a:extLst>
                <a:ext uri="{FF2B5EF4-FFF2-40B4-BE49-F238E27FC236}">
                  <a16:creationId xmlns:a16="http://schemas.microsoft.com/office/drawing/2014/main" id="{1A1BB3E3-606B-4ACB-BD88-9D8D62E0D9F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rot="17611513">
              <a:off x="5247646" y="2397778"/>
              <a:ext cx="59306" cy="59306"/>
            </a:xfrm>
            <a:prstGeom prst="rect">
              <a:avLst/>
            </a:prstGeom>
          </p:spPr>
        </p:pic>
        <p:pic>
          <p:nvPicPr>
            <p:cNvPr id="75" name="Home Button" descr="Home">
              <a:extLst>
                <a:ext uri="{FF2B5EF4-FFF2-40B4-BE49-F238E27FC236}">
                  <a16:creationId xmlns:a16="http://schemas.microsoft.com/office/drawing/2014/main" id="{18C97FBE-5DB0-49F7-8B61-0FFBDA66853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371550" y="2399299"/>
              <a:ext cx="59306" cy="59306"/>
            </a:xfrm>
            <a:prstGeom prst="rect">
              <a:avLst/>
            </a:prstGeom>
          </p:spPr>
        </p:pic>
        <p:grpSp>
          <p:nvGrpSpPr>
            <p:cNvPr id="76" name="Address Bar Settings Button">
              <a:extLst>
                <a:ext uri="{FF2B5EF4-FFF2-40B4-BE49-F238E27FC236}">
                  <a16:creationId xmlns:a16="http://schemas.microsoft.com/office/drawing/2014/main" id="{B8A4772C-A365-4654-AD13-238C3D0B98B7}"/>
                </a:ext>
              </a:extLst>
            </p:cNvPr>
            <p:cNvGrpSpPr/>
            <p:nvPr/>
          </p:nvGrpSpPr>
          <p:grpSpPr>
            <a:xfrm>
              <a:off x="10462995" y="2419434"/>
              <a:ext cx="64798" cy="15993"/>
              <a:chOff x="10790691" y="1400190"/>
              <a:chExt cx="74096" cy="18288"/>
            </a:xfrm>
          </p:grpSpPr>
          <p:sp>
            <p:nvSpPr>
              <p:cNvPr id="90" name="Circle">
                <a:extLst>
                  <a:ext uri="{FF2B5EF4-FFF2-40B4-BE49-F238E27FC236}">
                    <a16:creationId xmlns:a16="http://schemas.microsoft.com/office/drawing/2014/main" id="{5BB4F9E4-4CF9-4D4A-90C5-18C02A3D9BEF}"/>
                  </a:ext>
                </a:extLst>
              </p:cNvPr>
              <p:cNvSpPr/>
              <p:nvPr/>
            </p:nvSpPr>
            <p:spPr>
              <a:xfrm>
                <a:off x="10846499" y="1400190"/>
                <a:ext cx="18288" cy="18288"/>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91" name="Circle">
                <a:extLst>
                  <a:ext uri="{FF2B5EF4-FFF2-40B4-BE49-F238E27FC236}">
                    <a16:creationId xmlns:a16="http://schemas.microsoft.com/office/drawing/2014/main" id="{939E0F05-3CF7-4420-8459-D7EB61C4D58F}"/>
                  </a:ext>
                </a:extLst>
              </p:cNvPr>
              <p:cNvSpPr/>
              <p:nvPr/>
            </p:nvSpPr>
            <p:spPr>
              <a:xfrm>
                <a:off x="10818595" y="1400190"/>
                <a:ext cx="18288" cy="18288"/>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92" name="Circle">
                <a:extLst>
                  <a:ext uri="{FF2B5EF4-FFF2-40B4-BE49-F238E27FC236}">
                    <a16:creationId xmlns:a16="http://schemas.microsoft.com/office/drawing/2014/main" id="{8DB2D6BB-01F4-4630-B465-55F2288921BF}"/>
                  </a:ext>
                </a:extLst>
              </p:cNvPr>
              <p:cNvSpPr/>
              <p:nvPr/>
            </p:nvSpPr>
            <p:spPr>
              <a:xfrm>
                <a:off x="10790691" y="1400190"/>
                <a:ext cx="18288" cy="18288"/>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grpSp>
          <p:nvGrpSpPr>
            <p:cNvPr id="77" name="Add Button">
              <a:extLst>
                <a:ext uri="{FF2B5EF4-FFF2-40B4-BE49-F238E27FC236}">
                  <a16:creationId xmlns:a16="http://schemas.microsoft.com/office/drawing/2014/main" id="{56C0AD75-CE95-4551-934B-0B5CC78783BB}"/>
                </a:ext>
              </a:extLst>
            </p:cNvPr>
            <p:cNvGrpSpPr/>
            <p:nvPr/>
          </p:nvGrpSpPr>
          <p:grpSpPr>
            <a:xfrm>
              <a:off x="5822685" y="2296671"/>
              <a:ext cx="39983" cy="39983"/>
              <a:chOff x="5822685" y="2296671"/>
              <a:chExt cx="39983" cy="39983"/>
            </a:xfrm>
          </p:grpSpPr>
          <p:cxnSp>
            <p:nvCxnSpPr>
              <p:cNvPr id="88" name="Line 2">
                <a:extLst>
                  <a:ext uri="{FF2B5EF4-FFF2-40B4-BE49-F238E27FC236}">
                    <a16:creationId xmlns:a16="http://schemas.microsoft.com/office/drawing/2014/main" id="{621DAAD6-DB0C-439C-B01F-C7538210A6D8}"/>
                  </a:ext>
                </a:extLst>
              </p:cNvPr>
              <p:cNvCxnSpPr>
                <a:cxnSpLocks/>
              </p:cNvCxnSpPr>
              <p:nvPr/>
            </p:nvCxnSpPr>
            <p:spPr>
              <a:xfrm>
                <a:off x="5822685" y="2315861"/>
                <a:ext cx="39983" cy="0"/>
              </a:xfrm>
              <a:prstGeom prst="line">
                <a:avLst/>
              </a:prstGeom>
              <a:ln w="6350">
                <a:solidFill>
                  <a:srgbClr val="090909"/>
                </a:solidFill>
              </a:ln>
            </p:spPr>
            <p:style>
              <a:lnRef idx="1">
                <a:schemeClr val="accent1"/>
              </a:lnRef>
              <a:fillRef idx="0">
                <a:schemeClr val="accent1"/>
              </a:fillRef>
              <a:effectRef idx="0">
                <a:schemeClr val="accent1"/>
              </a:effectRef>
              <a:fontRef idx="minor">
                <a:schemeClr val="tx1"/>
              </a:fontRef>
            </p:style>
          </p:cxnSp>
          <p:cxnSp>
            <p:nvCxnSpPr>
              <p:cNvPr id="89" name="Line 1">
                <a:extLst>
                  <a:ext uri="{FF2B5EF4-FFF2-40B4-BE49-F238E27FC236}">
                    <a16:creationId xmlns:a16="http://schemas.microsoft.com/office/drawing/2014/main" id="{8C009A98-4C11-4888-8223-0340134BB502}"/>
                  </a:ext>
                </a:extLst>
              </p:cNvPr>
              <p:cNvCxnSpPr>
                <a:cxnSpLocks/>
              </p:cNvCxnSpPr>
              <p:nvPr/>
            </p:nvCxnSpPr>
            <p:spPr>
              <a:xfrm rot="16200000">
                <a:off x="5821643" y="2316663"/>
                <a:ext cx="39983" cy="0"/>
              </a:xfrm>
              <a:prstGeom prst="line">
                <a:avLst/>
              </a:prstGeom>
              <a:ln w="6350">
                <a:solidFill>
                  <a:srgbClr val="090909"/>
                </a:solidFill>
              </a:ln>
            </p:spPr>
            <p:style>
              <a:lnRef idx="1">
                <a:schemeClr val="accent1"/>
              </a:lnRef>
              <a:fillRef idx="0">
                <a:schemeClr val="accent1"/>
              </a:fillRef>
              <a:effectRef idx="0">
                <a:schemeClr val="accent1"/>
              </a:effectRef>
              <a:fontRef idx="minor">
                <a:schemeClr val="tx1"/>
              </a:fontRef>
            </p:style>
          </p:cxnSp>
        </p:grpSp>
        <p:pic>
          <p:nvPicPr>
            <p:cNvPr id="78" name="Close Button" descr="Close">
              <a:extLst>
                <a:ext uri="{FF2B5EF4-FFF2-40B4-BE49-F238E27FC236}">
                  <a16:creationId xmlns:a16="http://schemas.microsoft.com/office/drawing/2014/main" id="{189E734E-7908-4B78-9D80-7B2E006F0B84}"/>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0465079" y="2296563"/>
              <a:ext cx="44638" cy="44638"/>
            </a:xfrm>
            <a:prstGeom prst="rect">
              <a:avLst/>
            </a:prstGeom>
          </p:spPr>
        </p:pic>
        <p:sp>
          <p:nvSpPr>
            <p:cNvPr id="79" name="Maximize Button">
              <a:extLst>
                <a:ext uri="{FF2B5EF4-FFF2-40B4-BE49-F238E27FC236}">
                  <a16:creationId xmlns:a16="http://schemas.microsoft.com/office/drawing/2014/main" id="{E83BB36F-4126-43B0-9F5D-97FF80C9DB76}"/>
                </a:ext>
              </a:extLst>
            </p:cNvPr>
            <p:cNvSpPr/>
            <p:nvPr/>
          </p:nvSpPr>
          <p:spPr>
            <a:xfrm>
              <a:off x="10328833" y="2301847"/>
              <a:ext cx="31986" cy="31986"/>
            </a:xfrm>
            <a:prstGeom prst="rect">
              <a:avLst/>
            </a:prstGeom>
            <a:noFill/>
            <a:ln w="6350">
              <a:solidFill>
                <a:srgbClr val="0909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cxnSp>
          <p:nvCxnSpPr>
            <p:cNvPr id="80" name="Minimize Button">
              <a:extLst>
                <a:ext uri="{FF2B5EF4-FFF2-40B4-BE49-F238E27FC236}">
                  <a16:creationId xmlns:a16="http://schemas.microsoft.com/office/drawing/2014/main" id="{7284EE8A-1983-4132-8CC3-DC5459F0BAAA}"/>
                </a:ext>
              </a:extLst>
            </p:cNvPr>
            <p:cNvCxnSpPr>
              <a:cxnSpLocks/>
            </p:cNvCxnSpPr>
            <p:nvPr/>
          </p:nvCxnSpPr>
          <p:spPr>
            <a:xfrm>
              <a:off x="10190145" y="2316798"/>
              <a:ext cx="31986" cy="0"/>
            </a:xfrm>
            <a:prstGeom prst="line">
              <a:avLst/>
            </a:prstGeom>
            <a:ln w="6350">
              <a:solidFill>
                <a:srgbClr val="000000"/>
              </a:solidFill>
            </a:ln>
          </p:spPr>
          <p:style>
            <a:lnRef idx="1">
              <a:schemeClr val="accent1"/>
            </a:lnRef>
            <a:fillRef idx="0">
              <a:schemeClr val="accent1"/>
            </a:fillRef>
            <a:effectRef idx="0">
              <a:schemeClr val="accent1"/>
            </a:effectRef>
            <a:fontRef idx="minor">
              <a:schemeClr val="tx1"/>
            </a:fontRef>
          </p:style>
        </p:cxnSp>
        <p:sp>
          <p:nvSpPr>
            <p:cNvPr id="81" name="Webpage Small Title Background">
              <a:extLst>
                <a:ext uri="{FF2B5EF4-FFF2-40B4-BE49-F238E27FC236}">
                  <a16:creationId xmlns:a16="http://schemas.microsoft.com/office/drawing/2014/main" id="{C6BD03DA-F595-484B-BC3B-E69358BCB1C7}"/>
                </a:ext>
              </a:extLst>
            </p:cNvPr>
            <p:cNvSpPr/>
            <p:nvPr/>
          </p:nvSpPr>
          <p:spPr>
            <a:xfrm>
              <a:off x="5167332" y="2270515"/>
              <a:ext cx="622646" cy="104134"/>
            </a:xfrm>
            <a:custGeom>
              <a:avLst/>
              <a:gdLst>
                <a:gd name="connsiteX0" fmla="*/ 0 w 622646"/>
                <a:gd name="connsiteY0" fmla="*/ 0 h 104134"/>
                <a:gd name="connsiteX1" fmla="*/ 622646 w 622646"/>
                <a:gd name="connsiteY1" fmla="*/ 0 h 104134"/>
                <a:gd name="connsiteX2" fmla="*/ 622646 w 622646"/>
                <a:gd name="connsiteY2" fmla="*/ 104134 h 104134"/>
                <a:gd name="connsiteX3" fmla="*/ 0 w 622646"/>
                <a:gd name="connsiteY3" fmla="*/ 104134 h 104134"/>
                <a:gd name="connsiteX4" fmla="*/ 0 w 622646"/>
                <a:gd name="connsiteY4" fmla="*/ 0 h 104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646" h="104134" fill="none" extrusionOk="0">
                  <a:moveTo>
                    <a:pt x="0" y="0"/>
                  </a:moveTo>
                  <a:cubicBezTo>
                    <a:pt x="303527" y="-11224"/>
                    <a:pt x="347830" y="-2420"/>
                    <a:pt x="622646" y="0"/>
                  </a:cubicBezTo>
                  <a:cubicBezTo>
                    <a:pt x="617543" y="49713"/>
                    <a:pt x="627647" y="70936"/>
                    <a:pt x="622646" y="104134"/>
                  </a:cubicBezTo>
                  <a:cubicBezTo>
                    <a:pt x="427445" y="95508"/>
                    <a:pt x="185225" y="129744"/>
                    <a:pt x="0" y="104134"/>
                  </a:cubicBezTo>
                  <a:cubicBezTo>
                    <a:pt x="-1595" y="70651"/>
                    <a:pt x="3854" y="34322"/>
                    <a:pt x="0" y="0"/>
                  </a:cubicBezTo>
                  <a:close/>
                </a:path>
                <a:path w="622646" h="104134" stroke="0" extrusionOk="0">
                  <a:moveTo>
                    <a:pt x="0" y="0"/>
                  </a:moveTo>
                  <a:cubicBezTo>
                    <a:pt x="270705" y="-8460"/>
                    <a:pt x="453983" y="-12708"/>
                    <a:pt x="622646" y="0"/>
                  </a:cubicBezTo>
                  <a:cubicBezTo>
                    <a:pt x="619928" y="35983"/>
                    <a:pt x="619772" y="62275"/>
                    <a:pt x="622646" y="104134"/>
                  </a:cubicBezTo>
                  <a:cubicBezTo>
                    <a:pt x="357335" y="87148"/>
                    <a:pt x="268814" y="119323"/>
                    <a:pt x="0" y="104134"/>
                  </a:cubicBezTo>
                  <a:cubicBezTo>
                    <a:pt x="933" y="57310"/>
                    <a:pt x="-398" y="29390"/>
                    <a:pt x="0" y="0"/>
                  </a:cubicBezTo>
                  <a:close/>
                </a:path>
              </a:pathLst>
            </a:custGeom>
            <a:solidFill>
              <a:srgbClr val="F2F2F2"/>
            </a:solidFill>
            <a:ln>
              <a:solidFill>
                <a:srgbClr val="CBCBCB">
                  <a:alpha val="0"/>
                </a:srgb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pic>
          <p:nvPicPr>
            <p:cNvPr id="82" name="Webpage Close Icon" descr="Close">
              <a:extLst>
                <a:ext uri="{FF2B5EF4-FFF2-40B4-BE49-F238E27FC236}">
                  <a16:creationId xmlns:a16="http://schemas.microsoft.com/office/drawing/2014/main" id="{B3E5BC63-6802-4251-80E1-6193C6515D98}"/>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717383" y="2296983"/>
              <a:ext cx="44638" cy="44638"/>
            </a:xfrm>
            <a:prstGeom prst="rect">
              <a:avLst/>
            </a:prstGeom>
          </p:spPr>
        </p:pic>
        <p:sp>
          <p:nvSpPr>
            <p:cNvPr id="83" name="Webpage Name">
              <a:extLst>
                <a:ext uri="{FF2B5EF4-FFF2-40B4-BE49-F238E27FC236}">
                  <a16:creationId xmlns:a16="http://schemas.microsoft.com/office/drawing/2014/main" id="{8CE6A56A-9099-43E9-9D8F-F724F443FA0E}"/>
                </a:ext>
              </a:extLst>
            </p:cNvPr>
            <p:cNvSpPr txBox="1"/>
            <p:nvPr/>
          </p:nvSpPr>
          <p:spPr>
            <a:xfrm>
              <a:off x="5272180" y="2289186"/>
              <a:ext cx="138919" cy="70547"/>
            </a:xfrm>
            <a:prstGeom prst="rect">
              <a:avLst/>
            </a:prstGeom>
            <a:noFill/>
          </p:spPr>
          <p:txBody>
            <a:bodyPr wrap="square" lIns="0" tIns="0" rIns="0" bIns="0" rtlCol="0">
              <a:spAutoFit/>
            </a:bodyPr>
            <a:lstStyle/>
            <a:p>
              <a:r>
                <a:rPr lang="en-US" sz="600" dirty="0">
                  <a:solidFill>
                    <a:srgbClr val="555555"/>
                  </a:solidFill>
                </a:rPr>
                <a:t>Start</a:t>
              </a:r>
            </a:p>
          </p:txBody>
        </p:sp>
        <p:grpSp>
          <p:nvGrpSpPr>
            <p:cNvPr id="84" name="Website Icon Placeholder">
              <a:extLst>
                <a:ext uri="{FF2B5EF4-FFF2-40B4-BE49-F238E27FC236}">
                  <a16:creationId xmlns:a16="http://schemas.microsoft.com/office/drawing/2014/main" id="{7169783A-1AF3-4E36-87CD-6ABF21A42455}"/>
                </a:ext>
              </a:extLst>
            </p:cNvPr>
            <p:cNvGrpSpPr/>
            <p:nvPr/>
          </p:nvGrpSpPr>
          <p:grpSpPr>
            <a:xfrm>
              <a:off x="5204508" y="2295596"/>
              <a:ext cx="41452" cy="40711"/>
              <a:chOff x="1950533" y="1912092"/>
              <a:chExt cx="144420" cy="141838"/>
            </a:xfrm>
          </p:grpSpPr>
          <p:sp>
            <p:nvSpPr>
              <p:cNvPr id="85" name="Square">
                <a:extLst>
                  <a:ext uri="{FF2B5EF4-FFF2-40B4-BE49-F238E27FC236}">
                    <a16:creationId xmlns:a16="http://schemas.microsoft.com/office/drawing/2014/main" id="{E3E89627-5711-4D04-8C07-70CE59D00BAA}"/>
                  </a:ext>
                </a:extLst>
              </p:cNvPr>
              <p:cNvSpPr/>
              <p:nvPr/>
            </p:nvSpPr>
            <p:spPr>
              <a:xfrm>
                <a:off x="1952625" y="1913132"/>
                <a:ext cx="141684" cy="140798"/>
              </a:xfrm>
              <a:custGeom>
                <a:avLst/>
                <a:gdLst>
                  <a:gd name="connsiteX0" fmla="*/ 0 w 141684"/>
                  <a:gd name="connsiteY0" fmla="*/ 0 h 140798"/>
                  <a:gd name="connsiteX1" fmla="*/ 141684 w 141684"/>
                  <a:gd name="connsiteY1" fmla="*/ 0 h 140798"/>
                  <a:gd name="connsiteX2" fmla="*/ 141684 w 141684"/>
                  <a:gd name="connsiteY2" fmla="*/ 140798 h 140798"/>
                  <a:gd name="connsiteX3" fmla="*/ 0 w 141684"/>
                  <a:gd name="connsiteY3" fmla="*/ 140798 h 140798"/>
                  <a:gd name="connsiteX4" fmla="*/ 0 w 141684"/>
                  <a:gd name="connsiteY4" fmla="*/ 0 h 140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84" h="140798" fill="none" extrusionOk="0">
                    <a:moveTo>
                      <a:pt x="0" y="0"/>
                    </a:moveTo>
                    <a:cubicBezTo>
                      <a:pt x="45991" y="1878"/>
                      <a:pt x="96569" y="5713"/>
                      <a:pt x="141684" y="0"/>
                    </a:cubicBezTo>
                    <a:cubicBezTo>
                      <a:pt x="138845" y="57765"/>
                      <a:pt x="145173" y="72590"/>
                      <a:pt x="141684" y="140798"/>
                    </a:cubicBezTo>
                    <a:cubicBezTo>
                      <a:pt x="80807" y="141118"/>
                      <a:pt x="31063" y="140290"/>
                      <a:pt x="0" y="140798"/>
                    </a:cubicBezTo>
                    <a:cubicBezTo>
                      <a:pt x="1379" y="91549"/>
                      <a:pt x="-187" y="55626"/>
                      <a:pt x="0" y="0"/>
                    </a:cubicBezTo>
                    <a:close/>
                  </a:path>
                  <a:path w="141684" h="140798" stroke="0" extrusionOk="0">
                    <a:moveTo>
                      <a:pt x="0" y="0"/>
                    </a:moveTo>
                    <a:cubicBezTo>
                      <a:pt x="62393" y="2102"/>
                      <a:pt x="83537" y="-1382"/>
                      <a:pt x="141684" y="0"/>
                    </a:cubicBezTo>
                    <a:cubicBezTo>
                      <a:pt x="135837" y="59974"/>
                      <a:pt x="144028" y="102945"/>
                      <a:pt x="141684" y="140798"/>
                    </a:cubicBezTo>
                    <a:cubicBezTo>
                      <a:pt x="95486" y="144697"/>
                      <a:pt x="42034" y="141879"/>
                      <a:pt x="0" y="140798"/>
                    </a:cubicBezTo>
                    <a:cubicBezTo>
                      <a:pt x="-996" y="102443"/>
                      <a:pt x="5794" y="61365"/>
                      <a:pt x="0" y="0"/>
                    </a:cubicBezTo>
                    <a:close/>
                  </a:path>
                </a:pathLst>
              </a:custGeom>
              <a:solidFill>
                <a:srgbClr val="F2F2F2"/>
              </a:solidFill>
              <a:ln w="3175">
                <a:solidFill>
                  <a:srgbClr val="444446"/>
                </a:solidFill>
                <a:extLst>
                  <a:ext uri="{C807C97D-BFC1-408E-A445-0C87EB9F89A2}">
                    <ask:lineSketchStyleProps xmlns:ask="http://schemas.microsoft.com/office/drawing/2018/sketchyshapes" sd="1927782525">
                      <a:prstGeom prst="rect">
                        <a:avLst/>
                      </a:prstGeom>
                      <ask:type>
                        <ask:lineSketchFreehand/>
                      </ask:type>
                      <ask:seed>1927782525</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cxnSp>
            <p:nvCxnSpPr>
              <p:cNvPr id="86" name="Line 2">
                <a:extLst>
                  <a:ext uri="{FF2B5EF4-FFF2-40B4-BE49-F238E27FC236}">
                    <a16:creationId xmlns:a16="http://schemas.microsoft.com/office/drawing/2014/main" id="{1A34705F-6FC3-40A2-B7F3-05F0F652D070}"/>
                  </a:ext>
                </a:extLst>
              </p:cNvPr>
              <p:cNvCxnSpPr/>
              <p:nvPr/>
            </p:nvCxnSpPr>
            <p:spPr>
              <a:xfrm>
                <a:off x="1950533" y="1912092"/>
                <a:ext cx="143776" cy="141838"/>
              </a:xfrm>
              <a:prstGeom prst="line">
                <a:avLst/>
              </a:prstGeom>
              <a:ln w="3175">
                <a:solidFill>
                  <a:srgbClr val="444446"/>
                </a:solidFill>
              </a:ln>
            </p:spPr>
            <p:style>
              <a:lnRef idx="1">
                <a:schemeClr val="accent1"/>
              </a:lnRef>
              <a:fillRef idx="0">
                <a:schemeClr val="accent1"/>
              </a:fillRef>
              <a:effectRef idx="0">
                <a:schemeClr val="accent1"/>
              </a:effectRef>
              <a:fontRef idx="minor">
                <a:schemeClr val="tx1"/>
              </a:fontRef>
            </p:style>
          </p:cxnSp>
          <p:cxnSp>
            <p:nvCxnSpPr>
              <p:cNvPr id="87" name="Line 1">
                <a:extLst>
                  <a:ext uri="{FF2B5EF4-FFF2-40B4-BE49-F238E27FC236}">
                    <a16:creationId xmlns:a16="http://schemas.microsoft.com/office/drawing/2014/main" id="{192426E2-F262-4B22-A115-FB17EC8CAA42}"/>
                  </a:ext>
                </a:extLst>
              </p:cNvPr>
              <p:cNvCxnSpPr>
                <a:cxnSpLocks/>
              </p:cNvCxnSpPr>
              <p:nvPr/>
            </p:nvCxnSpPr>
            <p:spPr>
              <a:xfrm flipV="1">
                <a:off x="1951177" y="1912092"/>
                <a:ext cx="143776" cy="141838"/>
              </a:xfrm>
              <a:prstGeom prst="line">
                <a:avLst/>
              </a:prstGeom>
              <a:ln w="3175">
                <a:solidFill>
                  <a:srgbClr val="444446"/>
                </a:solidFill>
              </a:ln>
            </p:spPr>
            <p:style>
              <a:lnRef idx="1">
                <a:schemeClr val="accent1"/>
              </a:lnRef>
              <a:fillRef idx="0">
                <a:schemeClr val="accent1"/>
              </a:fillRef>
              <a:effectRef idx="0">
                <a:schemeClr val="accent1"/>
              </a:effectRef>
              <a:fontRef idx="minor">
                <a:schemeClr val="tx1"/>
              </a:fontRef>
            </p:style>
          </p:cxnSp>
        </p:grpSp>
      </p:grpSp>
      <p:grpSp>
        <p:nvGrpSpPr>
          <p:cNvPr id="39" name="Scroll Bar">
            <a:extLst>
              <a:ext uri="{FF2B5EF4-FFF2-40B4-BE49-F238E27FC236}">
                <a16:creationId xmlns:a16="http://schemas.microsoft.com/office/drawing/2014/main" id="{59E63D07-8FCB-4D95-BE29-A71FE1B10461}"/>
              </a:ext>
              <a:ext uri="{C183D7F6-B498-43B3-948B-1728B52AA6E4}">
                <adec:decorative xmlns:adec="http://schemas.microsoft.com/office/drawing/2017/decorative" val="1"/>
              </a:ext>
            </a:extLst>
          </p:cNvPr>
          <p:cNvGrpSpPr/>
          <p:nvPr/>
        </p:nvGrpSpPr>
        <p:grpSpPr>
          <a:xfrm>
            <a:off x="9134541" y="2545315"/>
            <a:ext cx="69706" cy="1800000"/>
            <a:chOff x="10502264" y="2493396"/>
            <a:chExt cx="53259" cy="3757867"/>
          </a:xfrm>
        </p:grpSpPr>
        <p:sp>
          <p:nvSpPr>
            <p:cNvPr id="44" name="Scroll Bar Area">
              <a:extLst>
                <a:ext uri="{FF2B5EF4-FFF2-40B4-BE49-F238E27FC236}">
                  <a16:creationId xmlns:a16="http://schemas.microsoft.com/office/drawing/2014/main" id="{A5BA7489-53D0-49C4-9007-6339043A0700}"/>
                </a:ext>
              </a:extLst>
            </p:cNvPr>
            <p:cNvSpPr/>
            <p:nvPr/>
          </p:nvSpPr>
          <p:spPr>
            <a:xfrm>
              <a:off x="10502264" y="2493396"/>
              <a:ext cx="52133" cy="3757867"/>
            </a:xfrm>
            <a:custGeom>
              <a:avLst/>
              <a:gdLst>
                <a:gd name="connsiteX0" fmla="*/ 0 w 52133"/>
                <a:gd name="connsiteY0" fmla="*/ 0 h 3757867"/>
                <a:gd name="connsiteX1" fmla="*/ 52133 w 52133"/>
                <a:gd name="connsiteY1" fmla="*/ 0 h 3757867"/>
                <a:gd name="connsiteX2" fmla="*/ 52133 w 52133"/>
                <a:gd name="connsiteY2" fmla="*/ 663890 h 3757867"/>
                <a:gd name="connsiteX3" fmla="*/ 52133 w 52133"/>
                <a:gd name="connsiteY3" fmla="*/ 1177465 h 3757867"/>
                <a:gd name="connsiteX4" fmla="*/ 52133 w 52133"/>
                <a:gd name="connsiteY4" fmla="*/ 1728619 h 3757867"/>
                <a:gd name="connsiteX5" fmla="*/ 52133 w 52133"/>
                <a:gd name="connsiteY5" fmla="*/ 2430087 h 3757867"/>
                <a:gd name="connsiteX6" fmla="*/ 52133 w 52133"/>
                <a:gd name="connsiteY6" fmla="*/ 3056398 h 3757867"/>
                <a:gd name="connsiteX7" fmla="*/ 52133 w 52133"/>
                <a:gd name="connsiteY7" fmla="*/ 3757867 h 3757867"/>
                <a:gd name="connsiteX8" fmla="*/ 0 w 52133"/>
                <a:gd name="connsiteY8" fmla="*/ 3757867 h 3757867"/>
                <a:gd name="connsiteX9" fmla="*/ 0 w 52133"/>
                <a:gd name="connsiteY9" fmla="*/ 3244292 h 3757867"/>
                <a:gd name="connsiteX10" fmla="*/ 0 w 52133"/>
                <a:gd name="connsiteY10" fmla="*/ 2542823 h 3757867"/>
                <a:gd name="connsiteX11" fmla="*/ 0 w 52133"/>
                <a:gd name="connsiteY11" fmla="*/ 1878934 h 3757867"/>
                <a:gd name="connsiteX12" fmla="*/ 0 w 52133"/>
                <a:gd name="connsiteY12" fmla="*/ 1365358 h 3757867"/>
                <a:gd name="connsiteX13" fmla="*/ 0 w 52133"/>
                <a:gd name="connsiteY13" fmla="*/ 776626 h 3757867"/>
                <a:gd name="connsiteX14" fmla="*/ 0 w 52133"/>
                <a:gd name="connsiteY14" fmla="*/ 0 h 3757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2133" h="3757867" fill="none" extrusionOk="0">
                  <a:moveTo>
                    <a:pt x="0" y="0"/>
                  </a:moveTo>
                  <a:cubicBezTo>
                    <a:pt x="15372" y="-917"/>
                    <a:pt x="27543" y="166"/>
                    <a:pt x="52133" y="0"/>
                  </a:cubicBezTo>
                  <a:cubicBezTo>
                    <a:pt x="70609" y="317402"/>
                    <a:pt x="70474" y="506721"/>
                    <a:pt x="52133" y="663890"/>
                  </a:cubicBezTo>
                  <a:cubicBezTo>
                    <a:pt x="33793" y="821059"/>
                    <a:pt x="43239" y="978111"/>
                    <a:pt x="52133" y="1177465"/>
                  </a:cubicBezTo>
                  <a:cubicBezTo>
                    <a:pt x="61027" y="1376820"/>
                    <a:pt x="58789" y="1612221"/>
                    <a:pt x="52133" y="1728619"/>
                  </a:cubicBezTo>
                  <a:cubicBezTo>
                    <a:pt x="45477" y="1845017"/>
                    <a:pt x="34569" y="2206769"/>
                    <a:pt x="52133" y="2430087"/>
                  </a:cubicBezTo>
                  <a:cubicBezTo>
                    <a:pt x="69697" y="2653405"/>
                    <a:pt x="60432" y="2890557"/>
                    <a:pt x="52133" y="3056398"/>
                  </a:cubicBezTo>
                  <a:cubicBezTo>
                    <a:pt x="43834" y="3222239"/>
                    <a:pt x="85356" y="3461122"/>
                    <a:pt x="52133" y="3757867"/>
                  </a:cubicBezTo>
                  <a:cubicBezTo>
                    <a:pt x="26436" y="3757303"/>
                    <a:pt x="23000" y="3759501"/>
                    <a:pt x="0" y="3757867"/>
                  </a:cubicBezTo>
                  <a:cubicBezTo>
                    <a:pt x="9218" y="3607307"/>
                    <a:pt x="24510" y="3359381"/>
                    <a:pt x="0" y="3244292"/>
                  </a:cubicBezTo>
                  <a:cubicBezTo>
                    <a:pt x="-24510" y="3129203"/>
                    <a:pt x="-28228" y="2774839"/>
                    <a:pt x="0" y="2542823"/>
                  </a:cubicBezTo>
                  <a:cubicBezTo>
                    <a:pt x="28228" y="2310807"/>
                    <a:pt x="2008" y="2193040"/>
                    <a:pt x="0" y="1878934"/>
                  </a:cubicBezTo>
                  <a:cubicBezTo>
                    <a:pt x="-2008" y="1564828"/>
                    <a:pt x="-5095" y="1619517"/>
                    <a:pt x="0" y="1365358"/>
                  </a:cubicBezTo>
                  <a:cubicBezTo>
                    <a:pt x="5095" y="1111199"/>
                    <a:pt x="17219" y="1041579"/>
                    <a:pt x="0" y="776626"/>
                  </a:cubicBezTo>
                  <a:cubicBezTo>
                    <a:pt x="-17219" y="511673"/>
                    <a:pt x="-27132" y="308248"/>
                    <a:pt x="0" y="0"/>
                  </a:cubicBezTo>
                  <a:close/>
                </a:path>
                <a:path w="52133" h="3757867" stroke="0" extrusionOk="0">
                  <a:moveTo>
                    <a:pt x="0" y="0"/>
                  </a:moveTo>
                  <a:cubicBezTo>
                    <a:pt x="21915" y="-657"/>
                    <a:pt x="39437" y="2072"/>
                    <a:pt x="52133" y="0"/>
                  </a:cubicBezTo>
                  <a:cubicBezTo>
                    <a:pt x="76900" y="243369"/>
                    <a:pt x="72699" y="381867"/>
                    <a:pt x="52133" y="513575"/>
                  </a:cubicBezTo>
                  <a:cubicBezTo>
                    <a:pt x="31567" y="645283"/>
                    <a:pt x="30661" y="981540"/>
                    <a:pt x="52133" y="1215044"/>
                  </a:cubicBezTo>
                  <a:cubicBezTo>
                    <a:pt x="73605" y="1448548"/>
                    <a:pt x="31276" y="1689708"/>
                    <a:pt x="52133" y="1841355"/>
                  </a:cubicBezTo>
                  <a:cubicBezTo>
                    <a:pt x="72990" y="1993002"/>
                    <a:pt x="76796" y="2154769"/>
                    <a:pt x="52133" y="2392509"/>
                  </a:cubicBezTo>
                  <a:cubicBezTo>
                    <a:pt x="27470" y="2630249"/>
                    <a:pt x="31890" y="2698274"/>
                    <a:pt x="52133" y="2943662"/>
                  </a:cubicBezTo>
                  <a:cubicBezTo>
                    <a:pt x="72376" y="3189050"/>
                    <a:pt x="46300" y="3551294"/>
                    <a:pt x="52133" y="3757867"/>
                  </a:cubicBezTo>
                  <a:cubicBezTo>
                    <a:pt x="29010" y="3759904"/>
                    <a:pt x="13548" y="3757558"/>
                    <a:pt x="0" y="3757867"/>
                  </a:cubicBezTo>
                  <a:cubicBezTo>
                    <a:pt x="-9942" y="3621751"/>
                    <a:pt x="-14842" y="3384448"/>
                    <a:pt x="0" y="3244292"/>
                  </a:cubicBezTo>
                  <a:cubicBezTo>
                    <a:pt x="14842" y="3104136"/>
                    <a:pt x="-1457" y="2885807"/>
                    <a:pt x="0" y="2655559"/>
                  </a:cubicBezTo>
                  <a:cubicBezTo>
                    <a:pt x="1457" y="2425311"/>
                    <a:pt x="22671" y="2282539"/>
                    <a:pt x="0" y="2066827"/>
                  </a:cubicBezTo>
                  <a:cubicBezTo>
                    <a:pt x="-22671" y="1851115"/>
                    <a:pt x="-11701" y="1707769"/>
                    <a:pt x="0" y="1402937"/>
                  </a:cubicBezTo>
                  <a:cubicBezTo>
                    <a:pt x="11701" y="1098105"/>
                    <a:pt x="-17168" y="1027286"/>
                    <a:pt x="0" y="814205"/>
                  </a:cubicBezTo>
                  <a:cubicBezTo>
                    <a:pt x="17168" y="601124"/>
                    <a:pt x="-18960" y="213816"/>
                    <a:pt x="0" y="0"/>
                  </a:cubicBezTo>
                  <a:close/>
                </a:path>
              </a:pathLst>
            </a:custGeom>
            <a:solidFill>
              <a:srgbClr val="E4E4E4"/>
            </a:solidFill>
            <a:ln w="3175">
              <a:no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45" name="Scroll Bar">
              <a:extLst>
                <a:ext uri="{FF2B5EF4-FFF2-40B4-BE49-F238E27FC236}">
                  <a16:creationId xmlns:a16="http://schemas.microsoft.com/office/drawing/2014/main" id="{0DDF885B-0D70-47A8-B7DC-67960A63C5D5}"/>
                </a:ext>
              </a:extLst>
            </p:cNvPr>
            <p:cNvSpPr/>
            <p:nvPr/>
          </p:nvSpPr>
          <p:spPr>
            <a:xfrm>
              <a:off x="10503390" y="2557074"/>
              <a:ext cx="52133" cy="747379"/>
            </a:xfrm>
            <a:custGeom>
              <a:avLst/>
              <a:gdLst>
                <a:gd name="connsiteX0" fmla="*/ 0 w 52133"/>
                <a:gd name="connsiteY0" fmla="*/ 0 h 747379"/>
                <a:gd name="connsiteX1" fmla="*/ 52133 w 52133"/>
                <a:gd name="connsiteY1" fmla="*/ 0 h 747379"/>
                <a:gd name="connsiteX2" fmla="*/ 52133 w 52133"/>
                <a:gd name="connsiteY2" fmla="*/ 358742 h 747379"/>
                <a:gd name="connsiteX3" fmla="*/ 52133 w 52133"/>
                <a:gd name="connsiteY3" fmla="*/ 747379 h 747379"/>
                <a:gd name="connsiteX4" fmla="*/ 0 w 52133"/>
                <a:gd name="connsiteY4" fmla="*/ 747379 h 747379"/>
                <a:gd name="connsiteX5" fmla="*/ 0 w 52133"/>
                <a:gd name="connsiteY5" fmla="*/ 381163 h 747379"/>
                <a:gd name="connsiteX6" fmla="*/ 0 w 52133"/>
                <a:gd name="connsiteY6" fmla="*/ 0 h 747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133" h="747379" fill="none" extrusionOk="0">
                  <a:moveTo>
                    <a:pt x="0" y="0"/>
                  </a:moveTo>
                  <a:cubicBezTo>
                    <a:pt x="15514" y="-9"/>
                    <a:pt x="39696" y="1574"/>
                    <a:pt x="52133" y="0"/>
                  </a:cubicBezTo>
                  <a:cubicBezTo>
                    <a:pt x="43868" y="94976"/>
                    <a:pt x="35619" y="202427"/>
                    <a:pt x="52133" y="358742"/>
                  </a:cubicBezTo>
                  <a:cubicBezTo>
                    <a:pt x="68647" y="515057"/>
                    <a:pt x="40261" y="627803"/>
                    <a:pt x="52133" y="747379"/>
                  </a:cubicBezTo>
                  <a:cubicBezTo>
                    <a:pt x="40366" y="749383"/>
                    <a:pt x="13905" y="749142"/>
                    <a:pt x="0" y="747379"/>
                  </a:cubicBezTo>
                  <a:cubicBezTo>
                    <a:pt x="-3795" y="651179"/>
                    <a:pt x="-8281" y="541977"/>
                    <a:pt x="0" y="381163"/>
                  </a:cubicBezTo>
                  <a:cubicBezTo>
                    <a:pt x="8281" y="220349"/>
                    <a:pt x="2958" y="134261"/>
                    <a:pt x="0" y="0"/>
                  </a:cubicBezTo>
                  <a:close/>
                </a:path>
                <a:path w="52133" h="747379" stroke="0" extrusionOk="0">
                  <a:moveTo>
                    <a:pt x="0" y="0"/>
                  </a:moveTo>
                  <a:cubicBezTo>
                    <a:pt x="21915" y="-657"/>
                    <a:pt x="39437" y="2072"/>
                    <a:pt x="52133" y="0"/>
                  </a:cubicBezTo>
                  <a:cubicBezTo>
                    <a:pt x="44811" y="79153"/>
                    <a:pt x="39733" y="222964"/>
                    <a:pt x="52133" y="351268"/>
                  </a:cubicBezTo>
                  <a:cubicBezTo>
                    <a:pt x="64533" y="479572"/>
                    <a:pt x="53646" y="558458"/>
                    <a:pt x="52133" y="747379"/>
                  </a:cubicBezTo>
                  <a:cubicBezTo>
                    <a:pt x="32839" y="746562"/>
                    <a:pt x="18810" y="747174"/>
                    <a:pt x="0" y="747379"/>
                  </a:cubicBezTo>
                  <a:cubicBezTo>
                    <a:pt x="11735" y="603052"/>
                    <a:pt x="-1673" y="530707"/>
                    <a:pt x="0" y="381163"/>
                  </a:cubicBezTo>
                  <a:cubicBezTo>
                    <a:pt x="1673" y="231619"/>
                    <a:pt x="-18569" y="91634"/>
                    <a:pt x="0" y="0"/>
                  </a:cubicBezTo>
                  <a:close/>
                </a:path>
              </a:pathLst>
            </a:custGeom>
            <a:solidFill>
              <a:srgbClr val="C1C1C1"/>
            </a:solidFill>
            <a:ln>
              <a:solidFill>
                <a:srgbClr val="C1C1C1">
                  <a:alpha val="0"/>
                </a:srgb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46" name="Up Arrow">
              <a:extLst>
                <a:ext uri="{FF2B5EF4-FFF2-40B4-BE49-F238E27FC236}">
                  <a16:creationId xmlns:a16="http://schemas.microsoft.com/office/drawing/2014/main" id="{E2B59EC9-D4FF-4964-A7A0-5F71E225D196}"/>
                </a:ext>
              </a:extLst>
            </p:cNvPr>
            <p:cNvSpPr/>
            <p:nvPr/>
          </p:nvSpPr>
          <p:spPr>
            <a:xfrm>
              <a:off x="10518055" y="2519137"/>
              <a:ext cx="23990" cy="15993"/>
            </a:xfrm>
            <a:prstGeom prst="triangle">
              <a:avLst/>
            </a:prstGeom>
            <a:solidFill>
              <a:srgbClr val="BCBC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47" name="Down Arrow">
              <a:extLst>
                <a:ext uri="{FF2B5EF4-FFF2-40B4-BE49-F238E27FC236}">
                  <a16:creationId xmlns:a16="http://schemas.microsoft.com/office/drawing/2014/main" id="{493F2AA5-3EEB-4037-9127-4286E242990C}"/>
                </a:ext>
              </a:extLst>
            </p:cNvPr>
            <p:cNvSpPr/>
            <p:nvPr/>
          </p:nvSpPr>
          <p:spPr>
            <a:xfrm flipH="1" flipV="1">
              <a:off x="10515680" y="6210432"/>
              <a:ext cx="23990" cy="15993"/>
            </a:xfrm>
            <a:prstGeom prst="triangle">
              <a:avLst/>
            </a:prstGeom>
            <a:solidFill>
              <a:srgbClr val="BCBC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sp>
        <p:nvSpPr>
          <p:cNvPr id="211" name="Button">
            <a:extLst>
              <a:ext uri="{FF2B5EF4-FFF2-40B4-BE49-F238E27FC236}">
                <a16:creationId xmlns:a16="http://schemas.microsoft.com/office/drawing/2014/main" id="{9C7BCA01-11B8-448A-85EC-F146C6E57BC4}"/>
              </a:ext>
            </a:extLst>
          </p:cNvPr>
          <p:cNvSpPr/>
          <p:nvPr/>
        </p:nvSpPr>
        <p:spPr>
          <a:xfrm>
            <a:off x="8357433" y="4502348"/>
            <a:ext cx="720000" cy="240894"/>
          </a:xfrm>
          <a:custGeom>
            <a:avLst/>
            <a:gdLst>
              <a:gd name="connsiteX0" fmla="*/ 0 w 720000"/>
              <a:gd name="connsiteY0" fmla="*/ 15135 h 240894"/>
              <a:gd name="connsiteX1" fmla="*/ 15135 w 720000"/>
              <a:gd name="connsiteY1" fmla="*/ 0 h 240894"/>
              <a:gd name="connsiteX2" fmla="*/ 704865 w 720000"/>
              <a:gd name="connsiteY2" fmla="*/ 0 h 240894"/>
              <a:gd name="connsiteX3" fmla="*/ 720000 w 720000"/>
              <a:gd name="connsiteY3" fmla="*/ 15135 h 240894"/>
              <a:gd name="connsiteX4" fmla="*/ 720000 w 720000"/>
              <a:gd name="connsiteY4" fmla="*/ 225759 h 240894"/>
              <a:gd name="connsiteX5" fmla="*/ 704865 w 720000"/>
              <a:gd name="connsiteY5" fmla="*/ 240894 h 240894"/>
              <a:gd name="connsiteX6" fmla="*/ 15135 w 720000"/>
              <a:gd name="connsiteY6" fmla="*/ 240894 h 240894"/>
              <a:gd name="connsiteX7" fmla="*/ 0 w 720000"/>
              <a:gd name="connsiteY7" fmla="*/ 225759 h 240894"/>
              <a:gd name="connsiteX8" fmla="*/ 0 w 720000"/>
              <a:gd name="connsiteY8" fmla="*/ 15135 h 240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00" h="240894" fill="none" extrusionOk="0">
                <a:moveTo>
                  <a:pt x="0" y="15135"/>
                </a:moveTo>
                <a:cubicBezTo>
                  <a:pt x="338" y="7707"/>
                  <a:pt x="8414" y="-519"/>
                  <a:pt x="15135" y="0"/>
                </a:cubicBezTo>
                <a:cubicBezTo>
                  <a:pt x="318136" y="-17999"/>
                  <a:pt x="473383" y="20322"/>
                  <a:pt x="704865" y="0"/>
                </a:cubicBezTo>
                <a:cubicBezTo>
                  <a:pt x="713670" y="-560"/>
                  <a:pt x="720444" y="5172"/>
                  <a:pt x="720000" y="15135"/>
                </a:cubicBezTo>
                <a:cubicBezTo>
                  <a:pt x="716009" y="116797"/>
                  <a:pt x="723941" y="172289"/>
                  <a:pt x="720000" y="225759"/>
                </a:cubicBezTo>
                <a:cubicBezTo>
                  <a:pt x="720179" y="234261"/>
                  <a:pt x="711947" y="240144"/>
                  <a:pt x="704865" y="240894"/>
                </a:cubicBezTo>
                <a:cubicBezTo>
                  <a:pt x="520126" y="215086"/>
                  <a:pt x="286545" y="255164"/>
                  <a:pt x="15135" y="240894"/>
                </a:cubicBezTo>
                <a:cubicBezTo>
                  <a:pt x="7505" y="241256"/>
                  <a:pt x="-341" y="233713"/>
                  <a:pt x="0" y="225759"/>
                </a:cubicBezTo>
                <a:cubicBezTo>
                  <a:pt x="5324" y="178574"/>
                  <a:pt x="-6053" y="90137"/>
                  <a:pt x="0" y="15135"/>
                </a:cubicBezTo>
                <a:close/>
              </a:path>
              <a:path w="720000" h="240894" stroke="0" extrusionOk="0">
                <a:moveTo>
                  <a:pt x="0" y="15135"/>
                </a:moveTo>
                <a:cubicBezTo>
                  <a:pt x="177" y="6901"/>
                  <a:pt x="7796" y="452"/>
                  <a:pt x="15135" y="0"/>
                </a:cubicBezTo>
                <a:cubicBezTo>
                  <a:pt x="314274" y="15463"/>
                  <a:pt x="420096" y="10358"/>
                  <a:pt x="704865" y="0"/>
                </a:cubicBezTo>
                <a:cubicBezTo>
                  <a:pt x="711819" y="-803"/>
                  <a:pt x="721585" y="6765"/>
                  <a:pt x="720000" y="15135"/>
                </a:cubicBezTo>
                <a:cubicBezTo>
                  <a:pt x="726031" y="101285"/>
                  <a:pt x="730386" y="140970"/>
                  <a:pt x="720000" y="225759"/>
                </a:cubicBezTo>
                <a:cubicBezTo>
                  <a:pt x="720438" y="234452"/>
                  <a:pt x="712540" y="240114"/>
                  <a:pt x="704865" y="240894"/>
                </a:cubicBezTo>
                <a:cubicBezTo>
                  <a:pt x="466035" y="235754"/>
                  <a:pt x="285052" y="256139"/>
                  <a:pt x="15135" y="240894"/>
                </a:cubicBezTo>
                <a:cubicBezTo>
                  <a:pt x="6360" y="240797"/>
                  <a:pt x="-919" y="235604"/>
                  <a:pt x="0" y="225759"/>
                </a:cubicBezTo>
                <a:cubicBezTo>
                  <a:pt x="-7291" y="180255"/>
                  <a:pt x="-476" y="68319"/>
                  <a:pt x="0" y="15135"/>
                </a:cubicBezTo>
                <a:close/>
              </a:path>
            </a:pathLst>
          </a:custGeom>
          <a:solidFill>
            <a:schemeClr val="tx1">
              <a:lumMod val="75000"/>
              <a:lumOff val="25000"/>
            </a:schemeClr>
          </a:solidFill>
          <a:ln>
            <a:solidFill>
              <a:srgbClr val="404040">
                <a:alpha val="0"/>
              </a:srgbClr>
            </a:solidFill>
            <a:extLst>
              <a:ext uri="{C807C97D-BFC1-408E-A445-0C87EB9F89A2}">
                <ask:lineSketchStyleProps xmlns:ask="http://schemas.microsoft.com/office/drawing/2018/sketchyshapes" sd="3520093239">
                  <a:prstGeom prst="roundRect">
                    <a:avLst>
                      <a:gd name="adj" fmla="val 6283"/>
                    </a:avLst>
                  </a:prstGeom>
                  <ask:type>
                    <ask:lineSketchFreehand/>
                  </ask:type>
                  <ask:seed>3520093239</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600" spc="20" dirty="0">
                <a:solidFill>
                  <a:schemeClr val="bg1"/>
                </a:solidFill>
              </a:rPr>
              <a:t>Nuevo préstamo</a:t>
            </a:r>
          </a:p>
        </p:txBody>
      </p:sp>
      <p:sp>
        <p:nvSpPr>
          <p:cNvPr id="137" name="Third Header Background">
            <a:extLst>
              <a:ext uri="{FF2B5EF4-FFF2-40B4-BE49-F238E27FC236}">
                <a16:creationId xmlns:a16="http://schemas.microsoft.com/office/drawing/2014/main" id="{7D97D3D4-82FA-4B50-90C9-576C827015CE}"/>
              </a:ext>
            </a:extLst>
          </p:cNvPr>
          <p:cNvSpPr/>
          <p:nvPr/>
        </p:nvSpPr>
        <p:spPr>
          <a:xfrm>
            <a:off x="2547380" y="2521348"/>
            <a:ext cx="6516000" cy="180000"/>
          </a:xfrm>
          <a:custGeom>
            <a:avLst/>
            <a:gdLst>
              <a:gd name="connsiteX0" fmla="*/ 0 w 6516000"/>
              <a:gd name="connsiteY0" fmla="*/ 0 h 180000"/>
              <a:gd name="connsiteX1" fmla="*/ 651600 w 6516000"/>
              <a:gd name="connsiteY1" fmla="*/ 0 h 180000"/>
              <a:gd name="connsiteX2" fmla="*/ 1303200 w 6516000"/>
              <a:gd name="connsiteY2" fmla="*/ 0 h 180000"/>
              <a:gd name="connsiteX3" fmla="*/ 1954800 w 6516000"/>
              <a:gd name="connsiteY3" fmla="*/ 0 h 180000"/>
              <a:gd name="connsiteX4" fmla="*/ 2736720 w 6516000"/>
              <a:gd name="connsiteY4" fmla="*/ 0 h 180000"/>
              <a:gd name="connsiteX5" fmla="*/ 3453480 w 6516000"/>
              <a:gd name="connsiteY5" fmla="*/ 0 h 180000"/>
              <a:gd name="connsiteX6" fmla="*/ 3909600 w 6516000"/>
              <a:gd name="connsiteY6" fmla="*/ 0 h 180000"/>
              <a:gd name="connsiteX7" fmla="*/ 4496040 w 6516000"/>
              <a:gd name="connsiteY7" fmla="*/ 0 h 180000"/>
              <a:gd name="connsiteX8" fmla="*/ 5277960 w 6516000"/>
              <a:gd name="connsiteY8" fmla="*/ 0 h 180000"/>
              <a:gd name="connsiteX9" fmla="*/ 5929560 w 6516000"/>
              <a:gd name="connsiteY9" fmla="*/ 0 h 180000"/>
              <a:gd name="connsiteX10" fmla="*/ 6516000 w 6516000"/>
              <a:gd name="connsiteY10" fmla="*/ 0 h 180000"/>
              <a:gd name="connsiteX11" fmla="*/ 6516000 w 6516000"/>
              <a:gd name="connsiteY11" fmla="*/ 180000 h 180000"/>
              <a:gd name="connsiteX12" fmla="*/ 5994720 w 6516000"/>
              <a:gd name="connsiteY12" fmla="*/ 180000 h 180000"/>
              <a:gd name="connsiteX13" fmla="*/ 5212800 w 6516000"/>
              <a:gd name="connsiteY13" fmla="*/ 180000 h 180000"/>
              <a:gd name="connsiteX14" fmla="*/ 4691520 w 6516000"/>
              <a:gd name="connsiteY14" fmla="*/ 180000 h 180000"/>
              <a:gd name="connsiteX15" fmla="*/ 4235400 w 6516000"/>
              <a:gd name="connsiteY15" fmla="*/ 180000 h 180000"/>
              <a:gd name="connsiteX16" fmla="*/ 3779280 w 6516000"/>
              <a:gd name="connsiteY16" fmla="*/ 180000 h 180000"/>
              <a:gd name="connsiteX17" fmla="*/ 3062520 w 6516000"/>
              <a:gd name="connsiteY17" fmla="*/ 180000 h 180000"/>
              <a:gd name="connsiteX18" fmla="*/ 2606400 w 6516000"/>
              <a:gd name="connsiteY18" fmla="*/ 180000 h 180000"/>
              <a:gd name="connsiteX19" fmla="*/ 1954800 w 6516000"/>
              <a:gd name="connsiteY19" fmla="*/ 180000 h 180000"/>
              <a:gd name="connsiteX20" fmla="*/ 1433520 w 6516000"/>
              <a:gd name="connsiteY20" fmla="*/ 180000 h 180000"/>
              <a:gd name="connsiteX21" fmla="*/ 781920 w 6516000"/>
              <a:gd name="connsiteY21" fmla="*/ 180000 h 180000"/>
              <a:gd name="connsiteX22" fmla="*/ 0 w 6516000"/>
              <a:gd name="connsiteY22" fmla="*/ 180000 h 180000"/>
              <a:gd name="connsiteX23" fmla="*/ 0 w 6516000"/>
              <a:gd name="connsiteY23" fmla="*/ 0 h 1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516000" h="180000" fill="none" extrusionOk="0">
                <a:moveTo>
                  <a:pt x="0" y="0"/>
                </a:moveTo>
                <a:cubicBezTo>
                  <a:pt x="255363" y="16504"/>
                  <a:pt x="331940" y="-14784"/>
                  <a:pt x="651600" y="0"/>
                </a:cubicBezTo>
                <a:cubicBezTo>
                  <a:pt x="971260" y="14784"/>
                  <a:pt x="996563" y="-26016"/>
                  <a:pt x="1303200" y="0"/>
                </a:cubicBezTo>
                <a:cubicBezTo>
                  <a:pt x="1609837" y="26016"/>
                  <a:pt x="1820708" y="-12861"/>
                  <a:pt x="1954800" y="0"/>
                </a:cubicBezTo>
                <a:cubicBezTo>
                  <a:pt x="2088892" y="12861"/>
                  <a:pt x="2561756" y="-24503"/>
                  <a:pt x="2736720" y="0"/>
                </a:cubicBezTo>
                <a:cubicBezTo>
                  <a:pt x="2911684" y="24503"/>
                  <a:pt x="3195528" y="15616"/>
                  <a:pt x="3453480" y="0"/>
                </a:cubicBezTo>
                <a:cubicBezTo>
                  <a:pt x="3711432" y="-15616"/>
                  <a:pt x="3690859" y="13099"/>
                  <a:pt x="3909600" y="0"/>
                </a:cubicBezTo>
                <a:cubicBezTo>
                  <a:pt x="4128341" y="-13099"/>
                  <a:pt x="4298615" y="26380"/>
                  <a:pt x="4496040" y="0"/>
                </a:cubicBezTo>
                <a:cubicBezTo>
                  <a:pt x="4693465" y="-26380"/>
                  <a:pt x="4960226" y="-34506"/>
                  <a:pt x="5277960" y="0"/>
                </a:cubicBezTo>
                <a:cubicBezTo>
                  <a:pt x="5595694" y="34506"/>
                  <a:pt x="5661711" y="8368"/>
                  <a:pt x="5929560" y="0"/>
                </a:cubicBezTo>
                <a:cubicBezTo>
                  <a:pt x="6197409" y="-8368"/>
                  <a:pt x="6290598" y="18553"/>
                  <a:pt x="6516000" y="0"/>
                </a:cubicBezTo>
                <a:cubicBezTo>
                  <a:pt x="6518280" y="89510"/>
                  <a:pt x="6521455" y="119649"/>
                  <a:pt x="6516000" y="180000"/>
                </a:cubicBezTo>
                <a:cubicBezTo>
                  <a:pt x="6374550" y="192496"/>
                  <a:pt x="6158253" y="191681"/>
                  <a:pt x="5994720" y="180000"/>
                </a:cubicBezTo>
                <a:cubicBezTo>
                  <a:pt x="5831187" y="168319"/>
                  <a:pt x="5533054" y="176840"/>
                  <a:pt x="5212800" y="180000"/>
                </a:cubicBezTo>
                <a:cubicBezTo>
                  <a:pt x="4892546" y="183160"/>
                  <a:pt x="4831345" y="190355"/>
                  <a:pt x="4691520" y="180000"/>
                </a:cubicBezTo>
                <a:cubicBezTo>
                  <a:pt x="4551695" y="169645"/>
                  <a:pt x="4335431" y="161205"/>
                  <a:pt x="4235400" y="180000"/>
                </a:cubicBezTo>
                <a:cubicBezTo>
                  <a:pt x="4135369" y="198795"/>
                  <a:pt x="3922876" y="182414"/>
                  <a:pt x="3779280" y="180000"/>
                </a:cubicBezTo>
                <a:cubicBezTo>
                  <a:pt x="3635684" y="177586"/>
                  <a:pt x="3404072" y="199086"/>
                  <a:pt x="3062520" y="180000"/>
                </a:cubicBezTo>
                <a:cubicBezTo>
                  <a:pt x="2720968" y="160914"/>
                  <a:pt x="2802023" y="169866"/>
                  <a:pt x="2606400" y="180000"/>
                </a:cubicBezTo>
                <a:cubicBezTo>
                  <a:pt x="2410777" y="190134"/>
                  <a:pt x="2174807" y="191701"/>
                  <a:pt x="1954800" y="180000"/>
                </a:cubicBezTo>
                <a:cubicBezTo>
                  <a:pt x="1734793" y="168299"/>
                  <a:pt x="1582676" y="204939"/>
                  <a:pt x="1433520" y="180000"/>
                </a:cubicBezTo>
                <a:cubicBezTo>
                  <a:pt x="1284364" y="155061"/>
                  <a:pt x="1021466" y="163512"/>
                  <a:pt x="781920" y="180000"/>
                </a:cubicBezTo>
                <a:cubicBezTo>
                  <a:pt x="542374" y="196488"/>
                  <a:pt x="236343" y="169299"/>
                  <a:pt x="0" y="180000"/>
                </a:cubicBezTo>
                <a:cubicBezTo>
                  <a:pt x="-2797" y="130862"/>
                  <a:pt x="-8138" y="52479"/>
                  <a:pt x="0" y="0"/>
                </a:cubicBezTo>
                <a:close/>
              </a:path>
              <a:path w="6516000" h="180000" stroke="0" extrusionOk="0">
                <a:moveTo>
                  <a:pt x="0" y="0"/>
                </a:moveTo>
                <a:cubicBezTo>
                  <a:pt x="149097" y="14117"/>
                  <a:pt x="407498" y="8285"/>
                  <a:pt x="586440" y="0"/>
                </a:cubicBezTo>
                <a:cubicBezTo>
                  <a:pt x="765382" y="-8285"/>
                  <a:pt x="923776" y="10499"/>
                  <a:pt x="1042560" y="0"/>
                </a:cubicBezTo>
                <a:cubicBezTo>
                  <a:pt x="1161344" y="-10499"/>
                  <a:pt x="1533995" y="-18931"/>
                  <a:pt x="1824480" y="0"/>
                </a:cubicBezTo>
                <a:cubicBezTo>
                  <a:pt x="2114965" y="18931"/>
                  <a:pt x="2187421" y="-12717"/>
                  <a:pt x="2410920" y="0"/>
                </a:cubicBezTo>
                <a:cubicBezTo>
                  <a:pt x="2634419" y="12717"/>
                  <a:pt x="2790595" y="6667"/>
                  <a:pt x="2997360" y="0"/>
                </a:cubicBezTo>
                <a:cubicBezTo>
                  <a:pt x="3204125" y="-6667"/>
                  <a:pt x="3408630" y="7615"/>
                  <a:pt x="3779280" y="0"/>
                </a:cubicBezTo>
                <a:cubicBezTo>
                  <a:pt x="4149930" y="-7615"/>
                  <a:pt x="4097911" y="-12069"/>
                  <a:pt x="4300560" y="0"/>
                </a:cubicBezTo>
                <a:cubicBezTo>
                  <a:pt x="4503209" y="12069"/>
                  <a:pt x="4907775" y="19743"/>
                  <a:pt x="5082480" y="0"/>
                </a:cubicBezTo>
                <a:cubicBezTo>
                  <a:pt x="5257185" y="-19743"/>
                  <a:pt x="5511169" y="-4451"/>
                  <a:pt x="5864400" y="0"/>
                </a:cubicBezTo>
                <a:cubicBezTo>
                  <a:pt x="6217631" y="4451"/>
                  <a:pt x="6205637" y="32521"/>
                  <a:pt x="6516000" y="0"/>
                </a:cubicBezTo>
                <a:cubicBezTo>
                  <a:pt x="6508851" y="62242"/>
                  <a:pt x="6521469" y="115041"/>
                  <a:pt x="6516000" y="180000"/>
                </a:cubicBezTo>
                <a:cubicBezTo>
                  <a:pt x="6321152" y="167512"/>
                  <a:pt x="6100354" y="186944"/>
                  <a:pt x="5799240" y="180000"/>
                </a:cubicBezTo>
                <a:cubicBezTo>
                  <a:pt x="5498126" y="173056"/>
                  <a:pt x="5346283" y="159076"/>
                  <a:pt x="5017320" y="180000"/>
                </a:cubicBezTo>
                <a:cubicBezTo>
                  <a:pt x="4688357" y="200924"/>
                  <a:pt x="4541705" y="150463"/>
                  <a:pt x="4235400" y="180000"/>
                </a:cubicBezTo>
                <a:cubicBezTo>
                  <a:pt x="3929095" y="209537"/>
                  <a:pt x="3914730" y="204253"/>
                  <a:pt x="3714120" y="180000"/>
                </a:cubicBezTo>
                <a:cubicBezTo>
                  <a:pt x="3513510" y="155747"/>
                  <a:pt x="3339553" y="161937"/>
                  <a:pt x="3062520" y="180000"/>
                </a:cubicBezTo>
                <a:cubicBezTo>
                  <a:pt x="2785487" y="198063"/>
                  <a:pt x="2481120" y="156040"/>
                  <a:pt x="2280600" y="180000"/>
                </a:cubicBezTo>
                <a:cubicBezTo>
                  <a:pt x="2080080" y="203960"/>
                  <a:pt x="1919195" y="187650"/>
                  <a:pt x="1629000" y="180000"/>
                </a:cubicBezTo>
                <a:cubicBezTo>
                  <a:pt x="1338805" y="172350"/>
                  <a:pt x="1288908" y="162971"/>
                  <a:pt x="1172880" y="180000"/>
                </a:cubicBezTo>
                <a:cubicBezTo>
                  <a:pt x="1056852" y="197029"/>
                  <a:pt x="824956" y="190337"/>
                  <a:pt x="651600" y="180000"/>
                </a:cubicBezTo>
                <a:cubicBezTo>
                  <a:pt x="478244" y="169663"/>
                  <a:pt x="146839" y="202732"/>
                  <a:pt x="0" y="180000"/>
                </a:cubicBezTo>
                <a:cubicBezTo>
                  <a:pt x="-6733" y="117490"/>
                  <a:pt x="2689" y="68482"/>
                  <a:pt x="0" y="0"/>
                </a:cubicBezTo>
                <a:close/>
              </a:path>
            </a:pathLst>
          </a:custGeom>
          <a:solidFill>
            <a:srgbClr val="F2F2F2"/>
          </a:solidFill>
          <a:ln>
            <a:solidFill>
              <a:srgbClr val="F2F2F2">
                <a:alpha val="0"/>
              </a:srgb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138" name="Dropdown Text">
            <a:extLst>
              <a:ext uri="{FF2B5EF4-FFF2-40B4-BE49-F238E27FC236}">
                <a16:creationId xmlns:a16="http://schemas.microsoft.com/office/drawing/2014/main" id="{B40118F9-0C39-474A-A38F-731422BEF236}"/>
              </a:ext>
            </a:extLst>
          </p:cNvPr>
          <p:cNvSpPr txBox="1"/>
          <p:nvPr/>
        </p:nvSpPr>
        <p:spPr>
          <a:xfrm>
            <a:off x="2673167" y="2572171"/>
            <a:ext cx="500191" cy="96501"/>
          </a:xfrm>
          <a:prstGeom prst="rect">
            <a:avLst/>
          </a:prstGeom>
          <a:noFill/>
        </p:spPr>
        <p:txBody>
          <a:bodyPr wrap="square" lIns="0" tIns="0" rIns="0" bIns="0" rtlCol="0">
            <a:spAutoFit/>
          </a:bodyPr>
          <a:lstStyle/>
          <a:p>
            <a:pPr>
              <a:lnSpc>
                <a:spcPct val="110000"/>
              </a:lnSpc>
            </a:pPr>
            <a:r>
              <a:rPr lang="en-US" sz="600" dirty="0">
                <a:solidFill>
                  <a:srgbClr val="555555"/>
                </a:solidFill>
              </a:rPr>
              <a:t>Identificador</a:t>
            </a:r>
          </a:p>
        </p:txBody>
      </p:sp>
      <p:sp>
        <p:nvSpPr>
          <p:cNvPr id="143" name="Dropdown Text">
            <a:extLst>
              <a:ext uri="{FF2B5EF4-FFF2-40B4-BE49-F238E27FC236}">
                <a16:creationId xmlns:a16="http://schemas.microsoft.com/office/drawing/2014/main" id="{5E064328-7CD4-4DC8-A7CE-51389C6B9B7F}"/>
              </a:ext>
            </a:extLst>
          </p:cNvPr>
          <p:cNvSpPr txBox="1"/>
          <p:nvPr/>
        </p:nvSpPr>
        <p:spPr>
          <a:xfrm>
            <a:off x="3410632" y="257217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Nombre del juego</a:t>
            </a:r>
          </a:p>
        </p:txBody>
      </p:sp>
      <p:sp>
        <p:nvSpPr>
          <p:cNvPr id="144" name="Selected Item Background">
            <a:extLst>
              <a:ext uri="{FF2B5EF4-FFF2-40B4-BE49-F238E27FC236}">
                <a16:creationId xmlns:a16="http://schemas.microsoft.com/office/drawing/2014/main" id="{A0D51DAE-1EA4-4840-ABD8-4B46115B344A}"/>
              </a:ext>
            </a:extLst>
          </p:cNvPr>
          <p:cNvSpPr/>
          <p:nvPr/>
        </p:nvSpPr>
        <p:spPr>
          <a:xfrm>
            <a:off x="2576644" y="2942369"/>
            <a:ext cx="6516000" cy="252000"/>
          </a:xfrm>
          <a:custGeom>
            <a:avLst/>
            <a:gdLst>
              <a:gd name="connsiteX0" fmla="*/ 0 w 6516000"/>
              <a:gd name="connsiteY0" fmla="*/ 0 h 252000"/>
              <a:gd name="connsiteX1" fmla="*/ 521280 w 6516000"/>
              <a:gd name="connsiteY1" fmla="*/ 0 h 252000"/>
              <a:gd name="connsiteX2" fmla="*/ 1042560 w 6516000"/>
              <a:gd name="connsiteY2" fmla="*/ 0 h 252000"/>
              <a:gd name="connsiteX3" fmla="*/ 1759320 w 6516000"/>
              <a:gd name="connsiteY3" fmla="*/ 0 h 252000"/>
              <a:gd name="connsiteX4" fmla="*/ 2280600 w 6516000"/>
              <a:gd name="connsiteY4" fmla="*/ 0 h 252000"/>
              <a:gd name="connsiteX5" fmla="*/ 3062520 w 6516000"/>
              <a:gd name="connsiteY5" fmla="*/ 0 h 252000"/>
              <a:gd name="connsiteX6" fmla="*/ 3714120 w 6516000"/>
              <a:gd name="connsiteY6" fmla="*/ 0 h 252000"/>
              <a:gd name="connsiteX7" fmla="*/ 4170240 w 6516000"/>
              <a:gd name="connsiteY7" fmla="*/ 0 h 252000"/>
              <a:gd name="connsiteX8" fmla="*/ 4952160 w 6516000"/>
              <a:gd name="connsiteY8" fmla="*/ 0 h 252000"/>
              <a:gd name="connsiteX9" fmla="*/ 5603760 w 6516000"/>
              <a:gd name="connsiteY9" fmla="*/ 0 h 252000"/>
              <a:gd name="connsiteX10" fmla="*/ 6516000 w 6516000"/>
              <a:gd name="connsiteY10" fmla="*/ 0 h 252000"/>
              <a:gd name="connsiteX11" fmla="*/ 6516000 w 6516000"/>
              <a:gd name="connsiteY11" fmla="*/ 252000 h 252000"/>
              <a:gd name="connsiteX12" fmla="*/ 5734080 w 6516000"/>
              <a:gd name="connsiteY12" fmla="*/ 252000 h 252000"/>
              <a:gd name="connsiteX13" fmla="*/ 4952160 w 6516000"/>
              <a:gd name="connsiteY13" fmla="*/ 252000 h 252000"/>
              <a:gd name="connsiteX14" fmla="*/ 4300560 w 6516000"/>
              <a:gd name="connsiteY14" fmla="*/ 252000 h 252000"/>
              <a:gd name="connsiteX15" fmla="*/ 3583800 w 6516000"/>
              <a:gd name="connsiteY15" fmla="*/ 252000 h 252000"/>
              <a:gd name="connsiteX16" fmla="*/ 2801880 w 6516000"/>
              <a:gd name="connsiteY16" fmla="*/ 252000 h 252000"/>
              <a:gd name="connsiteX17" fmla="*/ 2085120 w 6516000"/>
              <a:gd name="connsiteY17" fmla="*/ 252000 h 252000"/>
              <a:gd name="connsiteX18" fmla="*/ 1563840 w 6516000"/>
              <a:gd name="connsiteY18" fmla="*/ 252000 h 252000"/>
              <a:gd name="connsiteX19" fmla="*/ 912240 w 6516000"/>
              <a:gd name="connsiteY19" fmla="*/ 252000 h 252000"/>
              <a:gd name="connsiteX20" fmla="*/ 0 w 6516000"/>
              <a:gd name="connsiteY20" fmla="*/ 252000 h 252000"/>
              <a:gd name="connsiteX21" fmla="*/ 0 w 6516000"/>
              <a:gd name="connsiteY21" fmla="*/ 0 h 25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516000" h="252000" fill="none" extrusionOk="0">
                <a:moveTo>
                  <a:pt x="0" y="0"/>
                </a:moveTo>
                <a:cubicBezTo>
                  <a:pt x="187249" y="1410"/>
                  <a:pt x="311888" y="8577"/>
                  <a:pt x="521280" y="0"/>
                </a:cubicBezTo>
                <a:cubicBezTo>
                  <a:pt x="730672" y="-8577"/>
                  <a:pt x="801496" y="17519"/>
                  <a:pt x="1042560" y="0"/>
                </a:cubicBezTo>
                <a:cubicBezTo>
                  <a:pt x="1283624" y="-17519"/>
                  <a:pt x="1608541" y="26961"/>
                  <a:pt x="1759320" y="0"/>
                </a:cubicBezTo>
                <a:cubicBezTo>
                  <a:pt x="1910099" y="-26961"/>
                  <a:pt x="2130556" y="18734"/>
                  <a:pt x="2280600" y="0"/>
                </a:cubicBezTo>
                <a:cubicBezTo>
                  <a:pt x="2430644" y="-18734"/>
                  <a:pt x="2823974" y="-21183"/>
                  <a:pt x="3062520" y="0"/>
                </a:cubicBezTo>
                <a:cubicBezTo>
                  <a:pt x="3301066" y="21183"/>
                  <a:pt x="3451573" y="-14664"/>
                  <a:pt x="3714120" y="0"/>
                </a:cubicBezTo>
                <a:cubicBezTo>
                  <a:pt x="3976667" y="14664"/>
                  <a:pt x="4062371" y="-12449"/>
                  <a:pt x="4170240" y="0"/>
                </a:cubicBezTo>
                <a:cubicBezTo>
                  <a:pt x="4278109" y="12449"/>
                  <a:pt x="4687772" y="22663"/>
                  <a:pt x="4952160" y="0"/>
                </a:cubicBezTo>
                <a:cubicBezTo>
                  <a:pt x="5216548" y="-22663"/>
                  <a:pt x="5406541" y="-26608"/>
                  <a:pt x="5603760" y="0"/>
                </a:cubicBezTo>
                <a:cubicBezTo>
                  <a:pt x="5800979" y="26608"/>
                  <a:pt x="6202329" y="22461"/>
                  <a:pt x="6516000" y="0"/>
                </a:cubicBezTo>
                <a:cubicBezTo>
                  <a:pt x="6511340" y="52244"/>
                  <a:pt x="6522686" y="190060"/>
                  <a:pt x="6516000" y="252000"/>
                </a:cubicBezTo>
                <a:cubicBezTo>
                  <a:pt x="6138945" y="240503"/>
                  <a:pt x="5976134" y="235062"/>
                  <a:pt x="5734080" y="252000"/>
                </a:cubicBezTo>
                <a:cubicBezTo>
                  <a:pt x="5492026" y="268938"/>
                  <a:pt x="5331897" y="222294"/>
                  <a:pt x="4952160" y="252000"/>
                </a:cubicBezTo>
                <a:cubicBezTo>
                  <a:pt x="4572423" y="281706"/>
                  <a:pt x="4485734" y="220053"/>
                  <a:pt x="4300560" y="252000"/>
                </a:cubicBezTo>
                <a:cubicBezTo>
                  <a:pt x="4115386" y="283947"/>
                  <a:pt x="3936479" y="235539"/>
                  <a:pt x="3583800" y="252000"/>
                </a:cubicBezTo>
                <a:cubicBezTo>
                  <a:pt x="3231121" y="268461"/>
                  <a:pt x="2975327" y="220097"/>
                  <a:pt x="2801880" y="252000"/>
                </a:cubicBezTo>
                <a:cubicBezTo>
                  <a:pt x="2628433" y="283903"/>
                  <a:pt x="2255040" y="228195"/>
                  <a:pt x="2085120" y="252000"/>
                </a:cubicBezTo>
                <a:cubicBezTo>
                  <a:pt x="1915200" y="275805"/>
                  <a:pt x="1752241" y="244928"/>
                  <a:pt x="1563840" y="252000"/>
                </a:cubicBezTo>
                <a:cubicBezTo>
                  <a:pt x="1375439" y="259072"/>
                  <a:pt x="1197389" y="248123"/>
                  <a:pt x="912240" y="252000"/>
                </a:cubicBezTo>
                <a:cubicBezTo>
                  <a:pt x="627091" y="255877"/>
                  <a:pt x="305734" y="225589"/>
                  <a:pt x="0" y="252000"/>
                </a:cubicBezTo>
                <a:cubicBezTo>
                  <a:pt x="9211" y="136856"/>
                  <a:pt x="7287" y="50418"/>
                  <a:pt x="0" y="0"/>
                </a:cubicBezTo>
                <a:close/>
              </a:path>
              <a:path w="6516000" h="252000" stroke="0" extrusionOk="0">
                <a:moveTo>
                  <a:pt x="0" y="0"/>
                </a:moveTo>
                <a:cubicBezTo>
                  <a:pt x="206769" y="-19444"/>
                  <a:pt x="285668" y="2603"/>
                  <a:pt x="456120" y="0"/>
                </a:cubicBezTo>
                <a:cubicBezTo>
                  <a:pt x="626572" y="-2603"/>
                  <a:pt x="719122" y="-9000"/>
                  <a:pt x="912240" y="0"/>
                </a:cubicBezTo>
                <a:cubicBezTo>
                  <a:pt x="1105358" y="9000"/>
                  <a:pt x="1271716" y="858"/>
                  <a:pt x="1368360" y="0"/>
                </a:cubicBezTo>
                <a:cubicBezTo>
                  <a:pt x="1465004" y="-858"/>
                  <a:pt x="1757058" y="27698"/>
                  <a:pt x="1954800" y="0"/>
                </a:cubicBezTo>
                <a:cubicBezTo>
                  <a:pt x="2152542" y="-27698"/>
                  <a:pt x="2307277" y="5980"/>
                  <a:pt x="2541240" y="0"/>
                </a:cubicBezTo>
                <a:cubicBezTo>
                  <a:pt x="2775203" y="-5980"/>
                  <a:pt x="2900029" y="8242"/>
                  <a:pt x="3062520" y="0"/>
                </a:cubicBezTo>
                <a:cubicBezTo>
                  <a:pt x="3225011" y="-8242"/>
                  <a:pt x="3402426" y="-22944"/>
                  <a:pt x="3583800" y="0"/>
                </a:cubicBezTo>
                <a:cubicBezTo>
                  <a:pt x="3765174" y="22944"/>
                  <a:pt x="3996184" y="-21382"/>
                  <a:pt x="4235400" y="0"/>
                </a:cubicBezTo>
                <a:cubicBezTo>
                  <a:pt x="4474616" y="21382"/>
                  <a:pt x="4773464" y="1835"/>
                  <a:pt x="5017320" y="0"/>
                </a:cubicBezTo>
                <a:cubicBezTo>
                  <a:pt x="5261176" y="-1835"/>
                  <a:pt x="5316712" y="-6013"/>
                  <a:pt x="5473440" y="0"/>
                </a:cubicBezTo>
                <a:cubicBezTo>
                  <a:pt x="5630168" y="6013"/>
                  <a:pt x="6239929" y="-38200"/>
                  <a:pt x="6516000" y="0"/>
                </a:cubicBezTo>
                <a:cubicBezTo>
                  <a:pt x="6512783" y="80995"/>
                  <a:pt x="6510737" y="169277"/>
                  <a:pt x="6516000" y="252000"/>
                </a:cubicBezTo>
                <a:cubicBezTo>
                  <a:pt x="6410810" y="277781"/>
                  <a:pt x="6229447" y="271398"/>
                  <a:pt x="5994720" y="252000"/>
                </a:cubicBezTo>
                <a:cubicBezTo>
                  <a:pt x="5759993" y="232602"/>
                  <a:pt x="5595299" y="225466"/>
                  <a:pt x="5343120" y="252000"/>
                </a:cubicBezTo>
                <a:cubicBezTo>
                  <a:pt x="5090941" y="278534"/>
                  <a:pt x="4885865" y="273774"/>
                  <a:pt x="4756680" y="252000"/>
                </a:cubicBezTo>
                <a:cubicBezTo>
                  <a:pt x="4627495" y="230226"/>
                  <a:pt x="4291213" y="271380"/>
                  <a:pt x="3974760" y="252000"/>
                </a:cubicBezTo>
                <a:cubicBezTo>
                  <a:pt x="3658307" y="232620"/>
                  <a:pt x="3683288" y="276194"/>
                  <a:pt x="3453480" y="252000"/>
                </a:cubicBezTo>
                <a:cubicBezTo>
                  <a:pt x="3223672" y="227806"/>
                  <a:pt x="3037595" y="277501"/>
                  <a:pt x="2801880" y="252000"/>
                </a:cubicBezTo>
                <a:cubicBezTo>
                  <a:pt x="2566165" y="226499"/>
                  <a:pt x="2479622" y="263063"/>
                  <a:pt x="2215440" y="252000"/>
                </a:cubicBezTo>
                <a:cubicBezTo>
                  <a:pt x="1951258" y="240937"/>
                  <a:pt x="1767037" y="275870"/>
                  <a:pt x="1563840" y="252000"/>
                </a:cubicBezTo>
                <a:cubicBezTo>
                  <a:pt x="1360643" y="228130"/>
                  <a:pt x="1199623" y="267512"/>
                  <a:pt x="912240" y="252000"/>
                </a:cubicBezTo>
                <a:cubicBezTo>
                  <a:pt x="624857" y="236488"/>
                  <a:pt x="223380" y="233984"/>
                  <a:pt x="0" y="252000"/>
                </a:cubicBezTo>
                <a:cubicBezTo>
                  <a:pt x="265" y="169480"/>
                  <a:pt x="-7371" y="116075"/>
                  <a:pt x="0" y="0"/>
                </a:cubicBezTo>
                <a:close/>
              </a:path>
            </a:pathLst>
          </a:custGeom>
          <a:solidFill>
            <a:srgbClr val="F2F2F2">
              <a:alpha val="80000"/>
            </a:srgbClr>
          </a:solidFill>
          <a:ln>
            <a:solidFill>
              <a:srgbClr val="F2F2F2">
                <a:alpha val="0"/>
              </a:srgbClr>
            </a:solidFill>
            <a:extLst>
              <a:ext uri="{C807C97D-BFC1-408E-A445-0C87EB9F89A2}">
                <ask:lineSketchStyleProps xmlns:ask="http://schemas.microsoft.com/office/drawing/2018/sketchyshapes" sd="1724718772">
                  <a:prstGeom prst="rect">
                    <a:avLst/>
                  </a:prstGeom>
                  <ask:type>
                    <ask:lineSketchFreehand/>
                  </ask:type>
                  <ask:seed>1724718772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0" name="Group 149">
            <a:extLst>
              <a:ext uri="{FF2B5EF4-FFF2-40B4-BE49-F238E27FC236}">
                <a16:creationId xmlns:a16="http://schemas.microsoft.com/office/drawing/2014/main" id="{3890CB59-BA2B-4A22-A1A7-E1390C397858}"/>
              </a:ext>
            </a:extLst>
          </p:cNvPr>
          <p:cNvGrpSpPr/>
          <p:nvPr/>
        </p:nvGrpSpPr>
        <p:grpSpPr>
          <a:xfrm>
            <a:off x="2706502" y="2776960"/>
            <a:ext cx="1936933" cy="96501"/>
            <a:chOff x="2673167" y="1873671"/>
            <a:chExt cx="1936933" cy="96501"/>
          </a:xfrm>
        </p:grpSpPr>
        <p:sp>
          <p:nvSpPr>
            <p:cNvPr id="151" name="Dropdown Text">
              <a:extLst>
                <a:ext uri="{FF2B5EF4-FFF2-40B4-BE49-F238E27FC236}">
                  <a16:creationId xmlns:a16="http://schemas.microsoft.com/office/drawing/2014/main" id="{D240209B-5876-4B1C-B229-AE887A44E51E}"/>
                </a:ext>
              </a:extLst>
            </p:cNvPr>
            <p:cNvSpPr txBox="1"/>
            <p:nvPr/>
          </p:nvSpPr>
          <p:spPr>
            <a:xfrm>
              <a:off x="2673167" y="1873671"/>
              <a:ext cx="500191" cy="96501"/>
            </a:xfrm>
            <a:prstGeom prst="rect">
              <a:avLst/>
            </a:prstGeom>
            <a:noFill/>
          </p:spPr>
          <p:txBody>
            <a:bodyPr wrap="square" lIns="0" tIns="0" rIns="0" bIns="0" rtlCol="0">
              <a:spAutoFit/>
            </a:bodyPr>
            <a:lstStyle/>
            <a:p>
              <a:pPr>
                <a:lnSpc>
                  <a:spcPct val="110000"/>
                </a:lnSpc>
              </a:pPr>
              <a:r>
                <a:rPr lang="en-US" sz="600" dirty="0">
                  <a:solidFill>
                    <a:srgbClr val="555555"/>
                  </a:solidFill>
                </a:rPr>
                <a:t>1</a:t>
              </a:r>
            </a:p>
          </p:txBody>
        </p:sp>
        <p:sp>
          <p:nvSpPr>
            <p:cNvPr id="152" name="Dropdown Text">
              <a:extLst>
                <a:ext uri="{FF2B5EF4-FFF2-40B4-BE49-F238E27FC236}">
                  <a16:creationId xmlns:a16="http://schemas.microsoft.com/office/drawing/2014/main" id="{43B91523-B084-424C-9990-5172FAECE8D9}"/>
                </a:ext>
              </a:extLst>
            </p:cNvPr>
            <p:cNvSpPr txBox="1"/>
            <p:nvPr/>
          </p:nvSpPr>
          <p:spPr>
            <a:xfrm>
              <a:off x="3410632" y="187367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Juego 1</a:t>
              </a:r>
            </a:p>
          </p:txBody>
        </p:sp>
      </p:grpSp>
      <p:grpSp>
        <p:nvGrpSpPr>
          <p:cNvPr id="153" name="Group 152">
            <a:extLst>
              <a:ext uri="{FF2B5EF4-FFF2-40B4-BE49-F238E27FC236}">
                <a16:creationId xmlns:a16="http://schemas.microsoft.com/office/drawing/2014/main" id="{754C26CC-48D0-433D-8F16-67E1B99D08E7}"/>
              </a:ext>
            </a:extLst>
          </p:cNvPr>
          <p:cNvGrpSpPr/>
          <p:nvPr/>
        </p:nvGrpSpPr>
        <p:grpSpPr>
          <a:xfrm>
            <a:off x="2706502" y="3023312"/>
            <a:ext cx="1936933" cy="96501"/>
            <a:chOff x="2673167" y="1873671"/>
            <a:chExt cx="1936933" cy="96501"/>
          </a:xfrm>
        </p:grpSpPr>
        <p:sp>
          <p:nvSpPr>
            <p:cNvPr id="154" name="Dropdown Text">
              <a:extLst>
                <a:ext uri="{FF2B5EF4-FFF2-40B4-BE49-F238E27FC236}">
                  <a16:creationId xmlns:a16="http://schemas.microsoft.com/office/drawing/2014/main" id="{37875EA0-3D79-4E11-833A-280DC25F474C}"/>
                </a:ext>
              </a:extLst>
            </p:cNvPr>
            <p:cNvSpPr txBox="1"/>
            <p:nvPr/>
          </p:nvSpPr>
          <p:spPr>
            <a:xfrm>
              <a:off x="2673167" y="1873671"/>
              <a:ext cx="500191" cy="96501"/>
            </a:xfrm>
            <a:prstGeom prst="rect">
              <a:avLst/>
            </a:prstGeom>
            <a:noFill/>
          </p:spPr>
          <p:txBody>
            <a:bodyPr wrap="square" lIns="0" tIns="0" rIns="0" bIns="0" rtlCol="0">
              <a:spAutoFit/>
            </a:bodyPr>
            <a:lstStyle/>
            <a:p>
              <a:pPr>
                <a:lnSpc>
                  <a:spcPct val="110000"/>
                </a:lnSpc>
              </a:pPr>
              <a:r>
                <a:rPr lang="en-US" sz="600" dirty="0">
                  <a:solidFill>
                    <a:srgbClr val="555555"/>
                  </a:solidFill>
                </a:rPr>
                <a:t>2</a:t>
              </a:r>
            </a:p>
          </p:txBody>
        </p:sp>
        <p:sp>
          <p:nvSpPr>
            <p:cNvPr id="155" name="Dropdown Text">
              <a:extLst>
                <a:ext uri="{FF2B5EF4-FFF2-40B4-BE49-F238E27FC236}">
                  <a16:creationId xmlns:a16="http://schemas.microsoft.com/office/drawing/2014/main" id="{D81B16DD-6A75-46A7-BA1D-70F7CAED3F15}"/>
                </a:ext>
              </a:extLst>
            </p:cNvPr>
            <p:cNvSpPr txBox="1"/>
            <p:nvPr/>
          </p:nvSpPr>
          <p:spPr>
            <a:xfrm>
              <a:off x="3410632" y="187367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Juego 2</a:t>
              </a:r>
            </a:p>
          </p:txBody>
        </p:sp>
      </p:grpSp>
      <p:grpSp>
        <p:nvGrpSpPr>
          <p:cNvPr id="159" name="Group 158">
            <a:extLst>
              <a:ext uri="{FF2B5EF4-FFF2-40B4-BE49-F238E27FC236}">
                <a16:creationId xmlns:a16="http://schemas.microsoft.com/office/drawing/2014/main" id="{AE6F717B-6CD8-4E0F-950F-2B0E9BE5516F}"/>
              </a:ext>
            </a:extLst>
          </p:cNvPr>
          <p:cNvGrpSpPr/>
          <p:nvPr/>
        </p:nvGrpSpPr>
        <p:grpSpPr>
          <a:xfrm>
            <a:off x="2706502" y="3269664"/>
            <a:ext cx="1936933" cy="96501"/>
            <a:chOff x="2673167" y="1873671"/>
            <a:chExt cx="1936933" cy="96501"/>
          </a:xfrm>
        </p:grpSpPr>
        <p:sp>
          <p:nvSpPr>
            <p:cNvPr id="160" name="Dropdown Text">
              <a:extLst>
                <a:ext uri="{FF2B5EF4-FFF2-40B4-BE49-F238E27FC236}">
                  <a16:creationId xmlns:a16="http://schemas.microsoft.com/office/drawing/2014/main" id="{171F160C-4ED9-4758-9391-C2607E5300E7}"/>
                </a:ext>
              </a:extLst>
            </p:cNvPr>
            <p:cNvSpPr txBox="1"/>
            <p:nvPr/>
          </p:nvSpPr>
          <p:spPr>
            <a:xfrm>
              <a:off x="2673167" y="1873671"/>
              <a:ext cx="500191" cy="96501"/>
            </a:xfrm>
            <a:prstGeom prst="rect">
              <a:avLst/>
            </a:prstGeom>
            <a:noFill/>
          </p:spPr>
          <p:txBody>
            <a:bodyPr wrap="square" lIns="0" tIns="0" rIns="0" bIns="0" rtlCol="0">
              <a:spAutoFit/>
            </a:bodyPr>
            <a:lstStyle/>
            <a:p>
              <a:pPr>
                <a:lnSpc>
                  <a:spcPct val="110000"/>
                </a:lnSpc>
              </a:pPr>
              <a:r>
                <a:rPr lang="en-US" sz="600" dirty="0">
                  <a:solidFill>
                    <a:srgbClr val="555555"/>
                  </a:solidFill>
                </a:rPr>
                <a:t>3</a:t>
              </a:r>
            </a:p>
          </p:txBody>
        </p:sp>
        <p:sp>
          <p:nvSpPr>
            <p:cNvPr id="161" name="Dropdown Text">
              <a:extLst>
                <a:ext uri="{FF2B5EF4-FFF2-40B4-BE49-F238E27FC236}">
                  <a16:creationId xmlns:a16="http://schemas.microsoft.com/office/drawing/2014/main" id="{61464C06-0455-4998-B961-9415FB58834F}"/>
                </a:ext>
              </a:extLst>
            </p:cNvPr>
            <p:cNvSpPr txBox="1"/>
            <p:nvPr/>
          </p:nvSpPr>
          <p:spPr>
            <a:xfrm>
              <a:off x="3410632" y="187367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Juego 1</a:t>
              </a:r>
            </a:p>
          </p:txBody>
        </p:sp>
      </p:grpSp>
      <p:grpSp>
        <p:nvGrpSpPr>
          <p:cNvPr id="165" name="Group 164">
            <a:extLst>
              <a:ext uri="{FF2B5EF4-FFF2-40B4-BE49-F238E27FC236}">
                <a16:creationId xmlns:a16="http://schemas.microsoft.com/office/drawing/2014/main" id="{0D940CBB-AA9A-4FA3-A252-503227D676F6}"/>
              </a:ext>
            </a:extLst>
          </p:cNvPr>
          <p:cNvGrpSpPr/>
          <p:nvPr/>
        </p:nvGrpSpPr>
        <p:grpSpPr>
          <a:xfrm>
            <a:off x="2706502" y="3762369"/>
            <a:ext cx="1936933" cy="96501"/>
            <a:chOff x="2673167" y="1873671"/>
            <a:chExt cx="1936933" cy="96501"/>
          </a:xfrm>
        </p:grpSpPr>
        <p:sp>
          <p:nvSpPr>
            <p:cNvPr id="166" name="Dropdown Text">
              <a:extLst>
                <a:ext uri="{FF2B5EF4-FFF2-40B4-BE49-F238E27FC236}">
                  <a16:creationId xmlns:a16="http://schemas.microsoft.com/office/drawing/2014/main" id="{2115C8E2-F313-4DFC-8681-40A043D36370}"/>
                </a:ext>
              </a:extLst>
            </p:cNvPr>
            <p:cNvSpPr txBox="1"/>
            <p:nvPr/>
          </p:nvSpPr>
          <p:spPr>
            <a:xfrm>
              <a:off x="2673167" y="1873671"/>
              <a:ext cx="500191" cy="96501"/>
            </a:xfrm>
            <a:prstGeom prst="rect">
              <a:avLst/>
            </a:prstGeom>
            <a:noFill/>
          </p:spPr>
          <p:txBody>
            <a:bodyPr wrap="square" lIns="0" tIns="0" rIns="0" bIns="0" rtlCol="0">
              <a:spAutoFit/>
            </a:bodyPr>
            <a:lstStyle/>
            <a:p>
              <a:pPr>
                <a:lnSpc>
                  <a:spcPct val="110000"/>
                </a:lnSpc>
              </a:pPr>
              <a:r>
                <a:rPr lang="en-US" sz="600" dirty="0">
                  <a:solidFill>
                    <a:srgbClr val="555555"/>
                  </a:solidFill>
                </a:rPr>
                <a:t>5</a:t>
              </a:r>
            </a:p>
          </p:txBody>
        </p:sp>
        <p:sp>
          <p:nvSpPr>
            <p:cNvPr id="167" name="Dropdown Text">
              <a:extLst>
                <a:ext uri="{FF2B5EF4-FFF2-40B4-BE49-F238E27FC236}">
                  <a16:creationId xmlns:a16="http://schemas.microsoft.com/office/drawing/2014/main" id="{5E146FF7-79D0-4DB3-ADA0-F86D26EA4275}"/>
                </a:ext>
              </a:extLst>
            </p:cNvPr>
            <p:cNvSpPr txBox="1"/>
            <p:nvPr/>
          </p:nvSpPr>
          <p:spPr>
            <a:xfrm>
              <a:off x="3410632" y="187367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Juego 4</a:t>
              </a:r>
            </a:p>
          </p:txBody>
        </p:sp>
      </p:grpSp>
      <p:sp>
        <p:nvSpPr>
          <p:cNvPr id="168" name="Selected Item Background">
            <a:extLst>
              <a:ext uri="{FF2B5EF4-FFF2-40B4-BE49-F238E27FC236}">
                <a16:creationId xmlns:a16="http://schemas.microsoft.com/office/drawing/2014/main" id="{BB86D1CD-3099-45C5-8534-D4C4D53036D1}"/>
              </a:ext>
            </a:extLst>
          </p:cNvPr>
          <p:cNvSpPr/>
          <p:nvPr/>
        </p:nvSpPr>
        <p:spPr>
          <a:xfrm>
            <a:off x="2576644" y="3445289"/>
            <a:ext cx="6516000" cy="252000"/>
          </a:xfrm>
          <a:custGeom>
            <a:avLst/>
            <a:gdLst>
              <a:gd name="connsiteX0" fmla="*/ 0 w 6516000"/>
              <a:gd name="connsiteY0" fmla="*/ 0 h 252000"/>
              <a:gd name="connsiteX1" fmla="*/ 521280 w 6516000"/>
              <a:gd name="connsiteY1" fmla="*/ 0 h 252000"/>
              <a:gd name="connsiteX2" fmla="*/ 1042560 w 6516000"/>
              <a:gd name="connsiteY2" fmla="*/ 0 h 252000"/>
              <a:gd name="connsiteX3" fmla="*/ 1759320 w 6516000"/>
              <a:gd name="connsiteY3" fmla="*/ 0 h 252000"/>
              <a:gd name="connsiteX4" fmla="*/ 2280600 w 6516000"/>
              <a:gd name="connsiteY4" fmla="*/ 0 h 252000"/>
              <a:gd name="connsiteX5" fmla="*/ 3062520 w 6516000"/>
              <a:gd name="connsiteY5" fmla="*/ 0 h 252000"/>
              <a:gd name="connsiteX6" fmla="*/ 3714120 w 6516000"/>
              <a:gd name="connsiteY6" fmla="*/ 0 h 252000"/>
              <a:gd name="connsiteX7" fmla="*/ 4170240 w 6516000"/>
              <a:gd name="connsiteY7" fmla="*/ 0 h 252000"/>
              <a:gd name="connsiteX8" fmla="*/ 4952160 w 6516000"/>
              <a:gd name="connsiteY8" fmla="*/ 0 h 252000"/>
              <a:gd name="connsiteX9" fmla="*/ 5603760 w 6516000"/>
              <a:gd name="connsiteY9" fmla="*/ 0 h 252000"/>
              <a:gd name="connsiteX10" fmla="*/ 6516000 w 6516000"/>
              <a:gd name="connsiteY10" fmla="*/ 0 h 252000"/>
              <a:gd name="connsiteX11" fmla="*/ 6516000 w 6516000"/>
              <a:gd name="connsiteY11" fmla="*/ 252000 h 252000"/>
              <a:gd name="connsiteX12" fmla="*/ 5734080 w 6516000"/>
              <a:gd name="connsiteY12" fmla="*/ 252000 h 252000"/>
              <a:gd name="connsiteX13" fmla="*/ 4952160 w 6516000"/>
              <a:gd name="connsiteY13" fmla="*/ 252000 h 252000"/>
              <a:gd name="connsiteX14" fmla="*/ 4300560 w 6516000"/>
              <a:gd name="connsiteY14" fmla="*/ 252000 h 252000"/>
              <a:gd name="connsiteX15" fmla="*/ 3583800 w 6516000"/>
              <a:gd name="connsiteY15" fmla="*/ 252000 h 252000"/>
              <a:gd name="connsiteX16" fmla="*/ 2801880 w 6516000"/>
              <a:gd name="connsiteY16" fmla="*/ 252000 h 252000"/>
              <a:gd name="connsiteX17" fmla="*/ 2085120 w 6516000"/>
              <a:gd name="connsiteY17" fmla="*/ 252000 h 252000"/>
              <a:gd name="connsiteX18" fmla="*/ 1563840 w 6516000"/>
              <a:gd name="connsiteY18" fmla="*/ 252000 h 252000"/>
              <a:gd name="connsiteX19" fmla="*/ 912240 w 6516000"/>
              <a:gd name="connsiteY19" fmla="*/ 252000 h 252000"/>
              <a:gd name="connsiteX20" fmla="*/ 0 w 6516000"/>
              <a:gd name="connsiteY20" fmla="*/ 252000 h 252000"/>
              <a:gd name="connsiteX21" fmla="*/ 0 w 6516000"/>
              <a:gd name="connsiteY21" fmla="*/ 0 h 25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516000" h="252000" fill="none" extrusionOk="0">
                <a:moveTo>
                  <a:pt x="0" y="0"/>
                </a:moveTo>
                <a:cubicBezTo>
                  <a:pt x="187249" y="1410"/>
                  <a:pt x="311888" y="8577"/>
                  <a:pt x="521280" y="0"/>
                </a:cubicBezTo>
                <a:cubicBezTo>
                  <a:pt x="730672" y="-8577"/>
                  <a:pt x="801496" y="17519"/>
                  <a:pt x="1042560" y="0"/>
                </a:cubicBezTo>
                <a:cubicBezTo>
                  <a:pt x="1283624" y="-17519"/>
                  <a:pt x="1608541" y="26961"/>
                  <a:pt x="1759320" y="0"/>
                </a:cubicBezTo>
                <a:cubicBezTo>
                  <a:pt x="1910099" y="-26961"/>
                  <a:pt x="2130556" y="18734"/>
                  <a:pt x="2280600" y="0"/>
                </a:cubicBezTo>
                <a:cubicBezTo>
                  <a:pt x="2430644" y="-18734"/>
                  <a:pt x="2823974" y="-21183"/>
                  <a:pt x="3062520" y="0"/>
                </a:cubicBezTo>
                <a:cubicBezTo>
                  <a:pt x="3301066" y="21183"/>
                  <a:pt x="3451573" y="-14664"/>
                  <a:pt x="3714120" y="0"/>
                </a:cubicBezTo>
                <a:cubicBezTo>
                  <a:pt x="3976667" y="14664"/>
                  <a:pt x="4062371" y="-12449"/>
                  <a:pt x="4170240" y="0"/>
                </a:cubicBezTo>
                <a:cubicBezTo>
                  <a:pt x="4278109" y="12449"/>
                  <a:pt x="4687772" y="22663"/>
                  <a:pt x="4952160" y="0"/>
                </a:cubicBezTo>
                <a:cubicBezTo>
                  <a:pt x="5216548" y="-22663"/>
                  <a:pt x="5406541" y="-26608"/>
                  <a:pt x="5603760" y="0"/>
                </a:cubicBezTo>
                <a:cubicBezTo>
                  <a:pt x="5800979" y="26608"/>
                  <a:pt x="6202329" y="22461"/>
                  <a:pt x="6516000" y="0"/>
                </a:cubicBezTo>
                <a:cubicBezTo>
                  <a:pt x="6511340" y="52244"/>
                  <a:pt x="6522686" y="190060"/>
                  <a:pt x="6516000" y="252000"/>
                </a:cubicBezTo>
                <a:cubicBezTo>
                  <a:pt x="6138945" y="240503"/>
                  <a:pt x="5976134" y="235062"/>
                  <a:pt x="5734080" y="252000"/>
                </a:cubicBezTo>
                <a:cubicBezTo>
                  <a:pt x="5492026" y="268938"/>
                  <a:pt x="5331897" y="222294"/>
                  <a:pt x="4952160" y="252000"/>
                </a:cubicBezTo>
                <a:cubicBezTo>
                  <a:pt x="4572423" y="281706"/>
                  <a:pt x="4485734" y="220053"/>
                  <a:pt x="4300560" y="252000"/>
                </a:cubicBezTo>
                <a:cubicBezTo>
                  <a:pt x="4115386" y="283947"/>
                  <a:pt x="3936479" y="235539"/>
                  <a:pt x="3583800" y="252000"/>
                </a:cubicBezTo>
                <a:cubicBezTo>
                  <a:pt x="3231121" y="268461"/>
                  <a:pt x="2975327" y="220097"/>
                  <a:pt x="2801880" y="252000"/>
                </a:cubicBezTo>
                <a:cubicBezTo>
                  <a:pt x="2628433" y="283903"/>
                  <a:pt x="2255040" y="228195"/>
                  <a:pt x="2085120" y="252000"/>
                </a:cubicBezTo>
                <a:cubicBezTo>
                  <a:pt x="1915200" y="275805"/>
                  <a:pt x="1752241" y="244928"/>
                  <a:pt x="1563840" y="252000"/>
                </a:cubicBezTo>
                <a:cubicBezTo>
                  <a:pt x="1375439" y="259072"/>
                  <a:pt x="1197389" y="248123"/>
                  <a:pt x="912240" y="252000"/>
                </a:cubicBezTo>
                <a:cubicBezTo>
                  <a:pt x="627091" y="255877"/>
                  <a:pt x="305734" y="225589"/>
                  <a:pt x="0" y="252000"/>
                </a:cubicBezTo>
                <a:cubicBezTo>
                  <a:pt x="9211" y="136856"/>
                  <a:pt x="7287" y="50418"/>
                  <a:pt x="0" y="0"/>
                </a:cubicBezTo>
                <a:close/>
              </a:path>
              <a:path w="6516000" h="252000" stroke="0" extrusionOk="0">
                <a:moveTo>
                  <a:pt x="0" y="0"/>
                </a:moveTo>
                <a:cubicBezTo>
                  <a:pt x="206769" y="-19444"/>
                  <a:pt x="285668" y="2603"/>
                  <a:pt x="456120" y="0"/>
                </a:cubicBezTo>
                <a:cubicBezTo>
                  <a:pt x="626572" y="-2603"/>
                  <a:pt x="719122" y="-9000"/>
                  <a:pt x="912240" y="0"/>
                </a:cubicBezTo>
                <a:cubicBezTo>
                  <a:pt x="1105358" y="9000"/>
                  <a:pt x="1271716" y="858"/>
                  <a:pt x="1368360" y="0"/>
                </a:cubicBezTo>
                <a:cubicBezTo>
                  <a:pt x="1465004" y="-858"/>
                  <a:pt x="1757058" y="27698"/>
                  <a:pt x="1954800" y="0"/>
                </a:cubicBezTo>
                <a:cubicBezTo>
                  <a:pt x="2152542" y="-27698"/>
                  <a:pt x="2307277" y="5980"/>
                  <a:pt x="2541240" y="0"/>
                </a:cubicBezTo>
                <a:cubicBezTo>
                  <a:pt x="2775203" y="-5980"/>
                  <a:pt x="2900029" y="8242"/>
                  <a:pt x="3062520" y="0"/>
                </a:cubicBezTo>
                <a:cubicBezTo>
                  <a:pt x="3225011" y="-8242"/>
                  <a:pt x="3402426" y="-22944"/>
                  <a:pt x="3583800" y="0"/>
                </a:cubicBezTo>
                <a:cubicBezTo>
                  <a:pt x="3765174" y="22944"/>
                  <a:pt x="3996184" y="-21382"/>
                  <a:pt x="4235400" y="0"/>
                </a:cubicBezTo>
                <a:cubicBezTo>
                  <a:pt x="4474616" y="21382"/>
                  <a:pt x="4773464" y="1835"/>
                  <a:pt x="5017320" y="0"/>
                </a:cubicBezTo>
                <a:cubicBezTo>
                  <a:pt x="5261176" y="-1835"/>
                  <a:pt x="5316712" y="-6013"/>
                  <a:pt x="5473440" y="0"/>
                </a:cubicBezTo>
                <a:cubicBezTo>
                  <a:pt x="5630168" y="6013"/>
                  <a:pt x="6239929" y="-38200"/>
                  <a:pt x="6516000" y="0"/>
                </a:cubicBezTo>
                <a:cubicBezTo>
                  <a:pt x="6512783" y="80995"/>
                  <a:pt x="6510737" y="169277"/>
                  <a:pt x="6516000" y="252000"/>
                </a:cubicBezTo>
                <a:cubicBezTo>
                  <a:pt x="6410810" y="277781"/>
                  <a:pt x="6229447" y="271398"/>
                  <a:pt x="5994720" y="252000"/>
                </a:cubicBezTo>
                <a:cubicBezTo>
                  <a:pt x="5759993" y="232602"/>
                  <a:pt x="5595299" y="225466"/>
                  <a:pt x="5343120" y="252000"/>
                </a:cubicBezTo>
                <a:cubicBezTo>
                  <a:pt x="5090941" y="278534"/>
                  <a:pt x="4885865" y="273774"/>
                  <a:pt x="4756680" y="252000"/>
                </a:cubicBezTo>
                <a:cubicBezTo>
                  <a:pt x="4627495" y="230226"/>
                  <a:pt x="4291213" y="271380"/>
                  <a:pt x="3974760" y="252000"/>
                </a:cubicBezTo>
                <a:cubicBezTo>
                  <a:pt x="3658307" y="232620"/>
                  <a:pt x="3683288" y="276194"/>
                  <a:pt x="3453480" y="252000"/>
                </a:cubicBezTo>
                <a:cubicBezTo>
                  <a:pt x="3223672" y="227806"/>
                  <a:pt x="3037595" y="277501"/>
                  <a:pt x="2801880" y="252000"/>
                </a:cubicBezTo>
                <a:cubicBezTo>
                  <a:pt x="2566165" y="226499"/>
                  <a:pt x="2479622" y="263063"/>
                  <a:pt x="2215440" y="252000"/>
                </a:cubicBezTo>
                <a:cubicBezTo>
                  <a:pt x="1951258" y="240937"/>
                  <a:pt x="1767037" y="275870"/>
                  <a:pt x="1563840" y="252000"/>
                </a:cubicBezTo>
                <a:cubicBezTo>
                  <a:pt x="1360643" y="228130"/>
                  <a:pt x="1199623" y="267512"/>
                  <a:pt x="912240" y="252000"/>
                </a:cubicBezTo>
                <a:cubicBezTo>
                  <a:pt x="624857" y="236488"/>
                  <a:pt x="223380" y="233984"/>
                  <a:pt x="0" y="252000"/>
                </a:cubicBezTo>
                <a:cubicBezTo>
                  <a:pt x="265" y="169480"/>
                  <a:pt x="-7371" y="116075"/>
                  <a:pt x="0" y="0"/>
                </a:cubicBezTo>
                <a:close/>
              </a:path>
            </a:pathLst>
          </a:custGeom>
          <a:solidFill>
            <a:srgbClr val="F2F2F2">
              <a:alpha val="80000"/>
            </a:srgbClr>
          </a:solidFill>
          <a:ln>
            <a:solidFill>
              <a:srgbClr val="F2F2F2">
                <a:alpha val="0"/>
              </a:srgbClr>
            </a:solidFill>
            <a:extLst>
              <a:ext uri="{C807C97D-BFC1-408E-A445-0C87EB9F89A2}">
                <ask:lineSketchStyleProps xmlns:ask="http://schemas.microsoft.com/office/drawing/2018/sketchyshapes" sd="1724718772">
                  <a:prstGeom prst="rect">
                    <a:avLst/>
                  </a:prstGeom>
                  <ask:type>
                    <ask:lineSketchFreehand/>
                  </ask:type>
                  <ask:seed>1724718772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9" name="Group 168">
            <a:extLst>
              <a:ext uri="{FF2B5EF4-FFF2-40B4-BE49-F238E27FC236}">
                <a16:creationId xmlns:a16="http://schemas.microsoft.com/office/drawing/2014/main" id="{2CD866E7-98AE-4494-8DAA-369EDCB2D890}"/>
              </a:ext>
            </a:extLst>
          </p:cNvPr>
          <p:cNvGrpSpPr/>
          <p:nvPr/>
        </p:nvGrpSpPr>
        <p:grpSpPr>
          <a:xfrm>
            <a:off x="2706502" y="3516016"/>
            <a:ext cx="1936933" cy="96501"/>
            <a:chOff x="2673167" y="1873671"/>
            <a:chExt cx="1936933" cy="96501"/>
          </a:xfrm>
        </p:grpSpPr>
        <p:sp>
          <p:nvSpPr>
            <p:cNvPr id="170" name="Dropdown Text">
              <a:extLst>
                <a:ext uri="{FF2B5EF4-FFF2-40B4-BE49-F238E27FC236}">
                  <a16:creationId xmlns:a16="http://schemas.microsoft.com/office/drawing/2014/main" id="{EB385E5D-473B-4F53-9066-E0F2407EFA69}"/>
                </a:ext>
              </a:extLst>
            </p:cNvPr>
            <p:cNvSpPr txBox="1"/>
            <p:nvPr/>
          </p:nvSpPr>
          <p:spPr>
            <a:xfrm>
              <a:off x="2673167" y="1873671"/>
              <a:ext cx="500191" cy="96501"/>
            </a:xfrm>
            <a:prstGeom prst="rect">
              <a:avLst/>
            </a:prstGeom>
            <a:noFill/>
          </p:spPr>
          <p:txBody>
            <a:bodyPr wrap="square" lIns="0" tIns="0" rIns="0" bIns="0" rtlCol="0">
              <a:spAutoFit/>
            </a:bodyPr>
            <a:lstStyle/>
            <a:p>
              <a:pPr>
                <a:lnSpc>
                  <a:spcPct val="110000"/>
                </a:lnSpc>
              </a:pPr>
              <a:r>
                <a:rPr lang="en-US" sz="600" dirty="0">
                  <a:solidFill>
                    <a:srgbClr val="555555"/>
                  </a:solidFill>
                </a:rPr>
                <a:t>4</a:t>
              </a:r>
            </a:p>
          </p:txBody>
        </p:sp>
        <p:sp>
          <p:nvSpPr>
            <p:cNvPr id="171" name="Dropdown Text">
              <a:extLst>
                <a:ext uri="{FF2B5EF4-FFF2-40B4-BE49-F238E27FC236}">
                  <a16:creationId xmlns:a16="http://schemas.microsoft.com/office/drawing/2014/main" id="{DA2CDC89-B921-44F7-883C-28D852EC6991}"/>
                </a:ext>
              </a:extLst>
            </p:cNvPr>
            <p:cNvSpPr txBox="1"/>
            <p:nvPr/>
          </p:nvSpPr>
          <p:spPr>
            <a:xfrm>
              <a:off x="3410632" y="187367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Juego 3</a:t>
              </a:r>
            </a:p>
          </p:txBody>
        </p:sp>
      </p:grpSp>
      <p:pic>
        <p:nvPicPr>
          <p:cNvPr id="174" name="Graphic 173" descr="Close">
            <a:extLst>
              <a:ext uri="{FF2B5EF4-FFF2-40B4-BE49-F238E27FC236}">
                <a16:creationId xmlns:a16="http://schemas.microsoft.com/office/drawing/2014/main" id="{290775DD-3A83-4DF7-809D-30E4AD40FDAE}"/>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8848814" y="2771210"/>
            <a:ext cx="108000" cy="108000"/>
          </a:xfrm>
          <a:prstGeom prst="rect">
            <a:avLst/>
          </a:prstGeom>
        </p:spPr>
      </p:pic>
      <p:pic>
        <p:nvPicPr>
          <p:cNvPr id="177" name="Graphic 176" descr="Close">
            <a:extLst>
              <a:ext uri="{FF2B5EF4-FFF2-40B4-BE49-F238E27FC236}">
                <a16:creationId xmlns:a16="http://schemas.microsoft.com/office/drawing/2014/main" id="{25FAE025-BA09-4628-99BA-6DF4C36ECD7F}"/>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8848814" y="3019999"/>
            <a:ext cx="108000" cy="108000"/>
          </a:xfrm>
          <a:prstGeom prst="rect">
            <a:avLst/>
          </a:prstGeom>
        </p:spPr>
      </p:pic>
      <p:pic>
        <p:nvPicPr>
          <p:cNvPr id="180" name="Graphic 179" descr="Close">
            <a:extLst>
              <a:ext uri="{FF2B5EF4-FFF2-40B4-BE49-F238E27FC236}">
                <a16:creationId xmlns:a16="http://schemas.microsoft.com/office/drawing/2014/main" id="{52DE6A8D-9E65-4E7D-8956-DC669BDCF1D7}"/>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8848814" y="3268789"/>
            <a:ext cx="108000" cy="108000"/>
          </a:xfrm>
          <a:prstGeom prst="rect">
            <a:avLst/>
          </a:prstGeom>
        </p:spPr>
      </p:pic>
      <p:pic>
        <p:nvPicPr>
          <p:cNvPr id="183" name="Graphic 182" descr="Close">
            <a:extLst>
              <a:ext uri="{FF2B5EF4-FFF2-40B4-BE49-F238E27FC236}">
                <a16:creationId xmlns:a16="http://schemas.microsoft.com/office/drawing/2014/main" id="{54221571-A4FC-4F6A-BE19-466B27C6C529}"/>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8848814" y="3517578"/>
            <a:ext cx="108000" cy="108000"/>
          </a:xfrm>
          <a:prstGeom prst="rect">
            <a:avLst/>
          </a:prstGeom>
        </p:spPr>
      </p:pic>
      <p:pic>
        <p:nvPicPr>
          <p:cNvPr id="186" name="Graphic 185" descr="Close">
            <a:extLst>
              <a:ext uri="{FF2B5EF4-FFF2-40B4-BE49-F238E27FC236}">
                <a16:creationId xmlns:a16="http://schemas.microsoft.com/office/drawing/2014/main" id="{2200A573-26FC-4DD5-AA22-69EF9825D4DB}"/>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8848814" y="3766368"/>
            <a:ext cx="108000" cy="108000"/>
          </a:xfrm>
          <a:prstGeom prst="rect">
            <a:avLst/>
          </a:prstGeom>
        </p:spPr>
      </p:pic>
      <p:sp>
        <p:nvSpPr>
          <p:cNvPr id="106" name="Dropdown Text">
            <a:extLst>
              <a:ext uri="{FF2B5EF4-FFF2-40B4-BE49-F238E27FC236}">
                <a16:creationId xmlns:a16="http://schemas.microsoft.com/office/drawing/2014/main" id="{9256A1F4-89BD-4D37-AE29-5EA76B3FE472}"/>
              </a:ext>
            </a:extLst>
          </p:cNvPr>
          <p:cNvSpPr txBox="1"/>
          <p:nvPr/>
        </p:nvSpPr>
        <p:spPr>
          <a:xfrm>
            <a:off x="5205646" y="257217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Nombre del cliente</a:t>
            </a:r>
          </a:p>
        </p:txBody>
      </p:sp>
      <p:sp>
        <p:nvSpPr>
          <p:cNvPr id="107" name="Dropdown Text">
            <a:extLst>
              <a:ext uri="{FF2B5EF4-FFF2-40B4-BE49-F238E27FC236}">
                <a16:creationId xmlns:a16="http://schemas.microsoft.com/office/drawing/2014/main" id="{542F21E1-6383-42C5-9097-CC32B37AF04F}"/>
              </a:ext>
            </a:extLst>
          </p:cNvPr>
          <p:cNvSpPr txBox="1"/>
          <p:nvPr/>
        </p:nvSpPr>
        <p:spPr>
          <a:xfrm>
            <a:off x="5215975" y="2758056"/>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Cliente 1</a:t>
            </a:r>
          </a:p>
        </p:txBody>
      </p:sp>
      <p:sp>
        <p:nvSpPr>
          <p:cNvPr id="108" name="Dropdown Text">
            <a:extLst>
              <a:ext uri="{FF2B5EF4-FFF2-40B4-BE49-F238E27FC236}">
                <a16:creationId xmlns:a16="http://schemas.microsoft.com/office/drawing/2014/main" id="{AD709EE8-6BAF-4BA1-A871-36DAA1E2F1B9}"/>
              </a:ext>
            </a:extLst>
          </p:cNvPr>
          <p:cNvSpPr txBox="1"/>
          <p:nvPr/>
        </p:nvSpPr>
        <p:spPr>
          <a:xfrm>
            <a:off x="5215975" y="3018637"/>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Cliente 1</a:t>
            </a:r>
          </a:p>
        </p:txBody>
      </p:sp>
      <p:sp>
        <p:nvSpPr>
          <p:cNvPr id="109" name="Dropdown Text">
            <a:extLst>
              <a:ext uri="{FF2B5EF4-FFF2-40B4-BE49-F238E27FC236}">
                <a16:creationId xmlns:a16="http://schemas.microsoft.com/office/drawing/2014/main" id="{E917B201-2CA1-4B94-A4F2-9E263E00A8F7}"/>
              </a:ext>
            </a:extLst>
          </p:cNvPr>
          <p:cNvSpPr txBox="1"/>
          <p:nvPr/>
        </p:nvSpPr>
        <p:spPr>
          <a:xfrm>
            <a:off x="5215975" y="3273506"/>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Cliente 1</a:t>
            </a:r>
          </a:p>
        </p:txBody>
      </p:sp>
      <p:sp>
        <p:nvSpPr>
          <p:cNvPr id="110" name="Dropdown Text">
            <a:extLst>
              <a:ext uri="{FF2B5EF4-FFF2-40B4-BE49-F238E27FC236}">
                <a16:creationId xmlns:a16="http://schemas.microsoft.com/office/drawing/2014/main" id="{378390BE-E531-42AF-B33B-8516BB475558}"/>
              </a:ext>
            </a:extLst>
          </p:cNvPr>
          <p:cNvSpPr txBox="1"/>
          <p:nvPr/>
        </p:nvSpPr>
        <p:spPr>
          <a:xfrm>
            <a:off x="5205646" y="3516015"/>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Cliente 2</a:t>
            </a:r>
          </a:p>
        </p:txBody>
      </p:sp>
      <p:sp>
        <p:nvSpPr>
          <p:cNvPr id="111" name="Dropdown Text">
            <a:extLst>
              <a:ext uri="{FF2B5EF4-FFF2-40B4-BE49-F238E27FC236}">
                <a16:creationId xmlns:a16="http://schemas.microsoft.com/office/drawing/2014/main" id="{0B97AFA8-D66E-4889-A7C9-1AA9CC70E126}"/>
              </a:ext>
            </a:extLst>
          </p:cNvPr>
          <p:cNvSpPr txBox="1"/>
          <p:nvPr/>
        </p:nvSpPr>
        <p:spPr>
          <a:xfrm>
            <a:off x="5215975" y="3764522"/>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Cliente 3</a:t>
            </a:r>
          </a:p>
        </p:txBody>
      </p:sp>
      <p:sp>
        <p:nvSpPr>
          <p:cNvPr id="112" name="Third Header Background">
            <a:extLst>
              <a:ext uri="{FF2B5EF4-FFF2-40B4-BE49-F238E27FC236}">
                <a16:creationId xmlns:a16="http://schemas.microsoft.com/office/drawing/2014/main" id="{7184C9CB-F55D-4B13-94D0-8711A7F3B44C}"/>
              </a:ext>
            </a:extLst>
          </p:cNvPr>
          <p:cNvSpPr/>
          <p:nvPr/>
        </p:nvSpPr>
        <p:spPr>
          <a:xfrm>
            <a:off x="2547380" y="4140598"/>
            <a:ext cx="6516000" cy="180000"/>
          </a:xfrm>
          <a:custGeom>
            <a:avLst/>
            <a:gdLst>
              <a:gd name="connsiteX0" fmla="*/ 0 w 6516000"/>
              <a:gd name="connsiteY0" fmla="*/ 0 h 180000"/>
              <a:gd name="connsiteX1" fmla="*/ 651600 w 6516000"/>
              <a:gd name="connsiteY1" fmla="*/ 0 h 180000"/>
              <a:gd name="connsiteX2" fmla="*/ 1303200 w 6516000"/>
              <a:gd name="connsiteY2" fmla="*/ 0 h 180000"/>
              <a:gd name="connsiteX3" fmla="*/ 1954800 w 6516000"/>
              <a:gd name="connsiteY3" fmla="*/ 0 h 180000"/>
              <a:gd name="connsiteX4" fmla="*/ 2736720 w 6516000"/>
              <a:gd name="connsiteY4" fmla="*/ 0 h 180000"/>
              <a:gd name="connsiteX5" fmla="*/ 3453480 w 6516000"/>
              <a:gd name="connsiteY5" fmla="*/ 0 h 180000"/>
              <a:gd name="connsiteX6" fmla="*/ 3909600 w 6516000"/>
              <a:gd name="connsiteY6" fmla="*/ 0 h 180000"/>
              <a:gd name="connsiteX7" fmla="*/ 4496040 w 6516000"/>
              <a:gd name="connsiteY7" fmla="*/ 0 h 180000"/>
              <a:gd name="connsiteX8" fmla="*/ 5277960 w 6516000"/>
              <a:gd name="connsiteY8" fmla="*/ 0 h 180000"/>
              <a:gd name="connsiteX9" fmla="*/ 5929560 w 6516000"/>
              <a:gd name="connsiteY9" fmla="*/ 0 h 180000"/>
              <a:gd name="connsiteX10" fmla="*/ 6516000 w 6516000"/>
              <a:gd name="connsiteY10" fmla="*/ 0 h 180000"/>
              <a:gd name="connsiteX11" fmla="*/ 6516000 w 6516000"/>
              <a:gd name="connsiteY11" fmla="*/ 180000 h 180000"/>
              <a:gd name="connsiteX12" fmla="*/ 5994720 w 6516000"/>
              <a:gd name="connsiteY12" fmla="*/ 180000 h 180000"/>
              <a:gd name="connsiteX13" fmla="*/ 5212800 w 6516000"/>
              <a:gd name="connsiteY13" fmla="*/ 180000 h 180000"/>
              <a:gd name="connsiteX14" fmla="*/ 4691520 w 6516000"/>
              <a:gd name="connsiteY14" fmla="*/ 180000 h 180000"/>
              <a:gd name="connsiteX15" fmla="*/ 4235400 w 6516000"/>
              <a:gd name="connsiteY15" fmla="*/ 180000 h 180000"/>
              <a:gd name="connsiteX16" fmla="*/ 3779280 w 6516000"/>
              <a:gd name="connsiteY16" fmla="*/ 180000 h 180000"/>
              <a:gd name="connsiteX17" fmla="*/ 3062520 w 6516000"/>
              <a:gd name="connsiteY17" fmla="*/ 180000 h 180000"/>
              <a:gd name="connsiteX18" fmla="*/ 2606400 w 6516000"/>
              <a:gd name="connsiteY18" fmla="*/ 180000 h 180000"/>
              <a:gd name="connsiteX19" fmla="*/ 1954800 w 6516000"/>
              <a:gd name="connsiteY19" fmla="*/ 180000 h 180000"/>
              <a:gd name="connsiteX20" fmla="*/ 1433520 w 6516000"/>
              <a:gd name="connsiteY20" fmla="*/ 180000 h 180000"/>
              <a:gd name="connsiteX21" fmla="*/ 781920 w 6516000"/>
              <a:gd name="connsiteY21" fmla="*/ 180000 h 180000"/>
              <a:gd name="connsiteX22" fmla="*/ 0 w 6516000"/>
              <a:gd name="connsiteY22" fmla="*/ 180000 h 180000"/>
              <a:gd name="connsiteX23" fmla="*/ 0 w 6516000"/>
              <a:gd name="connsiteY23" fmla="*/ 0 h 1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516000" h="180000" fill="none" extrusionOk="0">
                <a:moveTo>
                  <a:pt x="0" y="0"/>
                </a:moveTo>
                <a:cubicBezTo>
                  <a:pt x="255363" y="16504"/>
                  <a:pt x="331940" y="-14784"/>
                  <a:pt x="651600" y="0"/>
                </a:cubicBezTo>
                <a:cubicBezTo>
                  <a:pt x="971260" y="14784"/>
                  <a:pt x="996563" y="-26016"/>
                  <a:pt x="1303200" y="0"/>
                </a:cubicBezTo>
                <a:cubicBezTo>
                  <a:pt x="1609837" y="26016"/>
                  <a:pt x="1820708" y="-12861"/>
                  <a:pt x="1954800" y="0"/>
                </a:cubicBezTo>
                <a:cubicBezTo>
                  <a:pt x="2088892" y="12861"/>
                  <a:pt x="2561756" y="-24503"/>
                  <a:pt x="2736720" y="0"/>
                </a:cubicBezTo>
                <a:cubicBezTo>
                  <a:pt x="2911684" y="24503"/>
                  <a:pt x="3195528" y="15616"/>
                  <a:pt x="3453480" y="0"/>
                </a:cubicBezTo>
                <a:cubicBezTo>
                  <a:pt x="3711432" y="-15616"/>
                  <a:pt x="3690859" y="13099"/>
                  <a:pt x="3909600" y="0"/>
                </a:cubicBezTo>
                <a:cubicBezTo>
                  <a:pt x="4128341" y="-13099"/>
                  <a:pt x="4298615" y="26380"/>
                  <a:pt x="4496040" y="0"/>
                </a:cubicBezTo>
                <a:cubicBezTo>
                  <a:pt x="4693465" y="-26380"/>
                  <a:pt x="4960226" y="-34506"/>
                  <a:pt x="5277960" y="0"/>
                </a:cubicBezTo>
                <a:cubicBezTo>
                  <a:pt x="5595694" y="34506"/>
                  <a:pt x="5661711" y="8368"/>
                  <a:pt x="5929560" y="0"/>
                </a:cubicBezTo>
                <a:cubicBezTo>
                  <a:pt x="6197409" y="-8368"/>
                  <a:pt x="6290598" y="18553"/>
                  <a:pt x="6516000" y="0"/>
                </a:cubicBezTo>
                <a:cubicBezTo>
                  <a:pt x="6518280" y="89510"/>
                  <a:pt x="6521455" y="119649"/>
                  <a:pt x="6516000" y="180000"/>
                </a:cubicBezTo>
                <a:cubicBezTo>
                  <a:pt x="6374550" y="192496"/>
                  <a:pt x="6158253" y="191681"/>
                  <a:pt x="5994720" y="180000"/>
                </a:cubicBezTo>
                <a:cubicBezTo>
                  <a:pt x="5831187" y="168319"/>
                  <a:pt x="5533054" y="176840"/>
                  <a:pt x="5212800" y="180000"/>
                </a:cubicBezTo>
                <a:cubicBezTo>
                  <a:pt x="4892546" y="183160"/>
                  <a:pt x="4831345" y="190355"/>
                  <a:pt x="4691520" y="180000"/>
                </a:cubicBezTo>
                <a:cubicBezTo>
                  <a:pt x="4551695" y="169645"/>
                  <a:pt x="4335431" y="161205"/>
                  <a:pt x="4235400" y="180000"/>
                </a:cubicBezTo>
                <a:cubicBezTo>
                  <a:pt x="4135369" y="198795"/>
                  <a:pt x="3922876" y="182414"/>
                  <a:pt x="3779280" y="180000"/>
                </a:cubicBezTo>
                <a:cubicBezTo>
                  <a:pt x="3635684" y="177586"/>
                  <a:pt x="3404072" y="199086"/>
                  <a:pt x="3062520" y="180000"/>
                </a:cubicBezTo>
                <a:cubicBezTo>
                  <a:pt x="2720968" y="160914"/>
                  <a:pt x="2802023" y="169866"/>
                  <a:pt x="2606400" y="180000"/>
                </a:cubicBezTo>
                <a:cubicBezTo>
                  <a:pt x="2410777" y="190134"/>
                  <a:pt x="2174807" y="191701"/>
                  <a:pt x="1954800" y="180000"/>
                </a:cubicBezTo>
                <a:cubicBezTo>
                  <a:pt x="1734793" y="168299"/>
                  <a:pt x="1582676" y="204939"/>
                  <a:pt x="1433520" y="180000"/>
                </a:cubicBezTo>
                <a:cubicBezTo>
                  <a:pt x="1284364" y="155061"/>
                  <a:pt x="1021466" y="163512"/>
                  <a:pt x="781920" y="180000"/>
                </a:cubicBezTo>
                <a:cubicBezTo>
                  <a:pt x="542374" y="196488"/>
                  <a:pt x="236343" y="169299"/>
                  <a:pt x="0" y="180000"/>
                </a:cubicBezTo>
                <a:cubicBezTo>
                  <a:pt x="-2797" y="130862"/>
                  <a:pt x="-8138" y="52479"/>
                  <a:pt x="0" y="0"/>
                </a:cubicBezTo>
                <a:close/>
              </a:path>
              <a:path w="6516000" h="180000" stroke="0" extrusionOk="0">
                <a:moveTo>
                  <a:pt x="0" y="0"/>
                </a:moveTo>
                <a:cubicBezTo>
                  <a:pt x="149097" y="14117"/>
                  <a:pt x="407498" y="8285"/>
                  <a:pt x="586440" y="0"/>
                </a:cubicBezTo>
                <a:cubicBezTo>
                  <a:pt x="765382" y="-8285"/>
                  <a:pt x="923776" y="10499"/>
                  <a:pt x="1042560" y="0"/>
                </a:cubicBezTo>
                <a:cubicBezTo>
                  <a:pt x="1161344" y="-10499"/>
                  <a:pt x="1533995" y="-18931"/>
                  <a:pt x="1824480" y="0"/>
                </a:cubicBezTo>
                <a:cubicBezTo>
                  <a:pt x="2114965" y="18931"/>
                  <a:pt x="2187421" y="-12717"/>
                  <a:pt x="2410920" y="0"/>
                </a:cubicBezTo>
                <a:cubicBezTo>
                  <a:pt x="2634419" y="12717"/>
                  <a:pt x="2790595" y="6667"/>
                  <a:pt x="2997360" y="0"/>
                </a:cubicBezTo>
                <a:cubicBezTo>
                  <a:pt x="3204125" y="-6667"/>
                  <a:pt x="3408630" y="7615"/>
                  <a:pt x="3779280" y="0"/>
                </a:cubicBezTo>
                <a:cubicBezTo>
                  <a:pt x="4149930" y="-7615"/>
                  <a:pt x="4097911" y="-12069"/>
                  <a:pt x="4300560" y="0"/>
                </a:cubicBezTo>
                <a:cubicBezTo>
                  <a:pt x="4503209" y="12069"/>
                  <a:pt x="4907775" y="19743"/>
                  <a:pt x="5082480" y="0"/>
                </a:cubicBezTo>
                <a:cubicBezTo>
                  <a:pt x="5257185" y="-19743"/>
                  <a:pt x="5511169" y="-4451"/>
                  <a:pt x="5864400" y="0"/>
                </a:cubicBezTo>
                <a:cubicBezTo>
                  <a:pt x="6217631" y="4451"/>
                  <a:pt x="6205637" y="32521"/>
                  <a:pt x="6516000" y="0"/>
                </a:cubicBezTo>
                <a:cubicBezTo>
                  <a:pt x="6508851" y="62242"/>
                  <a:pt x="6521469" y="115041"/>
                  <a:pt x="6516000" y="180000"/>
                </a:cubicBezTo>
                <a:cubicBezTo>
                  <a:pt x="6321152" y="167512"/>
                  <a:pt x="6100354" y="186944"/>
                  <a:pt x="5799240" y="180000"/>
                </a:cubicBezTo>
                <a:cubicBezTo>
                  <a:pt x="5498126" y="173056"/>
                  <a:pt x="5346283" y="159076"/>
                  <a:pt x="5017320" y="180000"/>
                </a:cubicBezTo>
                <a:cubicBezTo>
                  <a:pt x="4688357" y="200924"/>
                  <a:pt x="4541705" y="150463"/>
                  <a:pt x="4235400" y="180000"/>
                </a:cubicBezTo>
                <a:cubicBezTo>
                  <a:pt x="3929095" y="209537"/>
                  <a:pt x="3914730" y="204253"/>
                  <a:pt x="3714120" y="180000"/>
                </a:cubicBezTo>
                <a:cubicBezTo>
                  <a:pt x="3513510" y="155747"/>
                  <a:pt x="3339553" y="161937"/>
                  <a:pt x="3062520" y="180000"/>
                </a:cubicBezTo>
                <a:cubicBezTo>
                  <a:pt x="2785487" y="198063"/>
                  <a:pt x="2481120" y="156040"/>
                  <a:pt x="2280600" y="180000"/>
                </a:cubicBezTo>
                <a:cubicBezTo>
                  <a:pt x="2080080" y="203960"/>
                  <a:pt x="1919195" y="187650"/>
                  <a:pt x="1629000" y="180000"/>
                </a:cubicBezTo>
                <a:cubicBezTo>
                  <a:pt x="1338805" y="172350"/>
                  <a:pt x="1288908" y="162971"/>
                  <a:pt x="1172880" y="180000"/>
                </a:cubicBezTo>
                <a:cubicBezTo>
                  <a:pt x="1056852" y="197029"/>
                  <a:pt x="824956" y="190337"/>
                  <a:pt x="651600" y="180000"/>
                </a:cubicBezTo>
                <a:cubicBezTo>
                  <a:pt x="478244" y="169663"/>
                  <a:pt x="146839" y="202732"/>
                  <a:pt x="0" y="180000"/>
                </a:cubicBezTo>
                <a:cubicBezTo>
                  <a:pt x="-6733" y="117490"/>
                  <a:pt x="2689" y="68482"/>
                  <a:pt x="0" y="0"/>
                </a:cubicBezTo>
                <a:close/>
              </a:path>
            </a:pathLst>
          </a:custGeom>
          <a:solidFill>
            <a:srgbClr val="F2F2F2"/>
          </a:solidFill>
          <a:ln>
            <a:solidFill>
              <a:srgbClr val="F2F2F2">
                <a:alpha val="0"/>
              </a:srgb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2" name="Group 1">
            <a:extLst>
              <a:ext uri="{FF2B5EF4-FFF2-40B4-BE49-F238E27FC236}">
                <a16:creationId xmlns:a16="http://schemas.microsoft.com/office/drawing/2014/main" id="{8B7AD628-28EB-475C-8047-31E4A373D0C8}"/>
              </a:ext>
            </a:extLst>
          </p:cNvPr>
          <p:cNvGrpSpPr/>
          <p:nvPr/>
        </p:nvGrpSpPr>
        <p:grpSpPr>
          <a:xfrm>
            <a:off x="8654177" y="4214461"/>
            <a:ext cx="266090" cy="45722"/>
            <a:chOff x="7589420" y="3955715"/>
            <a:chExt cx="951657" cy="163508"/>
          </a:xfrm>
        </p:grpSpPr>
        <p:grpSp>
          <p:nvGrpSpPr>
            <p:cNvPr id="113" name="Group 112">
              <a:extLst>
                <a:ext uri="{FF2B5EF4-FFF2-40B4-BE49-F238E27FC236}">
                  <a16:creationId xmlns:a16="http://schemas.microsoft.com/office/drawing/2014/main" id="{BA08ECFB-0ADC-4EDA-854E-91FD0712EB8F}"/>
                </a:ext>
              </a:extLst>
            </p:cNvPr>
            <p:cNvGrpSpPr/>
            <p:nvPr/>
          </p:nvGrpSpPr>
          <p:grpSpPr>
            <a:xfrm rot="5616429">
              <a:off x="8317344" y="3895490"/>
              <a:ext cx="159466" cy="288000"/>
              <a:chOff x="4755026" y="2347090"/>
              <a:chExt cx="159466" cy="288000"/>
            </a:xfrm>
          </p:grpSpPr>
          <p:sp>
            <p:nvSpPr>
              <p:cNvPr id="114" name="Slider Line">
                <a:extLst>
                  <a:ext uri="{FF2B5EF4-FFF2-40B4-BE49-F238E27FC236}">
                    <a16:creationId xmlns:a16="http://schemas.microsoft.com/office/drawing/2014/main" id="{7E019137-6F2A-40E1-98DB-3BE39BA0EBFB}"/>
                  </a:ext>
                </a:extLst>
              </p:cNvPr>
              <p:cNvSpPr/>
              <p:nvPr/>
            </p:nvSpPr>
            <p:spPr>
              <a:xfrm rot="7078780">
                <a:off x="4647026" y="2473487"/>
                <a:ext cx="252000" cy="36000"/>
              </a:xfrm>
              <a:custGeom>
                <a:avLst/>
                <a:gdLst>
                  <a:gd name="connsiteX0" fmla="*/ 0 w 252000"/>
                  <a:gd name="connsiteY0" fmla="*/ 18000 h 36000"/>
                  <a:gd name="connsiteX1" fmla="*/ 18000 w 252000"/>
                  <a:gd name="connsiteY1" fmla="*/ 0 h 36000"/>
                  <a:gd name="connsiteX2" fmla="*/ 234000 w 252000"/>
                  <a:gd name="connsiteY2" fmla="*/ 0 h 36000"/>
                  <a:gd name="connsiteX3" fmla="*/ 252000 w 252000"/>
                  <a:gd name="connsiteY3" fmla="*/ 18000 h 36000"/>
                  <a:gd name="connsiteX4" fmla="*/ 252000 w 252000"/>
                  <a:gd name="connsiteY4" fmla="*/ 18000 h 36000"/>
                  <a:gd name="connsiteX5" fmla="*/ 234000 w 252000"/>
                  <a:gd name="connsiteY5" fmla="*/ 36000 h 36000"/>
                  <a:gd name="connsiteX6" fmla="*/ 18000 w 252000"/>
                  <a:gd name="connsiteY6" fmla="*/ 36000 h 36000"/>
                  <a:gd name="connsiteX7" fmla="*/ 0 w 252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2000" h="36000" fill="none" extrusionOk="0">
                    <a:moveTo>
                      <a:pt x="0" y="18000"/>
                    </a:moveTo>
                    <a:cubicBezTo>
                      <a:pt x="677" y="9295"/>
                      <a:pt x="6328" y="-344"/>
                      <a:pt x="18000" y="0"/>
                    </a:cubicBezTo>
                    <a:cubicBezTo>
                      <a:pt x="114268" y="-8693"/>
                      <a:pt x="128113" y="8103"/>
                      <a:pt x="234000" y="0"/>
                    </a:cubicBezTo>
                    <a:cubicBezTo>
                      <a:pt x="244216" y="-876"/>
                      <a:pt x="252873" y="6333"/>
                      <a:pt x="252000" y="18000"/>
                    </a:cubicBezTo>
                    <a:lnTo>
                      <a:pt x="252000" y="18000"/>
                    </a:lnTo>
                    <a:cubicBezTo>
                      <a:pt x="253124" y="28121"/>
                      <a:pt x="243089" y="35747"/>
                      <a:pt x="234000" y="36000"/>
                    </a:cubicBezTo>
                    <a:cubicBezTo>
                      <a:pt x="180138" y="45964"/>
                      <a:pt x="77785" y="44389"/>
                      <a:pt x="18000" y="36000"/>
                    </a:cubicBezTo>
                    <a:cubicBezTo>
                      <a:pt x="6512" y="34439"/>
                      <a:pt x="-1087" y="29473"/>
                      <a:pt x="0" y="18000"/>
                    </a:cubicBezTo>
                    <a:close/>
                  </a:path>
                  <a:path w="252000" h="36000" stroke="0" extrusionOk="0">
                    <a:moveTo>
                      <a:pt x="0" y="18000"/>
                    </a:moveTo>
                    <a:cubicBezTo>
                      <a:pt x="-423" y="7816"/>
                      <a:pt x="8071" y="-375"/>
                      <a:pt x="18000" y="0"/>
                    </a:cubicBezTo>
                    <a:cubicBezTo>
                      <a:pt x="110535" y="-1607"/>
                      <a:pt x="152774" y="342"/>
                      <a:pt x="234000" y="0"/>
                    </a:cubicBezTo>
                    <a:cubicBezTo>
                      <a:pt x="241659" y="38"/>
                      <a:pt x="251804" y="8587"/>
                      <a:pt x="252000" y="18000"/>
                    </a:cubicBezTo>
                    <a:lnTo>
                      <a:pt x="252000" y="18000"/>
                    </a:lnTo>
                    <a:cubicBezTo>
                      <a:pt x="250187" y="27600"/>
                      <a:pt x="243471" y="35355"/>
                      <a:pt x="234000" y="36000"/>
                    </a:cubicBezTo>
                    <a:cubicBezTo>
                      <a:pt x="143092" y="27225"/>
                      <a:pt x="68084" y="29571"/>
                      <a:pt x="18000" y="36000"/>
                    </a:cubicBezTo>
                    <a:cubicBezTo>
                      <a:pt x="5824" y="35735"/>
                      <a:pt x="769" y="30040"/>
                      <a:pt x="0" y="18000"/>
                    </a:cubicBezTo>
                    <a:close/>
                  </a:path>
                </a:pathLst>
              </a:custGeom>
              <a:solidFill>
                <a:schemeClr val="tx1">
                  <a:lumMod val="75000"/>
                  <a:lumOff val="25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5" name="Slider Line">
                <a:extLst>
                  <a:ext uri="{FF2B5EF4-FFF2-40B4-BE49-F238E27FC236}">
                    <a16:creationId xmlns:a16="http://schemas.microsoft.com/office/drawing/2014/main" id="{B744D5A1-889D-41A0-966B-F17C1572D3E4}"/>
                  </a:ext>
                </a:extLst>
              </p:cNvPr>
              <p:cNvSpPr/>
              <p:nvPr/>
            </p:nvSpPr>
            <p:spPr>
              <a:xfrm rot="14521220" flipV="1">
                <a:off x="4752492" y="2473090"/>
                <a:ext cx="288000" cy="36000"/>
              </a:xfrm>
              <a:custGeom>
                <a:avLst/>
                <a:gdLst>
                  <a:gd name="connsiteX0" fmla="*/ 0 w 288000"/>
                  <a:gd name="connsiteY0" fmla="*/ 18000 h 36000"/>
                  <a:gd name="connsiteX1" fmla="*/ 18000 w 288000"/>
                  <a:gd name="connsiteY1" fmla="*/ 0 h 36000"/>
                  <a:gd name="connsiteX2" fmla="*/ 270000 w 288000"/>
                  <a:gd name="connsiteY2" fmla="*/ 0 h 36000"/>
                  <a:gd name="connsiteX3" fmla="*/ 288000 w 288000"/>
                  <a:gd name="connsiteY3" fmla="*/ 18000 h 36000"/>
                  <a:gd name="connsiteX4" fmla="*/ 288000 w 288000"/>
                  <a:gd name="connsiteY4" fmla="*/ 18000 h 36000"/>
                  <a:gd name="connsiteX5" fmla="*/ 270000 w 288000"/>
                  <a:gd name="connsiteY5" fmla="*/ 36000 h 36000"/>
                  <a:gd name="connsiteX6" fmla="*/ 18000 w 288000"/>
                  <a:gd name="connsiteY6" fmla="*/ 36000 h 36000"/>
                  <a:gd name="connsiteX7" fmla="*/ 0 w 28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8000" h="36000" fill="none" extrusionOk="0">
                    <a:moveTo>
                      <a:pt x="0" y="18000"/>
                    </a:moveTo>
                    <a:cubicBezTo>
                      <a:pt x="677" y="9295"/>
                      <a:pt x="6328" y="-344"/>
                      <a:pt x="18000" y="0"/>
                    </a:cubicBezTo>
                    <a:cubicBezTo>
                      <a:pt x="102513" y="307"/>
                      <a:pt x="169041" y="-11697"/>
                      <a:pt x="270000" y="0"/>
                    </a:cubicBezTo>
                    <a:cubicBezTo>
                      <a:pt x="280216" y="-876"/>
                      <a:pt x="288873" y="6333"/>
                      <a:pt x="288000" y="18000"/>
                    </a:cubicBezTo>
                    <a:lnTo>
                      <a:pt x="288000" y="18000"/>
                    </a:lnTo>
                    <a:cubicBezTo>
                      <a:pt x="289124" y="28121"/>
                      <a:pt x="279089" y="35747"/>
                      <a:pt x="270000" y="36000"/>
                    </a:cubicBezTo>
                    <a:cubicBezTo>
                      <a:pt x="201673" y="44164"/>
                      <a:pt x="110469" y="24589"/>
                      <a:pt x="18000" y="36000"/>
                    </a:cubicBezTo>
                    <a:cubicBezTo>
                      <a:pt x="6512" y="34439"/>
                      <a:pt x="-1087" y="29473"/>
                      <a:pt x="0" y="18000"/>
                    </a:cubicBezTo>
                    <a:close/>
                  </a:path>
                  <a:path w="288000" h="36000" stroke="0" extrusionOk="0">
                    <a:moveTo>
                      <a:pt x="0" y="18000"/>
                    </a:moveTo>
                    <a:cubicBezTo>
                      <a:pt x="-423" y="7816"/>
                      <a:pt x="8071" y="-375"/>
                      <a:pt x="18000" y="0"/>
                    </a:cubicBezTo>
                    <a:cubicBezTo>
                      <a:pt x="129678" y="7393"/>
                      <a:pt x="199354" y="2142"/>
                      <a:pt x="270000" y="0"/>
                    </a:cubicBezTo>
                    <a:cubicBezTo>
                      <a:pt x="277659" y="38"/>
                      <a:pt x="287804" y="8587"/>
                      <a:pt x="288000" y="18000"/>
                    </a:cubicBezTo>
                    <a:lnTo>
                      <a:pt x="288000" y="18000"/>
                    </a:lnTo>
                    <a:cubicBezTo>
                      <a:pt x="286187" y="27600"/>
                      <a:pt x="279471" y="35355"/>
                      <a:pt x="270000" y="36000"/>
                    </a:cubicBezTo>
                    <a:cubicBezTo>
                      <a:pt x="177976" y="25425"/>
                      <a:pt x="142563" y="31371"/>
                      <a:pt x="18000" y="36000"/>
                    </a:cubicBezTo>
                    <a:cubicBezTo>
                      <a:pt x="5824" y="35735"/>
                      <a:pt x="769" y="30040"/>
                      <a:pt x="0" y="18000"/>
                    </a:cubicBezTo>
                    <a:close/>
                  </a:path>
                </a:pathLst>
              </a:custGeom>
              <a:solidFill>
                <a:schemeClr val="tx1">
                  <a:lumMod val="75000"/>
                  <a:lumOff val="25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16" name="Group 115">
              <a:extLst>
                <a:ext uri="{FF2B5EF4-FFF2-40B4-BE49-F238E27FC236}">
                  <a16:creationId xmlns:a16="http://schemas.microsoft.com/office/drawing/2014/main" id="{67B65E69-DFBD-4D36-B5CA-3503D485E875}"/>
                </a:ext>
              </a:extLst>
            </p:cNvPr>
            <p:cNvGrpSpPr/>
            <p:nvPr/>
          </p:nvGrpSpPr>
          <p:grpSpPr>
            <a:xfrm rot="5209229" flipV="1">
              <a:off x="7653687" y="3891448"/>
              <a:ext cx="159466" cy="288000"/>
              <a:chOff x="4743058" y="2131674"/>
              <a:chExt cx="159466" cy="288000"/>
            </a:xfrm>
          </p:grpSpPr>
          <p:sp>
            <p:nvSpPr>
              <p:cNvPr id="117" name="Slider Line">
                <a:extLst>
                  <a:ext uri="{FF2B5EF4-FFF2-40B4-BE49-F238E27FC236}">
                    <a16:creationId xmlns:a16="http://schemas.microsoft.com/office/drawing/2014/main" id="{D41DF5AD-333E-46A5-8558-930566BA53BC}"/>
                  </a:ext>
                </a:extLst>
              </p:cNvPr>
              <p:cNvSpPr/>
              <p:nvPr/>
            </p:nvSpPr>
            <p:spPr>
              <a:xfrm rot="7078780">
                <a:off x="4635055" y="2258162"/>
                <a:ext cx="252004" cy="35998"/>
              </a:xfrm>
              <a:custGeom>
                <a:avLst/>
                <a:gdLst>
                  <a:gd name="connsiteX0" fmla="*/ 0 w 252004"/>
                  <a:gd name="connsiteY0" fmla="*/ 17999 h 35998"/>
                  <a:gd name="connsiteX1" fmla="*/ 17999 w 252004"/>
                  <a:gd name="connsiteY1" fmla="*/ 0 h 35998"/>
                  <a:gd name="connsiteX2" fmla="*/ 234005 w 252004"/>
                  <a:gd name="connsiteY2" fmla="*/ 0 h 35998"/>
                  <a:gd name="connsiteX3" fmla="*/ 252004 w 252004"/>
                  <a:gd name="connsiteY3" fmla="*/ 17999 h 35998"/>
                  <a:gd name="connsiteX4" fmla="*/ 252004 w 252004"/>
                  <a:gd name="connsiteY4" fmla="*/ 17999 h 35998"/>
                  <a:gd name="connsiteX5" fmla="*/ 234005 w 252004"/>
                  <a:gd name="connsiteY5" fmla="*/ 35998 h 35998"/>
                  <a:gd name="connsiteX6" fmla="*/ 17999 w 252004"/>
                  <a:gd name="connsiteY6" fmla="*/ 35998 h 35998"/>
                  <a:gd name="connsiteX7" fmla="*/ 0 w 252004"/>
                  <a:gd name="connsiteY7" fmla="*/ 17999 h 35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2004" h="35998" fill="none" extrusionOk="0">
                    <a:moveTo>
                      <a:pt x="0" y="17999"/>
                    </a:moveTo>
                    <a:cubicBezTo>
                      <a:pt x="677" y="9294"/>
                      <a:pt x="6327" y="-344"/>
                      <a:pt x="17999" y="0"/>
                    </a:cubicBezTo>
                    <a:cubicBezTo>
                      <a:pt x="80938" y="-6726"/>
                      <a:pt x="176189" y="-410"/>
                      <a:pt x="234005" y="0"/>
                    </a:cubicBezTo>
                    <a:cubicBezTo>
                      <a:pt x="244221" y="-876"/>
                      <a:pt x="252877" y="6332"/>
                      <a:pt x="252004" y="17999"/>
                    </a:cubicBezTo>
                    <a:lnTo>
                      <a:pt x="252004" y="17999"/>
                    </a:lnTo>
                    <a:cubicBezTo>
                      <a:pt x="253128" y="28120"/>
                      <a:pt x="243094" y="35745"/>
                      <a:pt x="234005" y="35998"/>
                    </a:cubicBezTo>
                    <a:cubicBezTo>
                      <a:pt x="142075" y="32291"/>
                      <a:pt x="100129" y="36135"/>
                      <a:pt x="17999" y="35998"/>
                    </a:cubicBezTo>
                    <a:cubicBezTo>
                      <a:pt x="6511" y="34437"/>
                      <a:pt x="-1087" y="29472"/>
                      <a:pt x="0" y="17999"/>
                    </a:cubicBezTo>
                    <a:close/>
                  </a:path>
                  <a:path w="252004" h="35998" stroke="0" extrusionOk="0">
                    <a:moveTo>
                      <a:pt x="0" y="17999"/>
                    </a:moveTo>
                    <a:cubicBezTo>
                      <a:pt x="-423" y="7815"/>
                      <a:pt x="8070" y="-375"/>
                      <a:pt x="17999" y="0"/>
                    </a:cubicBezTo>
                    <a:cubicBezTo>
                      <a:pt x="96135" y="-2135"/>
                      <a:pt x="129634" y="10250"/>
                      <a:pt x="234005" y="0"/>
                    </a:cubicBezTo>
                    <a:cubicBezTo>
                      <a:pt x="241664" y="38"/>
                      <a:pt x="251808" y="8586"/>
                      <a:pt x="252004" y="17999"/>
                    </a:cubicBezTo>
                    <a:lnTo>
                      <a:pt x="252004" y="17999"/>
                    </a:lnTo>
                    <a:cubicBezTo>
                      <a:pt x="250191" y="27599"/>
                      <a:pt x="243476" y="35353"/>
                      <a:pt x="234005" y="35998"/>
                    </a:cubicBezTo>
                    <a:cubicBezTo>
                      <a:pt x="137716" y="32574"/>
                      <a:pt x="108139" y="43858"/>
                      <a:pt x="17999" y="35998"/>
                    </a:cubicBezTo>
                    <a:cubicBezTo>
                      <a:pt x="5823" y="35733"/>
                      <a:pt x="769" y="30039"/>
                      <a:pt x="0" y="17999"/>
                    </a:cubicBezTo>
                    <a:close/>
                  </a:path>
                </a:pathLst>
              </a:custGeom>
              <a:solidFill>
                <a:schemeClr val="tx1">
                  <a:lumMod val="75000"/>
                  <a:lumOff val="25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8" name="Slider Line">
                <a:extLst>
                  <a:ext uri="{FF2B5EF4-FFF2-40B4-BE49-F238E27FC236}">
                    <a16:creationId xmlns:a16="http://schemas.microsoft.com/office/drawing/2014/main" id="{A714CB7A-D70C-4EB9-9019-022F9ECF3EDA}"/>
                  </a:ext>
                </a:extLst>
              </p:cNvPr>
              <p:cNvSpPr/>
              <p:nvPr/>
            </p:nvSpPr>
            <p:spPr>
              <a:xfrm rot="14521220" flipV="1">
                <a:off x="4740525" y="2257675"/>
                <a:ext cx="288000" cy="35998"/>
              </a:xfrm>
              <a:custGeom>
                <a:avLst/>
                <a:gdLst>
                  <a:gd name="connsiteX0" fmla="*/ 0 w 288000"/>
                  <a:gd name="connsiteY0" fmla="*/ 17999 h 35998"/>
                  <a:gd name="connsiteX1" fmla="*/ 17999 w 288000"/>
                  <a:gd name="connsiteY1" fmla="*/ 0 h 35998"/>
                  <a:gd name="connsiteX2" fmla="*/ 270001 w 288000"/>
                  <a:gd name="connsiteY2" fmla="*/ 0 h 35998"/>
                  <a:gd name="connsiteX3" fmla="*/ 288000 w 288000"/>
                  <a:gd name="connsiteY3" fmla="*/ 17999 h 35998"/>
                  <a:gd name="connsiteX4" fmla="*/ 288000 w 288000"/>
                  <a:gd name="connsiteY4" fmla="*/ 17999 h 35998"/>
                  <a:gd name="connsiteX5" fmla="*/ 270001 w 288000"/>
                  <a:gd name="connsiteY5" fmla="*/ 35998 h 35998"/>
                  <a:gd name="connsiteX6" fmla="*/ 17999 w 288000"/>
                  <a:gd name="connsiteY6" fmla="*/ 35998 h 35998"/>
                  <a:gd name="connsiteX7" fmla="*/ 0 w 288000"/>
                  <a:gd name="connsiteY7" fmla="*/ 17999 h 35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8000" h="35998" fill="none" extrusionOk="0">
                    <a:moveTo>
                      <a:pt x="0" y="17999"/>
                    </a:moveTo>
                    <a:cubicBezTo>
                      <a:pt x="677" y="9294"/>
                      <a:pt x="6327" y="-344"/>
                      <a:pt x="17999" y="0"/>
                    </a:cubicBezTo>
                    <a:cubicBezTo>
                      <a:pt x="92989" y="-5303"/>
                      <a:pt x="164261" y="11585"/>
                      <a:pt x="270001" y="0"/>
                    </a:cubicBezTo>
                    <a:cubicBezTo>
                      <a:pt x="280217" y="-876"/>
                      <a:pt x="288873" y="6332"/>
                      <a:pt x="288000" y="17999"/>
                    </a:cubicBezTo>
                    <a:lnTo>
                      <a:pt x="288000" y="17999"/>
                    </a:lnTo>
                    <a:cubicBezTo>
                      <a:pt x="289124" y="28120"/>
                      <a:pt x="279090" y="35745"/>
                      <a:pt x="270001" y="35998"/>
                    </a:cubicBezTo>
                    <a:cubicBezTo>
                      <a:pt x="152226" y="27399"/>
                      <a:pt x="135368" y="40744"/>
                      <a:pt x="17999" y="35998"/>
                    </a:cubicBezTo>
                    <a:cubicBezTo>
                      <a:pt x="6511" y="34437"/>
                      <a:pt x="-1087" y="29472"/>
                      <a:pt x="0" y="17999"/>
                    </a:cubicBezTo>
                    <a:close/>
                  </a:path>
                  <a:path w="288000" h="35998" stroke="0" extrusionOk="0">
                    <a:moveTo>
                      <a:pt x="0" y="17999"/>
                    </a:moveTo>
                    <a:cubicBezTo>
                      <a:pt x="-423" y="7815"/>
                      <a:pt x="8070" y="-375"/>
                      <a:pt x="17999" y="0"/>
                    </a:cubicBezTo>
                    <a:cubicBezTo>
                      <a:pt x="125563" y="-5101"/>
                      <a:pt x="174227" y="5487"/>
                      <a:pt x="270001" y="0"/>
                    </a:cubicBezTo>
                    <a:cubicBezTo>
                      <a:pt x="277660" y="38"/>
                      <a:pt x="287804" y="8586"/>
                      <a:pt x="288000" y="17999"/>
                    </a:cubicBezTo>
                    <a:lnTo>
                      <a:pt x="288000" y="17999"/>
                    </a:lnTo>
                    <a:cubicBezTo>
                      <a:pt x="286187" y="27599"/>
                      <a:pt x="279472" y="35353"/>
                      <a:pt x="270001" y="35998"/>
                    </a:cubicBezTo>
                    <a:cubicBezTo>
                      <a:pt x="194955" y="26438"/>
                      <a:pt x="96921" y="28766"/>
                      <a:pt x="17999" y="35998"/>
                    </a:cubicBezTo>
                    <a:cubicBezTo>
                      <a:pt x="5823" y="35733"/>
                      <a:pt x="769" y="30039"/>
                      <a:pt x="0" y="17999"/>
                    </a:cubicBezTo>
                    <a:close/>
                  </a:path>
                </a:pathLst>
              </a:custGeom>
              <a:solidFill>
                <a:schemeClr val="tx1">
                  <a:lumMod val="75000"/>
                  <a:lumOff val="25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119" name="Option Select" descr="Option box with a checkmark icon">
            <a:extLst>
              <a:ext uri="{FF2B5EF4-FFF2-40B4-BE49-F238E27FC236}">
                <a16:creationId xmlns:a16="http://schemas.microsoft.com/office/drawing/2014/main" id="{DFA07FE2-C56B-4DB8-8CE0-37DB72C8F7C4}"/>
              </a:ext>
            </a:extLst>
          </p:cNvPr>
          <p:cNvGrpSpPr/>
          <p:nvPr/>
        </p:nvGrpSpPr>
        <p:grpSpPr>
          <a:xfrm>
            <a:off x="7483924" y="4173359"/>
            <a:ext cx="502790" cy="102092"/>
            <a:chOff x="532392" y="1753582"/>
            <a:chExt cx="1096383" cy="222624"/>
          </a:xfrm>
        </p:grpSpPr>
        <p:sp>
          <p:nvSpPr>
            <p:cNvPr id="120" name="Option Background">
              <a:extLst>
                <a:ext uri="{FF2B5EF4-FFF2-40B4-BE49-F238E27FC236}">
                  <a16:creationId xmlns:a16="http://schemas.microsoft.com/office/drawing/2014/main" id="{ADF1D5E8-10EE-4E5B-A9BC-C3DE3F870C82}"/>
                </a:ext>
              </a:extLst>
            </p:cNvPr>
            <p:cNvSpPr/>
            <p:nvPr/>
          </p:nvSpPr>
          <p:spPr>
            <a:xfrm>
              <a:off x="536909" y="1753582"/>
              <a:ext cx="1091866" cy="222624"/>
            </a:xfrm>
            <a:custGeom>
              <a:avLst/>
              <a:gdLst>
                <a:gd name="connsiteX0" fmla="*/ 0 w 1091866"/>
                <a:gd name="connsiteY0" fmla="*/ 13293 h 222624"/>
                <a:gd name="connsiteX1" fmla="*/ 13293 w 1091866"/>
                <a:gd name="connsiteY1" fmla="*/ 0 h 222624"/>
                <a:gd name="connsiteX2" fmla="*/ 524627 w 1091866"/>
                <a:gd name="connsiteY2" fmla="*/ 0 h 222624"/>
                <a:gd name="connsiteX3" fmla="*/ 1078573 w 1091866"/>
                <a:gd name="connsiteY3" fmla="*/ 0 h 222624"/>
                <a:gd name="connsiteX4" fmla="*/ 1091866 w 1091866"/>
                <a:gd name="connsiteY4" fmla="*/ 13293 h 222624"/>
                <a:gd name="connsiteX5" fmla="*/ 1091866 w 1091866"/>
                <a:gd name="connsiteY5" fmla="*/ 209331 h 222624"/>
                <a:gd name="connsiteX6" fmla="*/ 1078573 w 1091866"/>
                <a:gd name="connsiteY6" fmla="*/ 222624 h 222624"/>
                <a:gd name="connsiteX7" fmla="*/ 524627 w 1091866"/>
                <a:gd name="connsiteY7" fmla="*/ 222624 h 222624"/>
                <a:gd name="connsiteX8" fmla="*/ 13293 w 1091866"/>
                <a:gd name="connsiteY8" fmla="*/ 222624 h 222624"/>
                <a:gd name="connsiteX9" fmla="*/ 0 w 1091866"/>
                <a:gd name="connsiteY9" fmla="*/ 209331 h 222624"/>
                <a:gd name="connsiteX10" fmla="*/ 0 w 1091866"/>
                <a:gd name="connsiteY10" fmla="*/ 13293 h 222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91866" h="222624" fill="none" extrusionOk="0">
                  <a:moveTo>
                    <a:pt x="0" y="13293"/>
                  </a:moveTo>
                  <a:cubicBezTo>
                    <a:pt x="113" y="4298"/>
                    <a:pt x="5622" y="579"/>
                    <a:pt x="13293" y="0"/>
                  </a:cubicBezTo>
                  <a:cubicBezTo>
                    <a:pt x="165211" y="22950"/>
                    <a:pt x="343301" y="4168"/>
                    <a:pt x="524627" y="0"/>
                  </a:cubicBezTo>
                  <a:cubicBezTo>
                    <a:pt x="705953" y="-4168"/>
                    <a:pt x="865951" y="12352"/>
                    <a:pt x="1078573" y="0"/>
                  </a:cubicBezTo>
                  <a:cubicBezTo>
                    <a:pt x="1084853" y="283"/>
                    <a:pt x="1092011" y="4339"/>
                    <a:pt x="1091866" y="13293"/>
                  </a:cubicBezTo>
                  <a:cubicBezTo>
                    <a:pt x="1083717" y="105863"/>
                    <a:pt x="1090661" y="130632"/>
                    <a:pt x="1091866" y="209331"/>
                  </a:cubicBezTo>
                  <a:cubicBezTo>
                    <a:pt x="1091597" y="217332"/>
                    <a:pt x="1086378" y="223403"/>
                    <a:pt x="1078573" y="222624"/>
                  </a:cubicBezTo>
                  <a:cubicBezTo>
                    <a:pt x="941325" y="211804"/>
                    <a:pt x="653499" y="234221"/>
                    <a:pt x="524627" y="222624"/>
                  </a:cubicBezTo>
                  <a:cubicBezTo>
                    <a:pt x="395755" y="211027"/>
                    <a:pt x="262450" y="234485"/>
                    <a:pt x="13293" y="222624"/>
                  </a:cubicBezTo>
                  <a:cubicBezTo>
                    <a:pt x="5969" y="224370"/>
                    <a:pt x="607" y="216492"/>
                    <a:pt x="0" y="209331"/>
                  </a:cubicBezTo>
                  <a:cubicBezTo>
                    <a:pt x="5597" y="118145"/>
                    <a:pt x="-8491" y="68781"/>
                    <a:pt x="0" y="13293"/>
                  </a:cubicBezTo>
                  <a:close/>
                </a:path>
                <a:path w="1091866" h="222624" stroke="0" extrusionOk="0">
                  <a:moveTo>
                    <a:pt x="0" y="13293"/>
                  </a:moveTo>
                  <a:cubicBezTo>
                    <a:pt x="728" y="4574"/>
                    <a:pt x="5413" y="1039"/>
                    <a:pt x="13293" y="0"/>
                  </a:cubicBezTo>
                  <a:cubicBezTo>
                    <a:pt x="124297" y="-13501"/>
                    <a:pt x="348403" y="15322"/>
                    <a:pt x="556586" y="0"/>
                  </a:cubicBezTo>
                  <a:cubicBezTo>
                    <a:pt x="764769" y="-15322"/>
                    <a:pt x="865326" y="12309"/>
                    <a:pt x="1078573" y="0"/>
                  </a:cubicBezTo>
                  <a:cubicBezTo>
                    <a:pt x="1086115" y="-56"/>
                    <a:pt x="1092527" y="6464"/>
                    <a:pt x="1091866" y="13293"/>
                  </a:cubicBezTo>
                  <a:cubicBezTo>
                    <a:pt x="1082947" y="55070"/>
                    <a:pt x="1093538" y="141913"/>
                    <a:pt x="1091866" y="209331"/>
                  </a:cubicBezTo>
                  <a:cubicBezTo>
                    <a:pt x="1090150" y="216435"/>
                    <a:pt x="1085554" y="222842"/>
                    <a:pt x="1078573" y="222624"/>
                  </a:cubicBezTo>
                  <a:cubicBezTo>
                    <a:pt x="923926" y="214626"/>
                    <a:pt x="749918" y="243962"/>
                    <a:pt x="524627" y="222624"/>
                  </a:cubicBezTo>
                  <a:cubicBezTo>
                    <a:pt x="299336" y="201286"/>
                    <a:pt x="180899" y="227206"/>
                    <a:pt x="13293" y="222624"/>
                  </a:cubicBezTo>
                  <a:cubicBezTo>
                    <a:pt x="5887" y="222880"/>
                    <a:pt x="-800" y="216592"/>
                    <a:pt x="0" y="209331"/>
                  </a:cubicBezTo>
                  <a:cubicBezTo>
                    <a:pt x="5989" y="127499"/>
                    <a:pt x="6155" y="88791"/>
                    <a:pt x="0" y="13293"/>
                  </a:cubicBezTo>
                  <a:close/>
                </a:path>
              </a:pathLst>
            </a:custGeom>
            <a:solidFill>
              <a:schemeClr val="bg1"/>
            </a:solidFill>
            <a:ln>
              <a:solidFill>
                <a:schemeClr val="tx1">
                  <a:lumMod val="65000"/>
                  <a:lumOff val="35000"/>
                </a:schemeClr>
              </a:solidFill>
              <a:extLst>
                <a:ext uri="{C807C97D-BFC1-408E-A445-0C87EB9F89A2}">
                  <ask:lineSketchStyleProps xmlns:ask="http://schemas.microsoft.com/office/drawing/2018/sketchyshapes" sd="2024747198">
                    <a:prstGeom prst="roundRect">
                      <a:avLst>
                        <a:gd name="adj" fmla="val 5971"/>
                      </a:avLst>
                    </a:prstGeom>
                    <ask:type>
                      <ask:lineSketchFreehand/>
                    </ask:type>
                    <ask:seed>2024747198</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121" name="Check Icon Background">
              <a:extLst>
                <a:ext uri="{FF2B5EF4-FFF2-40B4-BE49-F238E27FC236}">
                  <a16:creationId xmlns:a16="http://schemas.microsoft.com/office/drawing/2014/main" id="{707FBBF0-7E75-4EBF-9B40-CC11F5A3801A}"/>
                </a:ext>
              </a:extLst>
            </p:cNvPr>
            <p:cNvSpPr/>
            <p:nvPr/>
          </p:nvSpPr>
          <p:spPr>
            <a:xfrm>
              <a:off x="1381355" y="1753582"/>
              <a:ext cx="243991" cy="222624"/>
            </a:xfrm>
            <a:custGeom>
              <a:avLst/>
              <a:gdLst>
                <a:gd name="connsiteX0" fmla="*/ 0 w 243991"/>
                <a:gd name="connsiteY0" fmla="*/ 12102 h 222624"/>
                <a:gd name="connsiteX1" fmla="*/ 12102 w 243991"/>
                <a:gd name="connsiteY1" fmla="*/ 0 h 222624"/>
                <a:gd name="connsiteX2" fmla="*/ 231889 w 243991"/>
                <a:gd name="connsiteY2" fmla="*/ 0 h 222624"/>
                <a:gd name="connsiteX3" fmla="*/ 243991 w 243991"/>
                <a:gd name="connsiteY3" fmla="*/ 12102 h 222624"/>
                <a:gd name="connsiteX4" fmla="*/ 243991 w 243991"/>
                <a:gd name="connsiteY4" fmla="*/ 210522 h 222624"/>
                <a:gd name="connsiteX5" fmla="*/ 231889 w 243991"/>
                <a:gd name="connsiteY5" fmla="*/ 222624 h 222624"/>
                <a:gd name="connsiteX6" fmla="*/ 12102 w 243991"/>
                <a:gd name="connsiteY6" fmla="*/ 222624 h 222624"/>
                <a:gd name="connsiteX7" fmla="*/ 0 w 243991"/>
                <a:gd name="connsiteY7" fmla="*/ 210522 h 222624"/>
                <a:gd name="connsiteX8" fmla="*/ 0 w 243991"/>
                <a:gd name="connsiteY8" fmla="*/ 12102 h 222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991" h="222624" fill="none" extrusionOk="0">
                  <a:moveTo>
                    <a:pt x="0" y="12102"/>
                  </a:moveTo>
                  <a:cubicBezTo>
                    <a:pt x="-1156" y="5166"/>
                    <a:pt x="5478" y="-575"/>
                    <a:pt x="12102" y="0"/>
                  </a:cubicBezTo>
                  <a:cubicBezTo>
                    <a:pt x="77013" y="9799"/>
                    <a:pt x="133360" y="9108"/>
                    <a:pt x="231889" y="0"/>
                  </a:cubicBezTo>
                  <a:cubicBezTo>
                    <a:pt x="238807" y="501"/>
                    <a:pt x="244574" y="6952"/>
                    <a:pt x="243991" y="12102"/>
                  </a:cubicBezTo>
                  <a:cubicBezTo>
                    <a:pt x="239128" y="87447"/>
                    <a:pt x="241500" y="152674"/>
                    <a:pt x="243991" y="210522"/>
                  </a:cubicBezTo>
                  <a:cubicBezTo>
                    <a:pt x="243082" y="217448"/>
                    <a:pt x="238656" y="221699"/>
                    <a:pt x="231889" y="222624"/>
                  </a:cubicBezTo>
                  <a:cubicBezTo>
                    <a:pt x="149784" y="217129"/>
                    <a:pt x="119692" y="222743"/>
                    <a:pt x="12102" y="222624"/>
                  </a:cubicBezTo>
                  <a:cubicBezTo>
                    <a:pt x="5037" y="223556"/>
                    <a:pt x="527" y="218093"/>
                    <a:pt x="0" y="210522"/>
                  </a:cubicBezTo>
                  <a:cubicBezTo>
                    <a:pt x="7457" y="157985"/>
                    <a:pt x="3229" y="54533"/>
                    <a:pt x="0" y="12102"/>
                  </a:cubicBezTo>
                  <a:close/>
                </a:path>
                <a:path w="243991" h="222624" stroke="0" extrusionOk="0">
                  <a:moveTo>
                    <a:pt x="0" y="12102"/>
                  </a:moveTo>
                  <a:cubicBezTo>
                    <a:pt x="239" y="4966"/>
                    <a:pt x="5125" y="567"/>
                    <a:pt x="12102" y="0"/>
                  </a:cubicBezTo>
                  <a:cubicBezTo>
                    <a:pt x="116782" y="5750"/>
                    <a:pt x="155803" y="-10314"/>
                    <a:pt x="231889" y="0"/>
                  </a:cubicBezTo>
                  <a:cubicBezTo>
                    <a:pt x="238013" y="-25"/>
                    <a:pt x="244213" y="4087"/>
                    <a:pt x="243991" y="12102"/>
                  </a:cubicBezTo>
                  <a:cubicBezTo>
                    <a:pt x="236715" y="97115"/>
                    <a:pt x="241736" y="169052"/>
                    <a:pt x="243991" y="210522"/>
                  </a:cubicBezTo>
                  <a:cubicBezTo>
                    <a:pt x="244108" y="217510"/>
                    <a:pt x="238342" y="221102"/>
                    <a:pt x="231889" y="222624"/>
                  </a:cubicBezTo>
                  <a:cubicBezTo>
                    <a:pt x="184343" y="224045"/>
                    <a:pt x="116988" y="217687"/>
                    <a:pt x="12102" y="222624"/>
                  </a:cubicBezTo>
                  <a:cubicBezTo>
                    <a:pt x="5413" y="222028"/>
                    <a:pt x="-45" y="216080"/>
                    <a:pt x="0" y="210522"/>
                  </a:cubicBezTo>
                  <a:cubicBezTo>
                    <a:pt x="2322" y="147288"/>
                    <a:pt x="8461" y="74763"/>
                    <a:pt x="0" y="12102"/>
                  </a:cubicBezTo>
                  <a:close/>
                </a:path>
              </a:pathLst>
            </a:custGeom>
            <a:solidFill>
              <a:schemeClr val="bg1">
                <a:lumMod val="95000"/>
              </a:schemeClr>
            </a:solidFill>
            <a:ln>
              <a:solidFill>
                <a:schemeClr val="tx1">
                  <a:lumMod val="65000"/>
                  <a:lumOff val="35000"/>
                </a:schemeClr>
              </a:solidFill>
              <a:extLst>
                <a:ext uri="{C807C97D-BFC1-408E-A445-0C87EB9F89A2}">
                  <ask:lineSketchStyleProps xmlns:ask="http://schemas.microsoft.com/office/drawing/2018/sketchyshapes" sd="2024747198">
                    <a:prstGeom prst="roundRect">
                      <a:avLst>
                        <a:gd name="adj" fmla="val 5436"/>
                      </a:avLst>
                    </a:prstGeom>
                    <ask:type>
                      <ask:lineSketchFreehand/>
                    </ask:type>
                    <ask:seed>2024747198</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pic>
          <p:nvPicPr>
            <p:cNvPr id="122" name="Check Icon" descr="Checkmark">
              <a:extLst>
                <a:ext uri="{FF2B5EF4-FFF2-40B4-BE49-F238E27FC236}">
                  <a16:creationId xmlns:a16="http://schemas.microsoft.com/office/drawing/2014/main" id="{2DC57C2D-C447-47B1-8FD4-178BC5C42670}"/>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436577" y="1796314"/>
              <a:ext cx="137160" cy="137160"/>
            </a:xfrm>
            <a:prstGeom prst="rect">
              <a:avLst/>
            </a:prstGeom>
          </p:spPr>
        </p:pic>
        <p:sp>
          <p:nvSpPr>
            <p:cNvPr id="123" name="Text Placeholder">
              <a:extLst>
                <a:ext uri="{FF2B5EF4-FFF2-40B4-BE49-F238E27FC236}">
                  <a16:creationId xmlns:a16="http://schemas.microsoft.com/office/drawing/2014/main" id="{17B7E51E-7569-4BE8-8CCD-09ABF7D543A1}"/>
                </a:ext>
              </a:extLst>
            </p:cNvPr>
            <p:cNvSpPr txBox="1"/>
            <p:nvPr/>
          </p:nvSpPr>
          <p:spPr>
            <a:xfrm>
              <a:off x="532392" y="1790635"/>
              <a:ext cx="840150" cy="167786"/>
            </a:xfrm>
            <a:prstGeom prst="rect">
              <a:avLst/>
            </a:prstGeom>
            <a:noFill/>
          </p:spPr>
          <p:txBody>
            <a:bodyPr wrap="square" lIns="0" tIns="0" rIns="0" bIns="0" rtlCol="0" anchor="ctr">
              <a:spAutoFit/>
            </a:bodyPr>
            <a:lstStyle/>
            <a:p>
              <a:pPr algn="ctr"/>
              <a:r>
                <a:rPr lang="en-US" sz="500" dirty="0">
                  <a:solidFill>
                    <a:schemeClr val="tx1">
                      <a:lumMod val="75000"/>
                      <a:lumOff val="25000"/>
                      <a:alpha val="35000"/>
                    </a:schemeClr>
                  </a:solidFill>
                </a:rPr>
                <a:t>10</a:t>
              </a:r>
            </a:p>
          </p:txBody>
        </p:sp>
      </p:grpSp>
      <p:sp>
        <p:nvSpPr>
          <p:cNvPr id="124" name="Dropdown Text">
            <a:extLst>
              <a:ext uri="{FF2B5EF4-FFF2-40B4-BE49-F238E27FC236}">
                <a16:creationId xmlns:a16="http://schemas.microsoft.com/office/drawing/2014/main" id="{35DE32B7-4819-4319-943A-30B57E23C9D8}"/>
              </a:ext>
            </a:extLst>
          </p:cNvPr>
          <p:cNvSpPr txBox="1"/>
          <p:nvPr/>
        </p:nvSpPr>
        <p:spPr>
          <a:xfrm>
            <a:off x="6929916" y="4173359"/>
            <a:ext cx="527912" cy="96501"/>
          </a:xfrm>
          <a:prstGeom prst="rect">
            <a:avLst/>
          </a:prstGeom>
          <a:noFill/>
        </p:spPr>
        <p:txBody>
          <a:bodyPr wrap="square" lIns="0" tIns="0" rIns="0" bIns="0" rtlCol="0">
            <a:spAutoFit/>
          </a:bodyPr>
          <a:lstStyle/>
          <a:p>
            <a:pPr>
              <a:lnSpc>
                <a:spcPct val="110000"/>
              </a:lnSpc>
            </a:pPr>
            <a:r>
              <a:rPr lang="en-US" sz="600" dirty="0">
                <a:solidFill>
                  <a:srgbClr val="555555"/>
                </a:solidFill>
              </a:rPr>
              <a:t>Items per page:</a:t>
            </a:r>
          </a:p>
        </p:txBody>
      </p:sp>
      <p:sp>
        <p:nvSpPr>
          <p:cNvPr id="125" name="Dropdown Text">
            <a:extLst>
              <a:ext uri="{FF2B5EF4-FFF2-40B4-BE49-F238E27FC236}">
                <a16:creationId xmlns:a16="http://schemas.microsoft.com/office/drawing/2014/main" id="{9BBDFB05-C965-4138-A7D0-03ED40E6A21D}"/>
              </a:ext>
            </a:extLst>
          </p:cNvPr>
          <p:cNvSpPr txBox="1"/>
          <p:nvPr/>
        </p:nvSpPr>
        <p:spPr>
          <a:xfrm>
            <a:off x="8215958" y="4178950"/>
            <a:ext cx="432000" cy="96501"/>
          </a:xfrm>
          <a:prstGeom prst="rect">
            <a:avLst/>
          </a:prstGeom>
          <a:noFill/>
        </p:spPr>
        <p:txBody>
          <a:bodyPr wrap="square" lIns="0" tIns="0" rIns="0" bIns="0" rtlCol="0">
            <a:spAutoFit/>
          </a:bodyPr>
          <a:lstStyle/>
          <a:p>
            <a:pPr>
              <a:lnSpc>
                <a:spcPct val="110000"/>
              </a:lnSpc>
            </a:pPr>
            <a:r>
              <a:rPr lang="en-US" sz="600" dirty="0">
                <a:solidFill>
                  <a:srgbClr val="555555"/>
                </a:solidFill>
              </a:rPr>
              <a:t>1 – 5 of 5</a:t>
            </a:r>
          </a:p>
        </p:txBody>
      </p:sp>
      <p:sp>
        <p:nvSpPr>
          <p:cNvPr id="126" name="Dropdown Text">
            <a:extLst>
              <a:ext uri="{FF2B5EF4-FFF2-40B4-BE49-F238E27FC236}">
                <a16:creationId xmlns:a16="http://schemas.microsoft.com/office/drawing/2014/main" id="{5F35ED4B-379B-4C8F-977C-3E39100EC1A6}"/>
              </a:ext>
            </a:extLst>
          </p:cNvPr>
          <p:cNvSpPr txBox="1"/>
          <p:nvPr/>
        </p:nvSpPr>
        <p:spPr>
          <a:xfrm>
            <a:off x="4987198" y="1503373"/>
            <a:ext cx="363127" cy="96501"/>
          </a:xfrm>
          <a:prstGeom prst="rect">
            <a:avLst/>
          </a:prstGeom>
          <a:noFill/>
        </p:spPr>
        <p:txBody>
          <a:bodyPr wrap="square" lIns="0" tIns="0" rIns="0" bIns="0" rtlCol="0">
            <a:spAutoFit/>
          </a:bodyPr>
          <a:lstStyle/>
          <a:p>
            <a:pPr algn="r">
              <a:lnSpc>
                <a:spcPct val="110000"/>
              </a:lnSpc>
            </a:pPr>
            <a:r>
              <a:rPr lang="en-US" sz="600" b="1" u="sng" dirty="0">
                <a:solidFill>
                  <a:schemeClr val="accent1"/>
                </a:solidFill>
              </a:rPr>
              <a:t>Préstamos</a:t>
            </a:r>
          </a:p>
        </p:txBody>
      </p:sp>
      <p:sp>
        <p:nvSpPr>
          <p:cNvPr id="128" name="Dropdown Text">
            <a:extLst>
              <a:ext uri="{FF2B5EF4-FFF2-40B4-BE49-F238E27FC236}">
                <a16:creationId xmlns:a16="http://schemas.microsoft.com/office/drawing/2014/main" id="{8C821FCE-E2EE-4701-97B9-6C7E240B0777}"/>
              </a:ext>
            </a:extLst>
          </p:cNvPr>
          <p:cNvSpPr txBox="1"/>
          <p:nvPr/>
        </p:nvSpPr>
        <p:spPr>
          <a:xfrm>
            <a:off x="6534779" y="256762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Fecha de préstamo</a:t>
            </a:r>
          </a:p>
        </p:txBody>
      </p:sp>
      <p:sp>
        <p:nvSpPr>
          <p:cNvPr id="129" name="Dropdown Text">
            <a:extLst>
              <a:ext uri="{FF2B5EF4-FFF2-40B4-BE49-F238E27FC236}">
                <a16:creationId xmlns:a16="http://schemas.microsoft.com/office/drawing/2014/main" id="{84ECC4A0-4878-41A7-85D9-D15CA7AA8DB9}"/>
              </a:ext>
            </a:extLst>
          </p:cNvPr>
          <p:cNvSpPr txBox="1"/>
          <p:nvPr/>
        </p:nvSpPr>
        <p:spPr>
          <a:xfrm>
            <a:off x="7563249" y="2566810"/>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Fecha de devolución</a:t>
            </a:r>
          </a:p>
        </p:txBody>
      </p:sp>
      <p:sp>
        <p:nvSpPr>
          <p:cNvPr id="130" name="Dropdown Text">
            <a:extLst>
              <a:ext uri="{FF2B5EF4-FFF2-40B4-BE49-F238E27FC236}">
                <a16:creationId xmlns:a16="http://schemas.microsoft.com/office/drawing/2014/main" id="{2100076C-CEF2-4CDA-9036-6F60B59FB137}"/>
              </a:ext>
            </a:extLst>
          </p:cNvPr>
          <p:cNvSpPr txBox="1"/>
          <p:nvPr/>
        </p:nvSpPr>
        <p:spPr>
          <a:xfrm>
            <a:off x="6534779" y="2758056"/>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01/01/2020</a:t>
            </a:r>
          </a:p>
        </p:txBody>
      </p:sp>
      <p:sp>
        <p:nvSpPr>
          <p:cNvPr id="132" name="Dropdown Text">
            <a:extLst>
              <a:ext uri="{FF2B5EF4-FFF2-40B4-BE49-F238E27FC236}">
                <a16:creationId xmlns:a16="http://schemas.microsoft.com/office/drawing/2014/main" id="{99CBCCFF-DC65-423A-B90D-4D75B3017D77}"/>
              </a:ext>
            </a:extLst>
          </p:cNvPr>
          <p:cNvSpPr txBox="1"/>
          <p:nvPr/>
        </p:nvSpPr>
        <p:spPr>
          <a:xfrm>
            <a:off x="6527265" y="3025068"/>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02/01/2020</a:t>
            </a:r>
          </a:p>
        </p:txBody>
      </p:sp>
      <p:sp>
        <p:nvSpPr>
          <p:cNvPr id="133" name="Dropdown Text">
            <a:extLst>
              <a:ext uri="{FF2B5EF4-FFF2-40B4-BE49-F238E27FC236}">
                <a16:creationId xmlns:a16="http://schemas.microsoft.com/office/drawing/2014/main" id="{3B172D2D-441F-40B5-85E1-CAD6FF8C387E}"/>
              </a:ext>
            </a:extLst>
          </p:cNvPr>
          <p:cNvSpPr txBox="1"/>
          <p:nvPr/>
        </p:nvSpPr>
        <p:spPr>
          <a:xfrm>
            <a:off x="6534779" y="3267789"/>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07/01/2020</a:t>
            </a:r>
          </a:p>
        </p:txBody>
      </p:sp>
      <p:sp>
        <p:nvSpPr>
          <p:cNvPr id="134" name="Dropdown Text">
            <a:extLst>
              <a:ext uri="{FF2B5EF4-FFF2-40B4-BE49-F238E27FC236}">
                <a16:creationId xmlns:a16="http://schemas.microsoft.com/office/drawing/2014/main" id="{98935B68-9F40-44BA-BF59-DB6FC66FAD31}"/>
              </a:ext>
            </a:extLst>
          </p:cNvPr>
          <p:cNvSpPr txBox="1"/>
          <p:nvPr/>
        </p:nvSpPr>
        <p:spPr>
          <a:xfrm>
            <a:off x="6527265" y="3522298"/>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01/01/2020</a:t>
            </a:r>
          </a:p>
        </p:txBody>
      </p:sp>
      <p:sp>
        <p:nvSpPr>
          <p:cNvPr id="136" name="Dropdown Text">
            <a:extLst>
              <a:ext uri="{FF2B5EF4-FFF2-40B4-BE49-F238E27FC236}">
                <a16:creationId xmlns:a16="http://schemas.microsoft.com/office/drawing/2014/main" id="{9AC3C055-EA85-494D-85A2-8CAA2BEE4F05}"/>
              </a:ext>
            </a:extLst>
          </p:cNvPr>
          <p:cNvSpPr txBox="1"/>
          <p:nvPr/>
        </p:nvSpPr>
        <p:spPr>
          <a:xfrm>
            <a:off x="6527265" y="3769799"/>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01/01/2020</a:t>
            </a:r>
          </a:p>
        </p:txBody>
      </p:sp>
      <p:sp>
        <p:nvSpPr>
          <p:cNvPr id="156" name="Dropdown Text">
            <a:extLst>
              <a:ext uri="{FF2B5EF4-FFF2-40B4-BE49-F238E27FC236}">
                <a16:creationId xmlns:a16="http://schemas.microsoft.com/office/drawing/2014/main" id="{3BE4C408-A78E-4087-A97F-25C9BB5E5EC4}"/>
              </a:ext>
            </a:extLst>
          </p:cNvPr>
          <p:cNvSpPr txBox="1"/>
          <p:nvPr/>
        </p:nvSpPr>
        <p:spPr>
          <a:xfrm>
            <a:off x="7688439" y="2763050"/>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06/01/2020</a:t>
            </a:r>
          </a:p>
        </p:txBody>
      </p:sp>
      <p:sp>
        <p:nvSpPr>
          <p:cNvPr id="157" name="Dropdown Text">
            <a:extLst>
              <a:ext uri="{FF2B5EF4-FFF2-40B4-BE49-F238E27FC236}">
                <a16:creationId xmlns:a16="http://schemas.microsoft.com/office/drawing/2014/main" id="{CFE7A9F6-BC5D-448C-B6C6-A2B21D0B0BE4}"/>
              </a:ext>
            </a:extLst>
          </p:cNvPr>
          <p:cNvSpPr txBox="1"/>
          <p:nvPr/>
        </p:nvSpPr>
        <p:spPr>
          <a:xfrm>
            <a:off x="7680925" y="3023312"/>
            <a:ext cx="710098" cy="96501"/>
          </a:xfrm>
          <a:prstGeom prst="rect">
            <a:avLst/>
          </a:prstGeom>
          <a:noFill/>
        </p:spPr>
        <p:txBody>
          <a:bodyPr wrap="square" lIns="0" tIns="0" rIns="0" bIns="0" rtlCol="0">
            <a:spAutoFit/>
          </a:bodyPr>
          <a:lstStyle/>
          <a:p>
            <a:pPr>
              <a:lnSpc>
                <a:spcPct val="110000"/>
              </a:lnSpc>
            </a:pPr>
            <a:r>
              <a:rPr lang="en-US" sz="600" dirty="0">
                <a:solidFill>
                  <a:srgbClr val="555555"/>
                </a:solidFill>
              </a:rPr>
              <a:t>14/01/2020</a:t>
            </a:r>
          </a:p>
        </p:txBody>
      </p:sp>
      <p:sp>
        <p:nvSpPr>
          <p:cNvPr id="158" name="Dropdown Text">
            <a:extLst>
              <a:ext uri="{FF2B5EF4-FFF2-40B4-BE49-F238E27FC236}">
                <a16:creationId xmlns:a16="http://schemas.microsoft.com/office/drawing/2014/main" id="{9BF49FF5-477D-47C1-93CF-BE11218693A6}"/>
              </a:ext>
            </a:extLst>
          </p:cNvPr>
          <p:cNvSpPr txBox="1"/>
          <p:nvPr/>
        </p:nvSpPr>
        <p:spPr>
          <a:xfrm>
            <a:off x="7697799" y="3279065"/>
            <a:ext cx="864000" cy="96501"/>
          </a:xfrm>
          <a:prstGeom prst="rect">
            <a:avLst/>
          </a:prstGeom>
          <a:noFill/>
        </p:spPr>
        <p:txBody>
          <a:bodyPr wrap="square" lIns="0" tIns="0" rIns="0" bIns="0" rtlCol="0">
            <a:spAutoFit/>
          </a:bodyPr>
          <a:lstStyle/>
          <a:p>
            <a:pPr>
              <a:lnSpc>
                <a:spcPct val="110000"/>
              </a:lnSpc>
            </a:pPr>
            <a:r>
              <a:rPr lang="en-US" sz="600" dirty="0">
                <a:solidFill>
                  <a:srgbClr val="555555"/>
                </a:solidFill>
              </a:rPr>
              <a:t>14/01/2020</a:t>
            </a:r>
          </a:p>
        </p:txBody>
      </p:sp>
      <p:sp>
        <p:nvSpPr>
          <p:cNvPr id="162" name="Dropdown Text">
            <a:extLst>
              <a:ext uri="{FF2B5EF4-FFF2-40B4-BE49-F238E27FC236}">
                <a16:creationId xmlns:a16="http://schemas.microsoft.com/office/drawing/2014/main" id="{5731E6D3-CFB4-4C72-AE5B-39C02FA36B4E}"/>
              </a:ext>
            </a:extLst>
          </p:cNvPr>
          <p:cNvSpPr txBox="1"/>
          <p:nvPr/>
        </p:nvSpPr>
        <p:spPr>
          <a:xfrm>
            <a:off x="7690285" y="3546077"/>
            <a:ext cx="720000" cy="96501"/>
          </a:xfrm>
          <a:prstGeom prst="rect">
            <a:avLst/>
          </a:prstGeom>
          <a:noFill/>
        </p:spPr>
        <p:txBody>
          <a:bodyPr wrap="square" lIns="0" tIns="0" rIns="0" bIns="0" rtlCol="0">
            <a:spAutoFit/>
          </a:bodyPr>
          <a:lstStyle/>
          <a:p>
            <a:pPr>
              <a:lnSpc>
                <a:spcPct val="110000"/>
              </a:lnSpc>
            </a:pPr>
            <a:r>
              <a:rPr lang="en-US" sz="600" dirty="0">
                <a:solidFill>
                  <a:srgbClr val="555555"/>
                </a:solidFill>
              </a:rPr>
              <a:t>09/01/2020</a:t>
            </a:r>
          </a:p>
        </p:txBody>
      </p:sp>
      <p:sp>
        <p:nvSpPr>
          <p:cNvPr id="187" name="Dropdown Text">
            <a:extLst>
              <a:ext uri="{FF2B5EF4-FFF2-40B4-BE49-F238E27FC236}">
                <a16:creationId xmlns:a16="http://schemas.microsoft.com/office/drawing/2014/main" id="{ED383CC3-9DC7-46B3-BE77-53C12990803E}"/>
              </a:ext>
            </a:extLst>
          </p:cNvPr>
          <p:cNvSpPr txBox="1"/>
          <p:nvPr/>
        </p:nvSpPr>
        <p:spPr>
          <a:xfrm>
            <a:off x="7685494" y="3769798"/>
            <a:ext cx="756000" cy="96501"/>
          </a:xfrm>
          <a:prstGeom prst="rect">
            <a:avLst/>
          </a:prstGeom>
          <a:noFill/>
        </p:spPr>
        <p:txBody>
          <a:bodyPr wrap="square" lIns="0" tIns="0" rIns="0" bIns="0" rtlCol="0">
            <a:spAutoFit/>
          </a:bodyPr>
          <a:lstStyle/>
          <a:p>
            <a:pPr>
              <a:lnSpc>
                <a:spcPct val="110000"/>
              </a:lnSpc>
            </a:pPr>
            <a:r>
              <a:rPr lang="en-US" sz="600" dirty="0">
                <a:solidFill>
                  <a:srgbClr val="555555"/>
                </a:solidFill>
              </a:rPr>
              <a:t>10/01/2020</a:t>
            </a:r>
          </a:p>
        </p:txBody>
      </p:sp>
      <p:sp>
        <p:nvSpPr>
          <p:cNvPr id="188" name="Third Header Background">
            <a:extLst>
              <a:ext uri="{FF2B5EF4-FFF2-40B4-BE49-F238E27FC236}">
                <a16:creationId xmlns:a16="http://schemas.microsoft.com/office/drawing/2014/main" id="{3043E127-B610-4BF4-AF8F-CDD20E1B64EF}"/>
              </a:ext>
            </a:extLst>
          </p:cNvPr>
          <p:cNvSpPr/>
          <p:nvPr/>
        </p:nvSpPr>
        <p:spPr>
          <a:xfrm>
            <a:off x="2418887" y="1744635"/>
            <a:ext cx="6783885" cy="623863"/>
          </a:xfrm>
          <a:custGeom>
            <a:avLst/>
            <a:gdLst>
              <a:gd name="connsiteX0" fmla="*/ 0 w 6783885"/>
              <a:gd name="connsiteY0" fmla="*/ 0 h 623863"/>
              <a:gd name="connsiteX1" fmla="*/ 678389 w 6783885"/>
              <a:gd name="connsiteY1" fmla="*/ 0 h 623863"/>
              <a:gd name="connsiteX2" fmla="*/ 1356777 w 6783885"/>
              <a:gd name="connsiteY2" fmla="*/ 0 h 623863"/>
              <a:gd name="connsiteX3" fmla="*/ 2035166 w 6783885"/>
              <a:gd name="connsiteY3" fmla="*/ 0 h 623863"/>
              <a:gd name="connsiteX4" fmla="*/ 2849232 w 6783885"/>
              <a:gd name="connsiteY4" fmla="*/ 0 h 623863"/>
              <a:gd name="connsiteX5" fmla="*/ 3595459 w 6783885"/>
              <a:gd name="connsiteY5" fmla="*/ 0 h 623863"/>
              <a:gd name="connsiteX6" fmla="*/ 4070331 w 6783885"/>
              <a:gd name="connsiteY6" fmla="*/ 0 h 623863"/>
              <a:gd name="connsiteX7" fmla="*/ 4680881 w 6783885"/>
              <a:gd name="connsiteY7" fmla="*/ 0 h 623863"/>
              <a:gd name="connsiteX8" fmla="*/ 5494947 w 6783885"/>
              <a:gd name="connsiteY8" fmla="*/ 0 h 623863"/>
              <a:gd name="connsiteX9" fmla="*/ 6173335 w 6783885"/>
              <a:gd name="connsiteY9" fmla="*/ 0 h 623863"/>
              <a:gd name="connsiteX10" fmla="*/ 6783885 w 6783885"/>
              <a:gd name="connsiteY10" fmla="*/ 0 h 623863"/>
              <a:gd name="connsiteX11" fmla="*/ 6783885 w 6783885"/>
              <a:gd name="connsiteY11" fmla="*/ 623863 h 623863"/>
              <a:gd name="connsiteX12" fmla="*/ 6241174 w 6783885"/>
              <a:gd name="connsiteY12" fmla="*/ 623863 h 623863"/>
              <a:gd name="connsiteX13" fmla="*/ 5427108 w 6783885"/>
              <a:gd name="connsiteY13" fmla="*/ 623863 h 623863"/>
              <a:gd name="connsiteX14" fmla="*/ 4884397 w 6783885"/>
              <a:gd name="connsiteY14" fmla="*/ 623863 h 623863"/>
              <a:gd name="connsiteX15" fmla="*/ 4409525 w 6783885"/>
              <a:gd name="connsiteY15" fmla="*/ 623863 h 623863"/>
              <a:gd name="connsiteX16" fmla="*/ 3934653 w 6783885"/>
              <a:gd name="connsiteY16" fmla="*/ 623863 h 623863"/>
              <a:gd name="connsiteX17" fmla="*/ 3188426 w 6783885"/>
              <a:gd name="connsiteY17" fmla="*/ 623863 h 623863"/>
              <a:gd name="connsiteX18" fmla="*/ 2713554 w 6783885"/>
              <a:gd name="connsiteY18" fmla="*/ 623863 h 623863"/>
              <a:gd name="connsiteX19" fmla="*/ 2035165 w 6783885"/>
              <a:gd name="connsiteY19" fmla="*/ 623863 h 623863"/>
              <a:gd name="connsiteX20" fmla="*/ 1492455 w 6783885"/>
              <a:gd name="connsiteY20" fmla="*/ 623863 h 623863"/>
              <a:gd name="connsiteX21" fmla="*/ 814066 w 6783885"/>
              <a:gd name="connsiteY21" fmla="*/ 623863 h 623863"/>
              <a:gd name="connsiteX22" fmla="*/ 0 w 6783885"/>
              <a:gd name="connsiteY22" fmla="*/ 623863 h 623863"/>
              <a:gd name="connsiteX23" fmla="*/ 0 w 6783885"/>
              <a:gd name="connsiteY23" fmla="*/ 0 h 623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783885" h="623863" fill="none" extrusionOk="0">
                <a:moveTo>
                  <a:pt x="0" y="0"/>
                </a:moveTo>
                <a:cubicBezTo>
                  <a:pt x="328811" y="10609"/>
                  <a:pt x="472996" y="-8980"/>
                  <a:pt x="678389" y="0"/>
                </a:cubicBezTo>
                <a:cubicBezTo>
                  <a:pt x="883782" y="8980"/>
                  <a:pt x="1149530" y="5659"/>
                  <a:pt x="1356777" y="0"/>
                </a:cubicBezTo>
                <a:cubicBezTo>
                  <a:pt x="1564024" y="-5659"/>
                  <a:pt x="1814433" y="-33363"/>
                  <a:pt x="2035166" y="0"/>
                </a:cubicBezTo>
                <a:cubicBezTo>
                  <a:pt x="2255899" y="33363"/>
                  <a:pt x="2556269" y="35808"/>
                  <a:pt x="2849232" y="0"/>
                </a:cubicBezTo>
                <a:cubicBezTo>
                  <a:pt x="3142195" y="-35808"/>
                  <a:pt x="3295739" y="18504"/>
                  <a:pt x="3595459" y="0"/>
                </a:cubicBezTo>
                <a:cubicBezTo>
                  <a:pt x="3895179" y="-18504"/>
                  <a:pt x="3971406" y="14670"/>
                  <a:pt x="4070331" y="0"/>
                </a:cubicBezTo>
                <a:cubicBezTo>
                  <a:pt x="4169256" y="-14670"/>
                  <a:pt x="4501280" y="-29606"/>
                  <a:pt x="4680881" y="0"/>
                </a:cubicBezTo>
                <a:cubicBezTo>
                  <a:pt x="4860482" y="29606"/>
                  <a:pt x="5291714" y="-39654"/>
                  <a:pt x="5494947" y="0"/>
                </a:cubicBezTo>
                <a:cubicBezTo>
                  <a:pt x="5698180" y="39654"/>
                  <a:pt x="5947299" y="10721"/>
                  <a:pt x="6173335" y="0"/>
                </a:cubicBezTo>
                <a:cubicBezTo>
                  <a:pt x="6399371" y="-10721"/>
                  <a:pt x="6618235" y="16484"/>
                  <a:pt x="6783885" y="0"/>
                </a:cubicBezTo>
                <a:cubicBezTo>
                  <a:pt x="6760853" y="223939"/>
                  <a:pt x="6788490" y="338404"/>
                  <a:pt x="6783885" y="623863"/>
                </a:cubicBezTo>
                <a:cubicBezTo>
                  <a:pt x="6539207" y="624269"/>
                  <a:pt x="6432377" y="624845"/>
                  <a:pt x="6241174" y="623863"/>
                </a:cubicBezTo>
                <a:cubicBezTo>
                  <a:pt x="6049971" y="622881"/>
                  <a:pt x="5612935" y="632908"/>
                  <a:pt x="5427108" y="623863"/>
                </a:cubicBezTo>
                <a:cubicBezTo>
                  <a:pt x="5241281" y="614818"/>
                  <a:pt x="5149612" y="629695"/>
                  <a:pt x="4884397" y="623863"/>
                </a:cubicBezTo>
                <a:cubicBezTo>
                  <a:pt x="4619182" y="618031"/>
                  <a:pt x="4562974" y="614210"/>
                  <a:pt x="4409525" y="623863"/>
                </a:cubicBezTo>
                <a:cubicBezTo>
                  <a:pt x="4256076" y="633516"/>
                  <a:pt x="4128984" y="622158"/>
                  <a:pt x="3934653" y="623863"/>
                </a:cubicBezTo>
                <a:cubicBezTo>
                  <a:pt x="3740322" y="625568"/>
                  <a:pt x="3341732" y="659516"/>
                  <a:pt x="3188426" y="623863"/>
                </a:cubicBezTo>
                <a:cubicBezTo>
                  <a:pt x="3035120" y="588210"/>
                  <a:pt x="2826271" y="642275"/>
                  <a:pt x="2713554" y="623863"/>
                </a:cubicBezTo>
                <a:cubicBezTo>
                  <a:pt x="2600837" y="605451"/>
                  <a:pt x="2266616" y="624361"/>
                  <a:pt x="2035165" y="623863"/>
                </a:cubicBezTo>
                <a:cubicBezTo>
                  <a:pt x="1803714" y="623365"/>
                  <a:pt x="1652649" y="632576"/>
                  <a:pt x="1492455" y="623863"/>
                </a:cubicBezTo>
                <a:cubicBezTo>
                  <a:pt x="1332261" y="615151"/>
                  <a:pt x="1065804" y="602184"/>
                  <a:pt x="814066" y="623863"/>
                </a:cubicBezTo>
                <a:cubicBezTo>
                  <a:pt x="562328" y="645542"/>
                  <a:pt x="400181" y="661481"/>
                  <a:pt x="0" y="623863"/>
                </a:cubicBezTo>
                <a:cubicBezTo>
                  <a:pt x="-20382" y="494728"/>
                  <a:pt x="24480" y="307350"/>
                  <a:pt x="0" y="0"/>
                </a:cubicBezTo>
                <a:close/>
              </a:path>
              <a:path w="6783885" h="623863" stroke="0" extrusionOk="0">
                <a:moveTo>
                  <a:pt x="0" y="0"/>
                </a:moveTo>
                <a:cubicBezTo>
                  <a:pt x="143963" y="25505"/>
                  <a:pt x="379677" y="21635"/>
                  <a:pt x="610550" y="0"/>
                </a:cubicBezTo>
                <a:cubicBezTo>
                  <a:pt x="841423" y="-21635"/>
                  <a:pt x="861832" y="14614"/>
                  <a:pt x="1085422" y="0"/>
                </a:cubicBezTo>
                <a:cubicBezTo>
                  <a:pt x="1309012" y="-14614"/>
                  <a:pt x="1676101" y="20278"/>
                  <a:pt x="1899488" y="0"/>
                </a:cubicBezTo>
                <a:cubicBezTo>
                  <a:pt x="2122875" y="-20278"/>
                  <a:pt x="2235007" y="-25322"/>
                  <a:pt x="2510037" y="0"/>
                </a:cubicBezTo>
                <a:cubicBezTo>
                  <a:pt x="2785067" y="25322"/>
                  <a:pt x="2859216" y="-27920"/>
                  <a:pt x="3120587" y="0"/>
                </a:cubicBezTo>
                <a:cubicBezTo>
                  <a:pt x="3381958" y="27920"/>
                  <a:pt x="3710543" y="-29662"/>
                  <a:pt x="3934653" y="0"/>
                </a:cubicBezTo>
                <a:cubicBezTo>
                  <a:pt x="4158763" y="29662"/>
                  <a:pt x="4217987" y="-18278"/>
                  <a:pt x="4477364" y="0"/>
                </a:cubicBezTo>
                <a:cubicBezTo>
                  <a:pt x="4736741" y="18278"/>
                  <a:pt x="5077582" y="34711"/>
                  <a:pt x="5291430" y="0"/>
                </a:cubicBezTo>
                <a:cubicBezTo>
                  <a:pt x="5505278" y="-34711"/>
                  <a:pt x="5869164" y="11553"/>
                  <a:pt x="6105497" y="0"/>
                </a:cubicBezTo>
                <a:cubicBezTo>
                  <a:pt x="6341830" y="-11553"/>
                  <a:pt x="6592693" y="-27390"/>
                  <a:pt x="6783885" y="0"/>
                </a:cubicBezTo>
                <a:cubicBezTo>
                  <a:pt x="6776762" y="284428"/>
                  <a:pt x="6796924" y="431751"/>
                  <a:pt x="6783885" y="623863"/>
                </a:cubicBezTo>
                <a:cubicBezTo>
                  <a:pt x="6589253" y="609648"/>
                  <a:pt x="6295589" y="593351"/>
                  <a:pt x="6037658" y="623863"/>
                </a:cubicBezTo>
                <a:cubicBezTo>
                  <a:pt x="5779727" y="654375"/>
                  <a:pt x="5452743" y="630881"/>
                  <a:pt x="5223591" y="623863"/>
                </a:cubicBezTo>
                <a:cubicBezTo>
                  <a:pt x="4994439" y="616845"/>
                  <a:pt x="4728528" y="658251"/>
                  <a:pt x="4409525" y="623863"/>
                </a:cubicBezTo>
                <a:cubicBezTo>
                  <a:pt x="4090522" y="589475"/>
                  <a:pt x="4057475" y="642621"/>
                  <a:pt x="3866814" y="623863"/>
                </a:cubicBezTo>
                <a:cubicBezTo>
                  <a:pt x="3676153" y="605105"/>
                  <a:pt x="3358210" y="635520"/>
                  <a:pt x="3188426" y="623863"/>
                </a:cubicBezTo>
                <a:cubicBezTo>
                  <a:pt x="3018642" y="612206"/>
                  <a:pt x="2647111" y="662823"/>
                  <a:pt x="2374360" y="623863"/>
                </a:cubicBezTo>
                <a:cubicBezTo>
                  <a:pt x="2101609" y="584903"/>
                  <a:pt x="1958383" y="605791"/>
                  <a:pt x="1695971" y="623863"/>
                </a:cubicBezTo>
                <a:cubicBezTo>
                  <a:pt x="1433559" y="641935"/>
                  <a:pt x="1318856" y="613287"/>
                  <a:pt x="1221099" y="623863"/>
                </a:cubicBezTo>
                <a:cubicBezTo>
                  <a:pt x="1123342" y="634439"/>
                  <a:pt x="916358" y="626426"/>
                  <a:pt x="678388" y="623863"/>
                </a:cubicBezTo>
                <a:cubicBezTo>
                  <a:pt x="440418" y="621300"/>
                  <a:pt x="210895" y="646776"/>
                  <a:pt x="0" y="623863"/>
                </a:cubicBezTo>
                <a:cubicBezTo>
                  <a:pt x="-9890" y="367373"/>
                  <a:pt x="22094" y="285599"/>
                  <a:pt x="0" y="0"/>
                </a:cubicBezTo>
                <a:close/>
              </a:path>
            </a:pathLst>
          </a:custGeom>
          <a:solidFill>
            <a:srgbClr val="F2F2F2"/>
          </a:solidFill>
          <a:ln>
            <a:solidFill>
              <a:srgbClr val="F2F2F2">
                <a:alpha val="0"/>
              </a:srgb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189" name="Search Bar">
            <a:extLst>
              <a:ext uri="{FF2B5EF4-FFF2-40B4-BE49-F238E27FC236}">
                <a16:creationId xmlns:a16="http://schemas.microsoft.com/office/drawing/2014/main" id="{A18DC93C-8A8B-44BA-AA6C-4B79564A6AB8}"/>
              </a:ext>
            </a:extLst>
          </p:cNvPr>
          <p:cNvGrpSpPr/>
          <p:nvPr/>
        </p:nvGrpSpPr>
        <p:grpSpPr>
          <a:xfrm>
            <a:off x="2729547" y="1963042"/>
            <a:ext cx="1414694" cy="184665"/>
            <a:chOff x="5212327" y="3743941"/>
            <a:chExt cx="1012165" cy="141094"/>
          </a:xfrm>
        </p:grpSpPr>
        <p:sp>
          <p:nvSpPr>
            <p:cNvPr id="190" name="Search Placeholder">
              <a:extLst>
                <a:ext uri="{FF2B5EF4-FFF2-40B4-BE49-F238E27FC236}">
                  <a16:creationId xmlns:a16="http://schemas.microsoft.com/office/drawing/2014/main" id="{3E62814F-264E-4F79-B71B-F0D5FA627560}"/>
                </a:ext>
              </a:extLst>
            </p:cNvPr>
            <p:cNvSpPr/>
            <p:nvPr/>
          </p:nvSpPr>
          <p:spPr>
            <a:xfrm>
              <a:off x="5255834" y="3757383"/>
              <a:ext cx="968658" cy="123904"/>
            </a:xfrm>
            <a:custGeom>
              <a:avLst/>
              <a:gdLst>
                <a:gd name="connsiteX0" fmla="*/ 0 w 968658"/>
                <a:gd name="connsiteY0" fmla="*/ 6074 h 123904"/>
                <a:gd name="connsiteX1" fmla="*/ 6074 w 968658"/>
                <a:gd name="connsiteY1" fmla="*/ 0 h 123904"/>
                <a:gd name="connsiteX2" fmla="*/ 465199 w 968658"/>
                <a:gd name="connsiteY2" fmla="*/ 0 h 123904"/>
                <a:gd name="connsiteX3" fmla="*/ 962584 w 968658"/>
                <a:gd name="connsiteY3" fmla="*/ 0 h 123904"/>
                <a:gd name="connsiteX4" fmla="*/ 968658 w 968658"/>
                <a:gd name="connsiteY4" fmla="*/ 6074 h 123904"/>
                <a:gd name="connsiteX5" fmla="*/ 968658 w 968658"/>
                <a:gd name="connsiteY5" fmla="*/ 117830 h 123904"/>
                <a:gd name="connsiteX6" fmla="*/ 962584 w 968658"/>
                <a:gd name="connsiteY6" fmla="*/ 123904 h 123904"/>
                <a:gd name="connsiteX7" fmla="*/ 465199 w 968658"/>
                <a:gd name="connsiteY7" fmla="*/ 123904 h 123904"/>
                <a:gd name="connsiteX8" fmla="*/ 6074 w 968658"/>
                <a:gd name="connsiteY8" fmla="*/ 123904 h 123904"/>
                <a:gd name="connsiteX9" fmla="*/ 0 w 968658"/>
                <a:gd name="connsiteY9" fmla="*/ 117830 h 123904"/>
                <a:gd name="connsiteX10" fmla="*/ 0 w 968658"/>
                <a:gd name="connsiteY10" fmla="*/ 6074 h 123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68658" h="123904" fill="none" extrusionOk="0">
                  <a:moveTo>
                    <a:pt x="0" y="6074"/>
                  </a:moveTo>
                  <a:cubicBezTo>
                    <a:pt x="38" y="2164"/>
                    <a:pt x="2365" y="623"/>
                    <a:pt x="6074" y="0"/>
                  </a:cubicBezTo>
                  <a:cubicBezTo>
                    <a:pt x="101799" y="-19685"/>
                    <a:pt x="319782" y="-9293"/>
                    <a:pt x="465199" y="0"/>
                  </a:cubicBezTo>
                  <a:cubicBezTo>
                    <a:pt x="610617" y="9293"/>
                    <a:pt x="745944" y="20619"/>
                    <a:pt x="962584" y="0"/>
                  </a:cubicBezTo>
                  <a:cubicBezTo>
                    <a:pt x="965498" y="118"/>
                    <a:pt x="968714" y="2100"/>
                    <a:pt x="968658" y="6074"/>
                  </a:cubicBezTo>
                  <a:cubicBezTo>
                    <a:pt x="970374" y="56560"/>
                    <a:pt x="970993" y="75727"/>
                    <a:pt x="968658" y="117830"/>
                  </a:cubicBezTo>
                  <a:cubicBezTo>
                    <a:pt x="968477" y="121627"/>
                    <a:pt x="966320" y="124545"/>
                    <a:pt x="962584" y="123904"/>
                  </a:cubicBezTo>
                  <a:cubicBezTo>
                    <a:pt x="792466" y="105696"/>
                    <a:pt x="690087" y="117019"/>
                    <a:pt x="465199" y="123904"/>
                  </a:cubicBezTo>
                  <a:cubicBezTo>
                    <a:pt x="240311" y="130789"/>
                    <a:pt x="131875" y="140167"/>
                    <a:pt x="6074" y="123904"/>
                  </a:cubicBezTo>
                  <a:cubicBezTo>
                    <a:pt x="2721" y="124066"/>
                    <a:pt x="337" y="121084"/>
                    <a:pt x="0" y="117830"/>
                  </a:cubicBezTo>
                  <a:cubicBezTo>
                    <a:pt x="4986" y="83946"/>
                    <a:pt x="610" y="52854"/>
                    <a:pt x="0" y="6074"/>
                  </a:cubicBezTo>
                  <a:close/>
                </a:path>
                <a:path w="968658" h="123904" stroke="0" extrusionOk="0">
                  <a:moveTo>
                    <a:pt x="0" y="6074"/>
                  </a:moveTo>
                  <a:cubicBezTo>
                    <a:pt x="352" y="2054"/>
                    <a:pt x="2431" y="555"/>
                    <a:pt x="6074" y="0"/>
                  </a:cubicBezTo>
                  <a:cubicBezTo>
                    <a:pt x="141916" y="23477"/>
                    <a:pt x="385077" y="11993"/>
                    <a:pt x="493894" y="0"/>
                  </a:cubicBezTo>
                  <a:cubicBezTo>
                    <a:pt x="602711" y="-11993"/>
                    <a:pt x="793366" y="23139"/>
                    <a:pt x="962584" y="0"/>
                  </a:cubicBezTo>
                  <a:cubicBezTo>
                    <a:pt x="966521" y="-163"/>
                    <a:pt x="968849" y="2867"/>
                    <a:pt x="968658" y="6074"/>
                  </a:cubicBezTo>
                  <a:cubicBezTo>
                    <a:pt x="969259" y="31334"/>
                    <a:pt x="970774" y="75197"/>
                    <a:pt x="968658" y="117830"/>
                  </a:cubicBezTo>
                  <a:cubicBezTo>
                    <a:pt x="968256" y="121129"/>
                    <a:pt x="965666" y="124068"/>
                    <a:pt x="962584" y="123904"/>
                  </a:cubicBezTo>
                  <a:cubicBezTo>
                    <a:pt x="808315" y="134252"/>
                    <a:pt x="638291" y="127241"/>
                    <a:pt x="465199" y="123904"/>
                  </a:cubicBezTo>
                  <a:cubicBezTo>
                    <a:pt x="292108" y="120567"/>
                    <a:pt x="180128" y="139354"/>
                    <a:pt x="6074" y="123904"/>
                  </a:cubicBezTo>
                  <a:cubicBezTo>
                    <a:pt x="2588" y="124430"/>
                    <a:pt x="-802" y="121104"/>
                    <a:pt x="0" y="117830"/>
                  </a:cubicBezTo>
                  <a:cubicBezTo>
                    <a:pt x="3768" y="70301"/>
                    <a:pt x="4070" y="32202"/>
                    <a:pt x="0" y="6074"/>
                  </a:cubicBezTo>
                  <a:close/>
                </a:path>
              </a:pathLst>
            </a:custGeom>
            <a:solidFill>
              <a:schemeClr val="bg1"/>
            </a:solidFill>
            <a:ln w="9525">
              <a:solidFill>
                <a:srgbClr val="666666"/>
              </a:solidFill>
              <a:extLst>
                <a:ext uri="{C807C97D-BFC1-408E-A445-0C87EB9F89A2}">
                  <ask:lineSketchStyleProps xmlns:ask="http://schemas.microsoft.com/office/drawing/2018/sketchyshapes" sd="2024747198">
                    <a:prstGeom prst="roundRect">
                      <a:avLst>
                        <a:gd name="adj" fmla="val 4902"/>
                      </a:avLst>
                    </a:prstGeom>
                    <ask:type>
                      <ask:lineSketchFreehand/>
                    </ask:type>
                    <ask:seed>2024747198</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191" name="Search Text">
              <a:extLst>
                <a:ext uri="{FF2B5EF4-FFF2-40B4-BE49-F238E27FC236}">
                  <a16:creationId xmlns:a16="http://schemas.microsoft.com/office/drawing/2014/main" id="{97C7286D-D508-4E1D-A22E-B9EFE027C28E}"/>
                </a:ext>
              </a:extLst>
            </p:cNvPr>
            <p:cNvSpPr txBox="1"/>
            <p:nvPr/>
          </p:nvSpPr>
          <p:spPr>
            <a:xfrm>
              <a:off x="5212327" y="3743941"/>
              <a:ext cx="457951" cy="141094"/>
            </a:xfrm>
            <a:prstGeom prst="rect">
              <a:avLst/>
            </a:prstGeom>
            <a:noFill/>
          </p:spPr>
          <p:txBody>
            <a:bodyPr wrap="square" rtlCol="0">
              <a:spAutoFit/>
            </a:bodyPr>
            <a:lstStyle/>
            <a:p>
              <a:r>
                <a:rPr lang="en-US" sz="600" dirty="0">
                  <a:solidFill>
                    <a:srgbClr val="7D7D7D"/>
                  </a:solidFill>
                </a:rPr>
                <a:t>Título …</a:t>
              </a:r>
            </a:p>
          </p:txBody>
        </p:sp>
      </p:grpSp>
      <p:grpSp>
        <p:nvGrpSpPr>
          <p:cNvPr id="192" name="Search Bar">
            <a:extLst>
              <a:ext uri="{FF2B5EF4-FFF2-40B4-BE49-F238E27FC236}">
                <a16:creationId xmlns:a16="http://schemas.microsoft.com/office/drawing/2014/main" id="{C16E1B2C-0279-4B62-A18D-70102031D4E8}"/>
              </a:ext>
            </a:extLst>
          </p:cNvPr>
          <p:cNvGrpSpPr/>
          <p:nvPr/>
        </p:nvGrpSpPr>
        <p:grpSpPr>
          <a:xfrm>
            <a:off x="4319232" y="1980635"/>
            <a:ext cx="1414694" cy="184665"/>
            <a:chOff x="5212327" y="3743941"/>
            <a:chExt cx="1012165" cy="141094"/>
          </a:xfrm>
        </p:grpSpPr>
        <p:sp>
          <p:nvSpPr>
            <p:cNvPr id="193" name="Search Placeholder">
              <a:extLst>
                <a:ext uri="{FF2B5EF4-FFF2-40B4-BE49-F238E27FC236}">
                  <a16:creationId xmlns:a16="http://schemas.microsoft.com/office/drawing/2014/main" id="{C7124EC6-E4B0-4EA5-BE38-06D2D7C52F19}"/>
                </a:ext>
              </a:extLst>
            </p:cNvPr>
            <p:cNvSpPr/>
            <p:nvPr/>
          </p:nvSpPr>
          <p:spPr>
            <a:xfrm>
              <a:off x="5255834" y="3757383"/>
              <a:ext cx="968658" cy="123904"/>
            </a:xfrm>
            <a:custGeom>
              <a:avLst/>
              <a:gdLst>
                <a:gd name="connsiteX0" fmla="*/ 0 w 968658"/>
                <a:gd name="connsiteY0" fmla="*/ 6074 h 123904"/>
                <a:gd name="connsiteX1" fmla="*/ 6074 w 968658"/>
                <a:gd name="connsiteY1" fmla="*/ 0 h 123904"/>
                <a:gd name="connsiteX2" fmla="*/ 465199 w 968658"/>
                <a:gd name="connsiteY2" fmla="*/ 0 h 123904"/>
                <a:gd name="connsiteX3" fmla="*/ 962584 w 968658"/>
                <a:gd name="connsiteY3" fmla="*/ 0 h 123904"/>
                <a:gd name="connsiteX4" fmla="*/ 968658 w 968658"/>
                <a:gd name="connsiteY4" fmla="*/ 6074 h 123904"/>
                <a:gd name="connsiteX5" fmla="*/ 968658 w 968658"/>
                <a:gd name="connsiteY5" fmla="*/ 117830 h 123904"/>
                <a:gd name="connsiteX6" fmla="*/ 962584 w 968658"/>
                <a:gd name="connsiteY6" fmla="*/ 123904 h 123904"/>
                <a:gd name="connsiteX7" fmla="*/ 465199 w 968658"/>
                <a:gd name="connsiteY7" fmla="*/ 123904 h 123904"/>
                <a:gd name="connsiteX8" fmla="*/ 6074 w 968658"/>
                <a:gd name="connsiteY8" fmla="*/ 123904 h 123904"/>
                <a:gd name="connsiteX9" fmla="*/ 0 w 968658"/>
                <a:gd name="connsiteY9" fmla="*/ 117830 h 123904"/>
                <a:gd name="connsiteX10" fmla="*/ 0 w 968658"/>
                <a:gd name="connsiteY10" fmla="*/ 6074 h 123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68658" h="123904" fill="none" extrusionOk="0">
                  <a:moveTo>
                    <a:pt x="0" y="6074"/>
                  </a:moveTo>
                  <a:cubicBezTo>
                    <a:pt x="38" y="2164"/>
                    <a:pt x="2365" y="623"/>
                    <a:pt x="6074" y="0"/>
                  </a:cubicBezTo>
                  <a:cubicBezTo>
                    <a:pt x="101799" y="-19685"/>
                    <a:pt x="319782" y="-9293"/>
                    <a:pt x="465199" y="0"/>
                  </a:cubicBezTo>
                  <a:cubicBezTo>
                    <a:pt x="610617" y="9293"/>
                    <a:pt x="745944" y="20619"/>
                    <a:pt x="962584" y="0"/>
                  </a:cubicBezTo>
                  <a:cubicBezTo>
                    <a:pt x="965498" y="118"/>
                    <a:pt x="968714" y="2100"/>
                    <a:pt x="968658" y="6074"/>
                  </a:cubicBezTo>
                  <a:cubicBezTo>
                    <a:pt x="970374" y="56560"/>
                    <a:pt x="970993" y="75727"/>
                    <a:pt x="968658" y="117830"/>
                  </a:cubicBezTo>
                  <a:cubicBezTo>
                    <a:pt x="968477" y="121627"/>
                    <a:pt x="966320" y="124545"/>
                    <a:pt x="962584" y="123904"/>
                  </a:cubicBezTo>
                  <a:cubicBezTo>
                    <a:pt x="792466" y="105696"/>
                    <a:pt x="690087" y="117019"/>
                    <a:pt x="465199" y="123904"/>
                  </a:cubicBezTo>
                  <a:cubicBezTo>
                    <a:pt x="240311" y="130789"/>
                    <a:pt x="131875" y="140167"/>
                    <a:pt x="6074" y="123904"/>
                  </a:cubicBezTo>
                  <a:cubicBezTo>
                    <a:pt x="2721" y="124066"/>
                    <a:pt x="337" y="121084"/>
                    <a:pt x="0" y="117830"/>
                  </a:cubicBezTo>
                  <a:cubicBezTo>
                    <a:pt x="4986" y="83946"/>
                    <a:pt x="610" y="52854"/>
                    <a:pt x="0" y="6074"/>
                  </a:cubicBezTo>
                  <a:close/>
                </a:path>
                <a:path w="968658" h="123904" stroke="0" extrusionOk="0">
                  <a:moveTo>
                    <a:pt x="0" y="6074"/>
                  </a:moveTo>
                  <a:cubicBezTo>
                    <a:pt x="352" y="2054"/>
                    <a:pt x="2431" y="555"/>
                    <a:pt x="6074" y="0"/>
                  </a:cubicBezTo>
                  <a:cubicBezTo>
                    <a:pt x="141916" y="23477"/>
                    <a:pt x="385077" y="11993"/>
                    <a:pt x="493894" y="0"/>
                  </a:cubicBezTo>
                  <a:cubicBezTo>
                    <a:pt x="602711" y="-11993"/>
                    <a:pt x="793366" y="23139"/>
                    <a:pt x="962584" y="0"/>
                  </a:cubicBezTo>
                  <a:cubicBezTo>
                    <a:pt x="966521" y="-163"/>
                    <a:pt x="968849" y="2867"/>
                    <a:pt x="968658" y="6074"/>
                  </a:cubicBezTo>
                  <a:cubicBezTo>
                    <a:pt x="969259" y="31334"/>
                    <a:pt x="970774" y="75197"/>
                    <a:pt x="968658" y="117830"/>
                  </a:cubicBezTo>
                  <a:cubicBezTo>
                    <a:pt x="968256" y="121129"/>
                    <a:pt x="965666" y="124068"/>
                    <a:pt x="962584" y="123904"/>
                  </a:cubicBezTo>
                  <a:cubicBezTo>
                    <a:pt x="808315" y="134252"/>
                    <a:pt x="638291" y="127241"/>
                    <a:pt x="465199" y="123904"/>
                  </a:cubicBezTo>
                  <a:cubicBezTo>
                    <a:pt x="292108" y="120567"/>
                    <a:pt x="180128" y="139354"/>
                    <a:pt x="6074" y="123904"/>
                  </a:cubicBezTo>
                  <a:cubicBezTo>
                    <a:pt x="2588" y="124430"/>
                    <a:pt x="-802" y="121104"/>
                    <a:pt x="0" y="117830"/>
                  </a:cubicBezTo>
                  <a:cubicBezTo>
                    <a:pt x="3768" y="70301"/>
                    <a:pt x="4070" y="32202"/>
                    <a:pt x="0" y="6074"/>
                  </a:cubicBezTo>
                  <a:close/>
                </a:path>
              </a:pathLst>
            </a:custGeom>
            <a:solidFill>
              <a:schemeClr val="bg1"/>
            </a:solidFill>
            <a:ln w="9525">
              <a:solidFill>
                <a:srgbClr val="666666"/>
              </a:solidFill>
              <a:extLst>
                <a:ext uri="{C807C97D-BFC1-408E-A445-0C87EB9F89A2}">
                  <ask:lineSketchStyleProps xmlns:ask="http://schemas.microsoft.com/office/drawing/2018/sketchyshapes" sd="2024747198">
                    <a:prstGeom prst="roundRect">
                      <a:avLst>
                        <a:gd name="adj" fmla="val 4902"/>
                      </a:avLst>
                    </a:prstGeom>
                    <ask:type>
                      <ask:lineSketchFreehand/>
                    </ask:type>
                    <ask:seed>2024747198</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pic>
          <p:nvPicPr>
            <p:cNvPr id="194" name="Search Icon" descr="Magnifying glass">
              <a:extLst>
                <a:ext uri="{FF2B5EF4-FFF2-40B4-BE49-F238E27FC236}">
                  <a16:creationId xmlns:a16="http://schemas.microsoft.com/office/drawing/2014/main" id="{CEC226A2-9070-42E0-8DA0-3AC6D9BC5942}"/>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6117979" y="3780953"/>
              <a:ext cx="76572" cy="76572"/>
            </a:xfrm>
            <a:prstGeom prst="rect">
              <a:avLst/>
            </a:prstGeom>
          </p:spPr>
        </p:pic>
        <p:sp>
          <p:nvSpPr>
            <p:cNvPr id="195" name="Search Text">
              <a:extLst>
                <a:ext uri="{FF2B5EF4-FFF2-40B4-BE49-F238E27FC236}">
                  <a16:creationId xmlns:a16="http://schemas.microsoft.com/office/drawing/2014/main" id="{6C5F5463-2D50-43D0-90DB-C0F5A9594EE3}"/>
                </a:ext>
              </a:extLst>
            </p:cNvPr>
            <p:cNvSpPr txBox="1"/>
            <p:nvPr/>
          </p:nvSpPr>
          <p:spPr>
            <a:xfrm>
              <a:off x="5212327" y="3743941"/>
              <a:ext cx="457951" cy="141094"/>
            </a:xfrm>
            <a:prstGeom prst="rect">
              <a:avLst/>
            </a:prstGeom>
            <a:noFill/>
          </p:spPr>
          <p:txBody>
            <a:bodyPr wrap="square" rtlCol="0">
              <a:spAutoFit/>
            </a:bodyPr>
            <a:lstStyle/>
            <a:p>
              <a:r>
                <a:rPr lang="en-US" sz="600" dirty="0">
                  <a:solidFill>
                    <a:srgbClr val="7D7D7D"/>
                  </a:solidFill>
                </a:rPr>
                <a:t>Cliente …</a:t>
              </a:r>
            </a:p>
          </p:txBody>
        </p:sp>
      </p:grpSp>
      <p:sp>
        <p:nvSpPr>
          <p:cNvPr id="196" name="Outline Button">
            <a:extLst>
              <a:ext uri="{FF2B5EF4-FFF2-40B4-BE49-F238E27FC236}">
                <a16:creationId xmlns:a16="http://schemas.microsoft.com/office/drawing/2014/main" id="{4326DEE3-E092-4679-BE62-BF40FCBDBEB7}"/>
              </a:ext>
            </a:extLst>
          </p:cNvPr>
          <p:cNvSpPr/>
          <p:nvPr/>
        </p:nvSpPr>
        <p:spPr>
          <a:xfrm>
            <a:off x="7560443" y="1958380"/>
            <a:ext cx="720000" cy="236196"/>
          </a:xfrm>
          <a:custGeom>
            <a:avLst/>
            <a:gdLst>
              <a:gd name="connsiteX0" fmla="*/ 0 w 720000"/>
              <a:gd name="connsiteY0" fmla="*/ 14840 h 236196"/>
              <a:gd name="connsiteX1" fmla="*/ 14840 w 720000"/>
              <a:gd name="connsiteY1" fmla="*/ 0 h 236196"/>
              <a:gd name="connsiteX2" fmla="*/ 705160 w 720000"/>
              <a:gd name="connsiteY2" fmla="*/ 0 h 236196"/>
              <a:gd name="connsiteX3" fmla="*/ 720000 w 720000"/>
              <a:gd name="connsiteY3" fmla="*/ 14840 h 236196"/>
              <a:gd name="connsiteX4" fmla="*/ 720000 w 720000"/>
              <a:gd name="connsiteY4" fmla="*/ 221356 h 236196"/>
              <a:gd name="connsiteX5" fmla="*/ 705160 w 720000"/>
              <a:gd name="connsiteY5" fmla="*/ 236196 h 236196"/>
              <a:gd name="connsiteX6" fmla="*/ 14840 w 720000"/>
              <a:gd name="connsiteY6" fmla="*/ 236196 h 236196"/>
              <a:gd name="connsiteX7" fmla="*/ 0 w 720000"/>
              <a:gd name="connsiteY7" fmla="*/ 221356 h 236196"/>
              <a:gd name="connsiteX8" fmla="*/ 0 w 720000"/>
              <a:gd name="connsiteY8" fmla="*/ 14840 h 236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00" h="236196" extrusionOk="0">
                <a:moveTo>
                  <a:pt x="0" y="14840"/>
                </a:moveTo>
                <a:cubicBezTo>
                  <a:pt x="-1153" y="5933"/>
                  <a:pt x="5044" y="600"/>
                  <a:pt x="14840" y="0"/>
                </a:cubicBezTo>
                <a:cubicBezTo>
                  <a:pt x="330390" y="22283"/>
                  <a:pt x="439945" y="8081"/>
                  <a:pt x="705160" y="0"/>
                </a:cubicBezTo>
                <a:cubicBezTo>
                  <a:pt x="711808" y="-1178"/>
                  <a:pt x="719417" y="7840"/>
                  <a:pt x="720000" y="14840"/>
                </a:cubicBezTo>
                <a:cubicBezTo>
                  <a:pt x="718987" y="76361"/>
                  <a:pt x="709819" y="175746"/>
                  <a:pt x="720000" y="221356"/>
                </a:cubicBezTo>
                <a:cubicBezTo>
                  <a:pt x="720542" y="228436"/>
                  <a:pt x="712319" y="236037"/>
                  <a:pt x="705160" y="236196"/>
                </a:cubicBezTo>
                <a:cubicBezTo>
                  <a:pt x="361831" y="210999"/>
                  <a:pt x="359229" y="227049"/>
                  <a:pt x="14840" y="236196"/>
                </a:cubicBezTo>
                <a:cubicBezTo>
                  <a:pt x="6268" y="236817"/>
                  <a:pt x="-215" y="229302"/>
                  <a:pt x="0" y="221356"/>
                </a:cubicBezTo>
                <a:cubicBezTo>
                  <a:pt x="592" y="165953"/>
                  <a:pt x="1703" y="100342"/>
                  <a:pt x="0" y="14840"/>
                </a:cubicBezTo>
                <a:close/>
              </a:path>
            </a:pathLst>
          </a:custGeom>
          <a:noFill/>
          <a:ln>
            <a:solidFill>
              <a:schemeClr val="tx1">
                <a:lumMod val="75000"/>
                <a:lumOff val="25000"/>
              </a:schemeClr>
            </a:solidFill>
            <a:extLst>
              <a:ext uri="{C807C97D-BFC1-408E-A445-0C87EB9F89A2}">
                <ask:lineSketchStyleProps xmlns:ask="http://schemas.microsoft.com/office/drawing/2018/sketchyshapes" sd="1219033472">
                  <a:prstGeom prst="roundRect">
                    <a:avLst>
                      <a:gd name="adj" fmla="val 6283"/>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spc="20" dirty="0">
                <a:solidFill>
                  <a:schemeClr val="tx1">
                    <a:lumMod val="75000"/>
                    <a:lumOff val="25000"/>
                  </a:schemeClr>
                </a:solidFill>
              </a:rPr>
              <a:t>Limpiar</a:t>
            </a:r>
          </a:p>
        </p:txBody>
      </p:sp>
      <p:sp>
        <p:nvSpPr>
          <p:cNvPr id="197" name="Outline Button">
            <a:extLst>
              <a:ext uri="{FF2B5EF4-FFF2-40B4-BE49-F238E27FC236}">
                <a16:creationId xmlns:a16="http://schemas.microsoft.com/office/drawing/2014/main" id="{574279F6-3E7A-4223-891C-93144ABD7141}"/>
              </a:ext>
            </a:extLst>
          </p:cNvPr>
          <p:cNvSpPr/>
          <p:nvPr/>
        </p:nvSpPr>
        <p:spPr>
          <a:xfrm>
            <a:off x="8391023" y="1958380"/>
            <a:ext cx="720000" cy="236196"/>
          </a:xfrm>
          <a:custGeom>
            <a:avLst/>
            <a:gdLst>
              <a:gd name="connsiteX0" fmla="*/ 0 w 720000"/>
              <a:gd name="connsiteY0" fmla="*/ 14840 h 236196"/>
              <a:gd name="connsiteX1" fmla="*/ 14840 w 720000"/>
              <a:gd name="connsiteY1" fmla="*/ 0 h 236196"/>
              <a:gd name="connsiteX2" fmla="*/ 705160 w 720000"/>
              <a:gd name="connsiteY2" fmla="*/ 0 h 236196"/>
              <a:gd name="connsiteX3" fmla="*/ 720000 w 720000"/>
              <a:gd name="connsiteY3" fmla="*/ 14840 h 236196"/>
              <a:gd name="connsiteX4" fmla="*/ 720000 w 720000"/>
              <a:gd name="connsiteY4" fmla="*/ 221356 h 236196"/>
              <a:gd name="connsiteX5" fmla="*/ 705160 w 720000"/>
              <a:gd name="connsiteY5" fmla="*/ 236196 h 236196"/>
              <a:gd name="connsiteX6" fmla="*/ 14840 w 720000"/>
              <a:gd name="connsiteY6" fmla="*/ 236196 h 236196"/>
              <a:gd name="connsiteX7" fmla="*/ 0 w 720000"/>
              <a:gd name="connsiteY7" fmla="*/ 221356 h 236196"/>
              <a:gd name="connsiteX8" fmla="*/ 0 w 720000"/>
              <a:gd name="connsiteY8" fmla="*/ 14840 h 236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00" h="236196" extrusionOk="0">
                <a:moveTo>
                  <a:pt x="0" y="14840"/>
                </a:moveTo>
                <a:cubicBezTo>
                  <a:pt x="-1153" y="5933"/>
                  <a:pt x="5044" y="600"/>
                  <a:pt x="14840" y="0"/>
                </a:cubicBezTo>
                <a:cubicBezTo>
                  <a:pt x="330390" y="22283"/>
                  <a:pt x="439945" y="8081"/>
                  <a:pt x="705160" y="0"/>
                </a:cubicBezTo>
                <a:cubicBezTo>
                  <a:pt x="711808" y="-1178"/>
                  <a:pt x="719417" y="7840"/>
                  <a:pt x="720000" y="14840"/>
                </a:cubicBezTo>
                <a:cubicBezTo>
                  <a:pt x="718987" y="76361"/>
                  <a:pt x="709819" y="175746"/>
                  <a:pt x="720000" y="221356"/>
                </a:cubicBezTo>
                <a:cubicBezTo>
                  <a:pt x="720542" y="228436"/>
                  <a:pt x="712319" y="236037"/>
                  <a:pt x="705160" y="236196"/>
                </a:cubicBezTo>
                <a:cubicBezTo>
                  <a:pt x="361831" y="210999"/>
                  <a:pt x="359229" y="227049"/>
                  <a:pt x="14840" y="236196"/>
                </a:cubicBezTo>
                <a:cubicBezTo>
                  <a:pt x="6268" y="236817"/>
                  <a:pt x="-215" y="229302"/>
                  <a:pt x="0" y="221356"/>
                </a:cubicBezTo>
                <a:cubicBezTo>
                  <a:pt x="592" y="165953"/>
                  <a:pt x="1703" y="100342"/>
                  <a:pt x="0" y="14840"/>
                </a:cubicBezTo>
                <a:close/>
              </a:path>
            </a:pathLst>
          </a:custGeom>
          <a:noFill/>
          <a:ln>
            <a:solidFill>
              <a:schemeClr val="tx1">
                <a:lumMod val="75000"/>
                <a:lumOff val="25000"/>
              </a:schemeClr>
            </a:solidFill>
            <a:extLst>
              <a:ext uri="{C807C97D-BFC1-408E-A445-0C87EB9F89A2}">
                <ask:lineSketchStyleProps xmlns:ask="http://schemas.microsoft.com/office/drawing/2018/sketchyshapes" sd="1219033472">
                  <a:prstGeom prst="roundRect">
                    <a:avLst>
                      <a:gd name="adj" fmla="val 6283"/>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spc="20" dirty="0">
                <a:solidFill>
                  <a:schemeClr val="tx1">
                    <a:lumMod val="75000"/>
                    <a:lumOff val="25000"/>
                  </a:schemeClr>
                </a:solidFill>
              </a:rPr>
              <a:t>Filtrar</a:t>
            </a:r>
          </a:p>
        </p:txBody>
      </p:sp>
      <p:grpSp>
        <p:nvGrpSpPr>
          <p:cNvPr id="198" name="Search Bar">
            <a:extLst>
              <a:ext uri="{FF2B5EF4-FFF2-40B4-BE49-F238E27FC236}">
                <a16:creationId xmlns:a16="http://schemas.microsoft.com/office/drawing/2014/main" id="{D3DBB398-B461-4E2A-AF79-94F6D28DEEF3}"/>
              </a:ext>
            </a:extLst>
          </p:cNvPr>
          <p:cNvGrpSpPr/>
          <p:nvPr/>
        </p:nvGrpSpPr>
        <p:grpSpPr>
          <a:xfrm>
            <a:off x="5901157" y="1980626"/>
            <a:ext cx="1088094" cy="184666"/>
            <a:chOff x="5212327" y="3743941"/>
            <a:chExt cx="778494" cy="141095"/>
          </a:xfrm>
        </p:grpSpPr>
        <p:sp>
          <p:nvSpPr>
            <p:cNvPr id="199" name="Search Placeholder">
              <a:extLst>
                <a:ext uri="{FF2B5EF4-FFF2-40B4-BE49-F238E27FC236}">
                  <a16:creationId xmlns:a16="http://schemas.microsoft.com/office/drawing/2014/main" id="{16CECB1C-ED68-48C4-9115-E654D339915F}"/>
                </a:ext>
              </a:extLst>
            </p:cNvPr>
            <p:cNvSpPr/>
            <p:nvPr/>
          </p:nvSpPr>
          <p:spPr>
            <a:xfrm>
              <a:off x="5255834" y="3757383"/>
              <a:ext cx="734987" cy="123904"/>
            </a:xfrm>
            <a:custGeom>
              <a:avLst/>
              <a:gdLst>
                <a:gd name="connsiteX0" fmla="*/ 0 w 734987"/>
                <a:gd name="connsiteY0" fmla="*/ 6074 h 123904"/>
                <a:gd name="connsiteX1" fmla="*/ 6074 w 734987"/>
                <a:gd name="connsiteY1" fmla="*/ 0 h 123904"/>
                <a:gd name="connsiteX2" fmla="*/ 353037 w 734987"/>
                <a:gd name="connsiteY2" fmla="*/ 0 h 123904"/>
                <a:gd name="connsiteX3" fmla="*/ 728913 w 734987"/>
                <a:gd name="connsiteY3" fmla="*/ 0 h 123904"/>
                <a:gd name="connsiteX4" fmla="*/ 734987 w 734987"/>
                <a:gd name="connsiteY4" fmla="*/ 6074 h 123904"/>
                <a:gd name="connsiteX5" fmla="*/ 734987 w 734987"/>
                <a:gd name="connsiteY5" fmla="*/ 117830 h 123904"/>
                <a:gd name="connsiteX6" fmla="*/ 728913 w 734987"/>
                <a:gd name="connsiteY6" fmla="*/ 123904 h 123904"/>
                <a:gd name="connsiteX7" fmla="*/ 353037 w 734987"/>
                <a:gd name="connsiteY7" fmla="*/ 123904 h 123904"/>
                <a:gd name="connsiteX8" fmla="*/ 6074 w 734987"/>
                <a:gd name="connsiteY8" fmla="*/ 123904 h 123904"/>
                <a:gd name="connsiteX9" fmla="*/ 0 w 734987"/>
                <a:gd name="connsiteY9" fmla="*/ 117830 h 123904"/>
                <a:gd name="connsiteX10" fmla="*/ 0 w 734987"/>
                <a:gd name="connsiteY10" fmla="*/ 6074 h 123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34987" h="123904" fill="none" extrusionOk="0">
                  <a:moveTo>
                    <a:pt x="0" y="6074"/>
                  </a:moveTo>
                  <a:cubicBezTo>
                    <a:pt x="38" y="2164"/>
                    <a:pt x="2365" y="623"/>
                    <a:pt x="6074" y="0"/>
                  </a:cubicBezTo>
                  <a:cubicBezTo>
                    <a:pt x="88899" y="-7434"/>
                    <a:pt x="262785" y="-15283"/>
                    <a:pt x="353037" y="0"/>
                  </a:cubicBezTo>
                  <a:cubicBezTo>
                    <a:pt x="443289" y="15283"/>
                    <a:pt x="581619" y="10325"/>
                    <a:pt x="728913" y="0"/>
                  </a:cubicBezTo>
                  <a:cubicBezTo>
                    <a:pt x="731827" y="118"/>
                    <a:pt x="735043" y="2100"/>
                    <a:pt x="734987" y="6074"/>
                  </a:cubicBezTo>
                  <a:cubicBezTo>
                    <a:pt x="736703" y="56560"/>
                    <a:pt x="737322" y="75727"/>
                    <a:pt x="734987" y="117830"/>
                  </a:cubicBezTo>
                  <a:cubicBezTo>
                    <a:pt x="734806" y="121627"/>
                    <a:pt x="732649" y="124545"/>
                    <a:pt x="728913" y="123904"/>
                  </a:cubicBezTo>
                  <a:cubicBezTo>
                    <a:pt x="567824" y="139731"/>
                    <a:pt x="484616" y="108025"/>
                    <a:pt x="353037" y="123904"/>
                  </a:cubicBezTo>
                  <a:cubicBezTo>
                    <a:pt x="221458" y="139783"/>
                    <a:pt x="162069" y="140489"/>
                    <a:pt x="6074" y="123904"/>
                  </a:cubicBezTo>
                  <a:cubicBezTo>
                    <a:pt x="2721" y="124066"/>
                    <a:pt x="337" y="121084"/>
                    <a:pt x="0" y="117830"/>
                  </a:cubicBezTo>
                  <a:cubicBezTo>
                    <a:pt x="4986" y="83946"/>
                    <a:pt x="610" y="52854"/>
                    <a:pt x="0" y="6074"/>
                  </a:cubicBezTo>
                  <a:close/>
                </a:path>
                <a:path w="734987" h="123904" stroke="0" extrusionOk="0">
                  <a:moveTo>
                    <a:pt x="0" y="6074"/>
                  </a:moveTo>
                  <a:cubicBezTo>
                    <a:pt x="352" y="2054"/>
                    <a:pt x="2431" y="555"/>
                    <a:pt x="6074" y="0"/>
                  </a:cubicBezTo>
                  <a:cubicBezTo>
                    <a:pt x="137328" y="-17873"/>
                    <a:pt x="256176" y="-14245"/>
                    <a:pt x="374722" y="0"/>
                  </a:cubicBezTo>
                  <a:cubicBezTo>
                    <a:pt x="493268" y="14245"/>
                    <a:pt x="630423" y="4871"/>
                    <a:pt x="728913" y="0"/>
                  </a:cubicBezTo>
                  <a:cubicBezTo>
                    <a:pt x="732850" y="-163"/>
                    <a:pt x="735178" y="2867"/>
                    <a:pt x="734987" y="6074"/>
                  </a:cubicBezTo>
                  <a:cubicBezTo>
                    <a:pt x="735588" y="31334"/>
                    <a:pt x="737103" y="75197"/>
                    <a:pt x="734987" y="117830"/>
                  </a:cubicBezTo>
                  <a:cubicBezTo>
                    <a:pt x="734585" y="121129"/>
                    <a:pt x="731995" y="124068"/>
                    <a:pt x="728913" y="123904"/>
                  </a:cubicBezTo>
                  <a:cubicBezTo>
                    <a:pt x="621312" y="129628"/>
                    <a:pt x="457919" y="117397"/>
                    <a:pt x="353037" y="123904"/>
                  </a:cubicBezTo>
                  <a:cubicBezTo>
                    <a:pt x="248155" y="130411"/>
                    <a:pt x="139885" y="117018"/>
                    <a:pt x="6074" y="123904"/>
                  </a:cubicBezTo>
                  <a:cubicBezTo>
                    <a:pt x="2588" y="124430"/>
                    <a:pt x="-802" y="121104"/>
                    <a:pt x="0" y="117830"/>
                  </a:cubicBezTo>
                  <a:cubicBezTo>
                    <a:pt x="3768" y="70301"/>
                    <a:pt x="4070" y="32202"/>
                    <a:pt x="0" y="6074"/>
                  </a:cubicBezTo>
                  <a:close/>
                </a:path>
              </a:pathLst>
            </a:custGeom>
            <a:solidFill>
              <a:schemeClr val="bg1"/>
            </a:solidFill>
            <a:ln w="9525">
              <a:solidFill>
                <a:srgbClr val="666666"/>
              </a:solidFill>
              <a:extLst>
                <a:ext uri="{C807C97D-BFC1-408E-A445-0C87EB9F89A2}">
                  <ask:lineSketchStyleProps xmlns:ask="http://schemas.microsoft.com/office/drawing/2018/sketchyshapes" sd="2024747198">
                    <a:prstGeom prst="roundRect">
                      <a:avLst>
                        <a:gd name="adj" fmla="val 4902"/>
                      </a:avLst>
                    </a:prstGeom>
                    <ask:type>
                      <ask:lineSketchFreehand/>
                    </ask:type>
                    <ask:seed>2024747198</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pic>
          <p:nvPicPr>
            <p:cNvPr id="200" name="Search Icon" descr="Magnifying glass">
              <a:extLst>
                <a:ext uri="{FF2B5EF4-FFF2-40B4-BE49-F238E27FC236}">
                  <a16:creationId xmlns:a16="http://schemas.microsoft.com/office/drawing/2014/main" id="{6A53FA4F-4111-40C2-8CEF-FBAF2C78C9AD}"/>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5868104" y="3780953"/>
              <a:ext cx="76572" cy="76572"/>
            </a:xfrm>
            <a:prstGeom prst="rect">
              <a:avLst/>
            </a:prstGeom>
          </p:spPr>
        </p:pic>
        <p:sp>
          <p:nvSpPr>
            <p:cNvPr id="201" name="Search Text">
              <a:extLst>
                <a:ext uri="{FF2B5EF4-FFF2-40B4-BE49-F238E27FC236}">
                  <a16:creationId xmlns:a16="http://schemas.microsoft.com/office/drawing/2014/main" id="{6E0E9E9F-2855-4E85-A850-5D14BB0F213B}"/>
                </a:ext>
              </a:extLst>
            </p:cNvPr>
            <p:cNvSpPr txBox="1"/>
            <p:nvPr/>
          </p:nvSpPr>
          <p:spPr>
            <a:xfrm>
              <a:off x="5212327" y="3743941"/>
              <a:ext cx="457951" cy="141095"/>
            </a:xfrm>
            <a:prstGeom prst="rect">
              <a:avLst/>
            </a:prstGeom>
            <a:noFill/>
          </p:spPr>
          <p:txBody>
            <a:bodyPr wrap="square" rtlCol="0">
              <a:spAutoFit/>
            </a:bodyPr>
            <a:lstStyle/>
            <a:p>
              <a:r>
                <a:rPr lang="en-US" sz="600" dirty="0">
                  <a:solidFill>
                    <a:srgbClr val="7D7D7D"/>
                  </a:solidFill>
                </a:rPr>
                <a:t>Fecha …</a:t>
              </a:r>
            </a:p>
          </p:txBody>
        </p:sp>
      </p:grpSp>
      <p:sp>
        <p:nvSpPr>
          <p:cNvPr id="164" name="Dropdown Text">
            <a:extLst>
              <a:ext uri="{FF2B5EF4-FFF2-40B4-BE49-F238E27FC236}">
                <a16:creationId xmlns:a16="http://schemas.microsoft.com/office/drawing/2014/main" id="{22FD269C-DBAC-494F-9F38-4096494CFDB6}"/>
              </a:ext>
            </a:extLst>
          </p:cNvPr>
          <p:cNvSpPr txBox="1"/>
          <p:nvPr/>
        </p:nvSpPr>
        <p:spPr>
          <a:xfrm>
            <a:off x="4498248" y="1503373"/>
            <a:ext cx="314971" cy="96501"/>
          </a:xfrm>
          <a:prstGeom prst="rect">
            <a:avLst/>
          </a:prstGeom>
          <a:noFill/>
        </p:spPr>
        <p:txBody>
          <a:bodyPr wrap="square" lIns="0" tIns="0" rIns="0" bIns="0" rtlCol="0">
            <a:spAutoFit/>
          </a:bodyPr>
          <a:lstStyle/>
          <a:p>
            <a:pPr algn="r">
              <a:lnSpc>
                <a:spcPct val="110000"/>
              </a:lnSpc>
            </a:pPr>
            <a:r>
              <a:rPr lang="en-US" sz="600" dirty="0">
                <a:solidFill>
                  <a:srgbClr val="555555"/>
                </a:solidFill>
              </a:rPr>
              <a:t>Autores</a:t>
            </a:r>
          </a:p>
        </p:txBody>
      </p:sp>
      <p:sp>
        <p:nvSpPr>
          <p:cNvPr id="229" name="Third Header Background">
            <a:extLst>
              <a:ext uri="{FF2B5EF4-FFF2-40B4-BE49-F238E27FC236}">
                <a16:creationId xmlns:a16="http://schemas.microsoft.com/office/drawing/2014/main" id="{35869B4A-D094-4802-A7C5-3589FD0DB8E6}"/>
              </a:ext>
            </a:extLst>
          </p:cNvPr>
          <p:cNvSpPr/>
          <p:nvPr/>
        </p:nvSpPr>
        <p:spPr>
          <a:xfrm>
            <a:off x="2427856" y="1738416"/>
            <a:ext cx="6846843" cy="3081233"/>
          </a:xfrm>
          <a:custGeom>
            <a:avLst/>
            <a:gdLst>
              <a:gd name="connsiteX0" fmla="*/ 0 w 6846843"/>
              <a:gd name="connsiteY0" fmla="*/ 0 h 3081233"/>
              <a:gd name="connsiteX1" fmla="*/ 479279 w 6846843"/>
              <a:gd name="connsiteY1" fmla="*/ 0 h 3081233"/>
              <a:gd name="connsiteX2" fmla="*/ 1232432 w 6846843"/>
              <a:gd name="connsiteY2" fmla="*/ 0 h 3081233"/>
              <a:gd name="connsiteX3" fmla="*/ 1848648 w 6846843"/>
              <a:gd name="connsiteY3" fmla="*/ 0 h 3081233"/>
              <a:gd name="connsiteX4" fmla="*/ 2533332 w 6846843"/>
              <a:gd name="connsiteY4" fmla="*/ 0 h 3081233"/>
              <a:gd name="connsiteX5" fmla="*/ 3354953 w 6846843"/>
              <a:gd name="connsiteY5" fmla="*/ 0 h 3081233"/>
              <a:gd name="connsiteX6" fmla="*/ 3902701 w 6846843"/>
              <a:gd name="connsiteY6" fmla="*/ 0 h 3081233"/>
              <a:gd name="connsiteX7" fmla="*/ 4655853 w 6846843"/>
              <a:gd name="connsiteY7" fmla="*/ 0 h 3081233"/>
              <a:gd name="connsiteX8" fmla="*/ 5203601 w 6846843"/>
              <a:gd name="connsiteY8" fmla="*/ 0 h 3081233"/>
              <a:gd name="connsiteX9" fmla="*/ 5888285 w 6846843"/>
              <a:gd name="connsiteY9" fmla="*/ 0 h 3081233"/>
              <a:gd name="connsiteX10" fmla="*/ 6846843 w 6846843"/>
              <a:gd name="connsiteY10" fmla="*/ 0 h 3081233"/>
              <a:gd name="connsiteX11" fmla="*/ 6846843 w 6846843"/>
              <a:gd name="connsiteY11" fmla="*/ 523810 h 3081233"/>
              <a:gd name="connsiteX12" fmla="*/ 6846843 w 6846843"/>
              <a:gd name="connsiteY12" fmla="*/ 1201681 h 3081233"/>
              <a:gd name="connsiteX13" fmla="*/ 6846843 w 6846843"/>
              <a:gd name="connsiteY13" fmla="*/ 1817927 h 3081233"/>
              <a:gd name="connsiteX14" fmla="*/ 6846843 w 6846843"/>
              <a:gd name="connsiteY14" fmla="*/ 2495799 h 3081233"/>
              <a:gd name="connsiteX15" fmla="*/ 6846843 w 6846843"/>
              <a:gd name="connsiteY15" fmla="*/ 3081233 h 3081233"/>
              <a:gd name="connsiteX16" fmla="*/ 6230627 w 6846843"/>
              <a:gd name="connsiteY16" fmla="*/ 3081233 h 3081233"/>
              <a:gd name="connsiteX17" fmla="*/ 5614411 w 6846843"/>
              <a:gd name="connsiteY17" fmla="*/ 3081233 h 3081233"/>
              <a:gd name="connsiteX18" fmla="*/ 4861259 w 6846843"/>
              <a:gd name="connsiteY18" fmla="*/ 3081233 h 3081233"/>
              <a:gd name="connsiteX19" fmla="*/ 4176574 w 6846843"/>
              <a:gd name="connsiteY19" fmla="*/ 3081233 h 3081233"/>
              <a:gd name="connsiteX20" fmla="*/ 3354953 w 6846843"/>
              <a:gd name="connsiteY20" fmla="*/ 3081233 h 3081233"/>
              <a:gd name="connsiteX21" fmla="*/ 2533332 w 6846843"/>
              <a:gd name="connsiteY21" fmla="*/ 3081233 h 3081233"/>
              <a:gd name="connsiteX22" fmla="*/ 1780179 w 6846843"/>
              <a:gd name="connsiteY22" fmla="*/ 3081233 h 3081233"/>
              <a:gd name="connsiteX23" fmla="*/ 1027026 w 6846843"/>
              <a:gd name="connsiteY23" fmla="*/ 3081233 h 3081233"/>
              <a:gd name="connsiteX24" fmla="*/ 0 w 6846843"/>
              <a:gd name="connsiteY24" fmla="*/ 3081233 h 3081233"/>
              <a:gd name="connsiteX25" fmla="*/ 0 w 6846843"/>
              <a:gd name="connsiteY25" fmla="*/ 2526611 h 3081233"/>
              <a:gd name="connsiteX26" fmla="*/ 0 w 6846843"/>
              <a:gd name="connsiteY26" fmla="*/ 1910364 h 3081233"/>
              <a:gd name="connsiteX27" fmla="*/ 0 w 6846843"/>
              <a:gd name="connsiteY27" fmla="*/ 1294118 h 3081233"/>
              <a:gd name="connsiteX28" fmla="*/ 0 w 6846843"/>
              <a:gd name="connsiteY28" fmla="*/ 770308 h 3081233"/>
              <a:gd name="connsiteX29" fmla="*/ 0 w 6846843"/>
              <a:gd name="connsiteY29" fmla="*/ 0 h 3081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846843" h="3081233" fill="none" extrusionOk="0">
                <a:moveTo>
                  <a:pt x="0" y="0"/>
                </a:moveTo>
                <a:cubicBezTo>
                  <a:pt x="235342" y="-20309"/>
                  <a:pt x="308947" y="16865"/>
                  <a:pt x="479279" y="0"/>
                </a:cubicBezTo>
                <a:cubicBezTo>
                  <a:pt x="649611" y="-16865"/>
                  <a:pt x="960678" y="-37355"/>
                  <a:pt x="1232432" y="0"/>
                </a:cubicBezTo>
                <a:cubicBezTo>
                  <a:pt x="1504186" y="37355"/>
                  <a:pt x="1660272" y="12544"/>
                  <a:pt x="1848648" y="0"/>
                </a:cubicBezTo>
                <a:cubicBezTo>
                  <a:pt x="2037024" y="-12544"/>
                  <a:pt x="2299182" y="16893"/>
                  <a:pt x="2533332" y="0"/>
                </a:cubicBezTo>
                <a:cubicBezTo>
                  <a:pt x="2767482" y="-16893"/>
                  <a:pt x="2982432" y="31192"/>
                  <a:pt x="3354953" y="0"/>
                </a:cubicBezTo>
                <a:cubicBezTo>
                  <a:pt x="3727474" y="-31192"/>
                  <a:pt x="3787105" y="-16686"/>
                  <a:pt x="3902701" y="0"/>
                </a:cubicBezTo>
                <a:cubicBezTo>
                  <a:pt x="4018297" y="16686"/>
                  <a:pt x="4429570" y="-15116"/>
                  <a:pt x="4655853" y="0"/>
                </a:cubicBezTo>
                <a:cubicBezTo>
                  <a:pt x="4882136" y="15116"/>
                  <a:pt x="4938359" y="20416"/>
                  <a:pt x="5203601" y="0"/>
                </a:cubicBezTo>
                <a:cubicBezTo>
                  <a:pt x="5468843" y="-20416"/>
                  <a:pt x="5571190" y="22631"/>
                  <a:pt x="5888285" y="0"/>
                </a:cubicBezTo>
                <a:cubicBezTo>
                  <a:pt x="6205380" y="-22631"/>
                  <a:pt x="6590787" y="14141"/>
                  <a:pt x="6846843" y="0"/>
                </a:cubicBezTo>
                <a:cubicBezTo>
                  <a:pt x="6838416" y="129146"/>
                  <a:pt x="6839064" y="352669"/>
                  <a:pt x="6846843" y="523810"/>
                </a:cubicBezTo>
                <a:cubicBezTo>
                  <a:pt x="6854623" y="694951"/>
                  <a:pt x="6850246" y="973665"/>
                  <a:pt x="6846843" y="1201681"/>
                </a:cubicBezTo>
                <a:cubicBezTo>
                  <a:pt x="6843440" y="1429697"/>
                  <a:pt x="6852163" y="1641828"/>
                  <a:pt x="6846843" y="1817927"/>
                </a:cubicBezTo>
                <a:cubicBezTo>
                  <a:pt x="6841523" y="1994026"/>
                  <a:pt x="6848463" y="2306014"/>
                  <a:pt x="6846843" y="2495799"/>
                </a:cubicBezTo>
                <a:cubicBezTo>
                  <a:pt x="6845223" y="2685584"/>
                  <a:pt x="6853433" y="2898749"/>
                  <a:pt x="6846843" y="3081233"/>
                </a:cubicBezTo>
                <a:cubicBezTo>
                  <a:pt x="6704932" y="3058645"/>
                  <a:pt x="6418504" y="3096339"/>
                  <a:pt x="6230627" y="3081233"/>
                </a:cubicBezTo>
                <a:cubicBezTo>
                  <a:pt x="6042750" y="3066127"/>
                  <a:pt x="5905222" y="3052141"/>
                  <a:pt x="5614411" y="3081233"/>
                </a:cubicBezTo>
                <a:cubicBezTo>
                  <a:pt x="5323600" y="3110325"/>
                  <a:pt x="5186984" y="3051847"/>
                  <a:pt x="4861259" y="3081233"/>
                </a:cubicBezTo>
                <a:cubicBezTo>
                  <a:pt x="4535534" y="3110619"/>
                  <a:pt x="4506225" y="3055591"/>
                  <a:pt x="4176574" y="3081233"/>
                </a:cubicBezTo>
                <a:cubicBezTo>
                  <a:pt x="3846924" y="3106875"/>
                  <a:pt x="3686579" y="3058161"/>
                  <a:pt x="3354953" y="3081233"/>
                </a:cubicBezTo>
                <a:cubicBezTo>
                  <a:pt x="3023327" y="3104305"/>
                  <a:pt x="2830059" y="3112469"/>
                  <a:pt x="2533332" y="3081233"/>
                </a:cubicBezTo>
                <a:cubicBezTo>
                  <a:pt x="2236605" y="3049997"/>
                  <a:pt x="2004953" y="3068292"/>
                  <a:pt x="1780179" y="3081233"/>
                </a:cubicBezTo>
                <a:cubicBezTo>
                  <a:pt x="1555405" y="3094174"/>
                  <a:pt x="1401323" y="3060596"/>
                  <a:pt x="1027026" y="3081233"/>
                </a:cubicBezTo>
                <a:cubicBezTo>
                  <a:pt x="652729" y="3101870"/>
                  <a:pt x="338234" y="3030007"/>
                  <a:pt x="0" y="3081233"/>
                </a:cubicBezTo>
                <a:cubicBezTo>
                  <a:pt x="21736" y="2917358"/>
                  <a:pt x="13263" y="2678389"/>
                  <a:pt x="0" y="2526611"/>
                </a:cubicBezTo>
                <a:cubicBezTo>
                  <a:pt x="-13263" y="2374833"/>
                  <a:pt x="17853" y="2187735"/>
                  <a:pt x="0" y="1910364"/>
                </a:cubicBezTo>
                <a:cubicBezTo>
                  <a:pt x="-17853" y="1632993"/>
                  <a:pt x="7205" y="1571578"/>
                  <a:pt x="0" y="1294118"/>
                </a:cubicBezTo>
                <a:cubicBezTo>
                  <a:pt x="-7205" y="1016658"/>
                  <a:pt x="9013" y="942032"/>
                  <a:pt x="0" y="770308"/>
                </a:cubicBezTo>
                <a:cubicBezTo>
                  <a:pt x="-9013" y="598584"/>
                  <a:pt x="-37358" y="314791"/>
                  <a:pt x="0" y="0"/>
                </a:cubicBezTo>
                <a:close/>
              </a:path>
              <a:path w="6846843" h="3081233" stroke="0" extrusionOk="0">
                <a:moveTo>
                  <a:pt x="0" y="0"/>
                </a:moveTo>
                <a:cubicBezTo>
                  <a:pt x="212604" y="-18402"/>
                  <a:pt x="338907" y="-16909"/>
                  <a:pt x="616216" y="0"/>
                </a:cubicBezTo>
                <a:cubicBezTo>
                  <a:pt x="893525" y="16909"/>
                  <a:pt x="928192" y="-19204"/>
                  <a:pt x="1095495" y="0"/>
                </a:cubicBezTo>
                <a:cubicBezTo>
                  <a:pt x="1262798" y="19204"/>
                  <a:pt x="1535573" y="-18632"/>
                  <a:pt x="1917116" y="0"/>
                </a:cubicBezTo>
                <a:cubicBezTo>
                  <a:pt x="2298659" y="18632"/>
                  <a:pt x="2240422" y="-1535"/>
                  <a:pt x="2533332" y="0"/>
                </a:cubicBezTo>
                <a:cubicBezTo>
                  <a:pt x="2826242" y="1535"/>
                  <a:pt x="3020281" y="26031"/>
                  <a:pt x="3149548" y="0"/>
                </a:cubicBezTo>
                <a:cubicBezTo>
                  <a:pt x="3278815" y="-26031"/>
                  <a:pt x="3583033" y="-3675"/>
                  <a:pt x="3971169" y="0"/>
                </a:cubicBezTo>
                <a:cubicBezTo>
                  <a:pt x="4359305" y="3675"/>
                  <a:pt x="4299361" y="8054"/>
                  <a:pt x="4518916" y="0"/>
                </a:cubicBezTo>
                <a:cubicBezTo>
                  <a:pt x="4738471" y="-8054"/>
                  <a:pt x="4944384" y="17673"/>
                  <a:pt x="5340538" y="0"/>
                </a:cubicBezTo>
                <a:cubicBezTo>
                  <a:pt x="5736692" y="-17673"/>
                  <a:pt x="5794173" y="12890"/>
                  <a:pt x="6162159" y="0"/>
                </a:cubicBezTo>
                <a:cubicBezTo>
                  <a:pt x="6530145" y="-12890"/>
                  <a:pt x="6600942" y="20340"/>
                  <a:pt x="6846843" y="0"/>
                </a:cubicBezTo>
                <a:cubicBezTo>
                  <a:pt x="6834513" y="240891"/>
                  <a:pt x="6877313" y="535309"/>
                  <a:pt x="6846843" y="677871"/>
                </a:cubicBezTo>
                <a:cubicBezTo>
                  <a:pt x="6816373" y="820433"/>
                  <a:pt x="6830028" y="1104026"/>
                  <a:pt x="6846843" y="1324930"/>
                </a:cubicBezTo>
                <a:cubicBezTo>
                  <a:pt x="6863658" y="1545834"/>
                  <a:pt x="6869760" y="1738877"/>
                  <a:pt x="6846843" y="1848740"/>
                </a:cubicBezTo>
                <a:cubicBezTo>
                  <a:pt x="6823927" y="1958603"/>
                  <a:pt x="6825852" y="2279695"/>
                  <a:pt x="6846843" y="2464986"/>
                </a:cubicBezTo>
                <a:cubicBezTo>
                  <a:pt x="6867834" y="2650277"/>
                  <a:pt x="6864539" y="2788917"/>
                  <a:pt x="6846843" y="3081233"/>
                </a:cubicBezTo>
                <a:cubicBezTo>
                  <a:pt x="6606800" y="3098573"/>
                  <a:pt x="6415970" y="3091003"/>
                  <a:pt x="6162159" y="3081233"/>
                </a:cubicBezTo>
                <a:cubicBezTo>
                  <a:pt x="5908348" y="3071463"/>
                  <a:pt x="5700688" y="3043092"/>
                  <a:pt x="5340538" y="3081233"/>
                </a:cubicBezTo>
                <a:cubicBezTo>
                  <a:pt x="4980388" y="3119374"/>
                  <a:pt x="4909668" y="3061661"/>
                  <a:pt x="4655853" y="3081233"/>
                </a:cubicBezTo>
                <a:cubicBezTo>
                  <a:pt x="4402039" y="3100805"/>
                  <a:pt x="4386138" y="3071107"/>
                  <a:pt x="4176574" y="3081233"/>
                </a:cubicBezTo>
                <a:cubicBezTo>
                  <a:pt x="3967010" y="3091359"/>
                  <a:pt x="3895280" y="3054154"/>
                  <a:pt x="3628827" y="3081233"/>
                </a:cubicBezTo>
                <a:cubicBezTo>
                  <a:pt x="3362374" y="3108312"/>
                  <a:pt x="3004094" y="3117323"/>
                  <a:pt x="2807206" y="3081233"/>
                </a:cubicBezTo>
                <a:cubicBezTo>
                  <a:pt x="2610318" y="3045143"/>
                  <a:pt x="2281841" y="3113968"/>
                  <a:pt x="2122521" y="3081233"/>
                </a:cubicBezTo>
                <a:cubicBezTo>
                  <a:pt x="1963202" y="3048498"/>
                  <a:pt x="1685290" y="3094046"/>
                  <a:pt x="1574774" y="3081233"/>
                </a:cubicBezTo>
                <a:cubicBezTo>
                  <a:pt x="1464258" y="3068420"/>
                  <a:pt x="1124358" y="3077410"/>
                  <a:pt x="890090" y="3081233"/>
                </a:cubicBezTo>
                <a:cubicBezTo>
                  <a:pt x="655822" y="3085056"/>
                  <a:pt x="298366" y="3114572"/>
                  <a:pt x="0" y="3081233"/>
                </a:cubicBezTo>
                <a:cubicBezTo>
                  <a:pt x="-10951" y="2957782"/>
                  <a:pt x="-24257" y="2751689"/>
                  <a:pt x="0" y="2557423"/>
                </a:cubicBezTo>
                <a:cubicBezTo>
                  <a:pt x="24257" y="2363157"/>
                  <a:pt x="3063" y="2095293"/>
                  <a:pt x="0" y="1910364"/>
                </a:cubicBezTo>
                <a:cubicBezTo>
                  <a:pt x="-3063" y="1725435"/>
                  <a:pt x="17229" y="1536300"/>
                  <a:pt x="0" y="1355743"/>
                </a:cubicBezTo>
                <a:cubicBezTo>
                  <a:pt x="-17229" y="1175186"/>
                  <a:pt x="19565" y="897343"/>
                  <a:pt x="0" y="677871"/>
                </a:cubicBezTo>
                <a:cubicBezTo>
                  <a:pt x="-19565" y="458399"/>
                  <a:pt x="-14378" y="255234"/>
                  <a:pt x="0" y="0"/>
                </a:cubicBezTo>
                <a:close/>
              </a:path>
            </a:pathLst>
          </a:custGeom>
          <a:solidFill>
            <a:srgbClr val="F2F2F2">
              <a:alpha val="50196"/>
            </a:srgbClr>
          </a:solidFill>
          <a:ln>
            <a:solidFill>
              <a:srgbClr val="F2F2F2">
                <a:alpha val="0"/>
              </a:srgb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203" name="Dropdown Text">
            <a:extLst>
              <a:ext uri="{FF2B5EF4-FFF2-40B4-BE49-F238E27FC236}">
                <a16:creationId xmlns:a16="http://schemas.microsoft.com/office/drawing/2014/main" id="{6F6DF10A-1E43-491E-8D56-AE2EA6756B53}"/>
              </a:ext>
            </a:extLst>
          </p:cNvPr>
          <p:cNvSpPr txBox="1"/>
          <p:nvPr/>
        </p:nvSpPr>
        <p:spPr>
          <a:xfrm>
            <a:off x="5215975" y="2059556"/>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Nacionalidad 1</a:t>
            </a:r>
          </a:p>
        </p:txBody>
      </p:sp>
      <p:sp>
        <p:nvSpPr>
          <p:cNvPr id="204" name="Dropdown Text">
            <a:extLst>
              <a:ext uri="{FF2B5EF4-FFF2-40B4-BE49-F238E27FC236}">
                <a16:creationId xmlns:a16="http://schemas.microsoft.com/office/drawing/2014/main" id="{8D79153A-1910-497E-BBB0-BE67A1F9F0B5}"/>
              </a:ext>
            </a:extLst>
          </p:cNvPr>
          <p:cNvSpPr txBox="1"/>
          <p:nvPr/>
        </p:nvSpPr>
        <p:spPr>
          <a:xfrm>
            <a:off x="5215975" y="2320137"/>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Nacionalidad 2</a:t>
            </a:r>
          </a:p>
        </p:txBody>
      </p:sp>
      <p:sp>
        <p:nvSpPr>
          <p:cNvPr id="205" name="Dropdown Text">
            <a:extLst>
              <a:ext uri="{FF2B5EF4-FFF2-40B4-BE49-F238E27FC236}">
                <a16:creationId xmlns:a16="http://schemas.microsoft.com/office/drawing/2014/main" id="{8816723E-2E48-4F00-99DA-5A097FB758A0}"/>
              </a:ext>
            </a:extLst>
          </p:cNvPr>
          <p:cNvSpPr txBox="1"/>
          <p:nvPr/>
        </p:nvSpPr>
        <p:spPr>
          <a:xfrm>
            <a:off x="5215975" y="2575006"/>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Nacionalidad 3</a:t>
            </a:r>
          </a:p>
        </p:txBody>
      </p:sp>
      <p:sp>
        <p:nvSpPr>
          <p:cNvPr id="206" name="Dropdown Text">
            <a:extLst>
              <a:ext uri="{FF2B5EF4-FFF2-40B4-BE49-F238E27FC236}">
                <a16:creationId xmlns:a16="http://schemas.microsoft.com/office/drawing/2014/main" id="{B3C7CB37-22C8-49EA-8E38-B5013690F30B}"/>
              </a:ext>
            </a:extLst>
          </p:cNvPr>
          <p:cNvSpPr txBox="1"/>
          <p:nvPr/>
        </p:nvSpPr>
        <p:spPr>
          <a:xfrm>
            <a:off x="5205646" y="2817515"/>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Nacionalidad 4</a:t>
            </a:r>
          </a:p>
        </p:txBody>
      </p:sp>
      <p:sp>
        <p:nvSpPr>
          <p:cNvPr id="207" name="Dropdown Text">
            <a:extLst>
              <a:ext uri="{FF2B5EF4-FFF2-40B4-BE49-F238E27FC236}">
                <a16:creationId xmlns:a16="http://schemas.microsoft.com/office/drawing/2014/main" id="{D1B23835-C2EC-4487-825C-E70664493C39}"/>
              </a:ext>
            </a:extLst>
          </p:cNvPr>
          <p:cNvSpPr txBox="1"/>
          <p:nvPr/>
        </p:nvSpPr>
        <p:spPr>
          <a:xfrm>
            <a:off x="5215975" y="3066022"/>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Nacionalidad 5</a:t>
            </a:r>
          </a:p>
        </p:txBody>
      </p:sp>
      <p:sp>
        <p:nvSpPr>
          <p:cNvPr id="208" name="Pop-Up Background">
            <a:extLst>
              <a:ext uri="{FF2B5EF4-FFF2-40B4-BE49-F238E27FC236}">
                <a16:creationId xmlns:a16="http://schemas.microsoft.com/office/drawing/2014/main" id="{9A132AF9-9F90-4BDF-9D43-63334AA7C2AA}"/>
              </a:ext>
            </a:extLst>
          </p:cNvPr>
          <p:cNvSpPr/>
          <p:nvPr/>
        </p:nvSpPr>
        <p:spPr>
          <a:xfrm>
            <a:off x="4328652" y="1993537"/>
            <a:ext cx="3041855" cy="2508811"/>
          </a:xfrm>
          <a:custGeom>
            <a:avLst/>
            <a:gdLst>
              <a:gd name="connsiteX0" fmla="*/ 0 w 3041855"/>
              <a:gd name="connsiteY0" fmla="*/ 72454 h 2508811"/>
              <a:gd name="connsiteX1" fmla="*/ 72454 w 3041855"/>
              <a:gd name="connsiteY1" fmla="*/ 0 h 2508811"/>
              <a:gd name="connsiteX2" fmla="*/ 564935 w 3041855"/>
              <a:gd name="connsiteY2" fmla="*/ 0 h 2508811"/>
              <a:gd name="connsiteX3" fmla="*/ 1144324 w 3041855"/>
              <a:gd name="connsiteY3" fmla="*/ 0 h 2508811"/>
              <a:gd name="connsiteX4" fmla="*/ 1636805 w 3041855"/>
              <a:gd name="connsiteY4" fmla="*/ 0 h 2508811"/>
              <a:gd name="connsiteX5" fmla="*/ 2187225 w 3041855"/>
              <a:gd name="connsiteY5" fmla="*/ 0 h 2508811"/>
              <a:gd name="connsiteX6" fmla="*/ 2969401 w 3041855"/>
              <a:gd name="connsiteY6" fmla="*/ 0 h 2508811"/>
              <a:gd name="connsiteX7" fmla="*/ 3041855 w 3041855"/>
              <a:gd name="connsiteY7" fmla="*/ 72454 h 2508811"/>
              <a:gd name="connsiteX8" fmla="*/ 3041855 w 3041855"/>
              <a:gd name="connsiteY8" fmla="*/ 639791 h 2508811"/>
              <a:gd name="connsiteX9" fmla="*/ 3041855 w 3041855"/>
              <a:gd name="connsiteY9" fmla="*/ 1207127 h 2508811"/>
              <a:gd name="connsiteX10" fmla="*/ 3041855 w 3041855"/>
              <a:gd name="connsiteY10" fmla="*/ 1821742 h 2508811"/>
              <a:gd name="connsiteX11" fmla="*/ 3041855 w 3041855"/>
              <a:gd name="connsiteY11" fmla="*/ 2436357 h 2508811"/>
              <a:gd name="connsiteX12" fmla="*/ 2969401 w 3041855"/>
              <a:gd name="connsiteY12" fmla="*/ 2508811 h 2508811"/>
              <a:gd name="connsiteX13" fmla="*/ 2418981 w 3041855"/>
              <a:gd name="connsiteY13" fmla="*/ 2508811 h 2508811"/>
              <a:gd name="connsiteX14" fmla="*/ 1897531 w 3041855"/>
              <a:gd name="connsiteY14" fmla="*/ 2508811 h 2508811"/>
              <a:gd name="connsiteX15" fmla="*/ 1260202 w 3041855"/>
              <a:gd name="connsiteY15" fmla="*/ 2508811 h 2508811"/>
              <a:gd name="connsiteX16" fmla="*/ 680813 w 3041855"/>
              <a:gd name="connsiteY16" fmla="*/ 2508811 h 2508811"/>
              <a:gd name="connsiteX17" fmla="*/ 72454 w 3041855"/>
              <a:gd name="connsiteY17" fmla="*/ 2508811 h 2508811"/>
              <a:gd name="connsiteX18" fmla="*/ 0 w 3041855"/>
              <a:gd name="connsiteY18" fmla="*/ 2436357 h 2508811"/>
              <a:gd name="connsiteX19" fmla="*/ 0 w 3041855"/>
              <a:gd name="connsiteY19" fmla="*/ 1892659 h 2508811"/>
              <a:gd name="connsiteX20" fmla="*/ 0 w 3041855"/>
              <a:gd name="connsiteY20" fmla="*/ 1254406 h 2508811"/>
              <a:gd name="connsiteX21" fmla="*/ 0 w 3041855"/>
              <a:gd name="connsiteY21" fmla="*/ 734347 h 2508811"/>
              <a:gd name="connsiteX22" fmla="*/ 0 w 3041855"/>
              <a:gd name="connsiteY22" fmla="*/ 72454 h 2508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041855" h="2508811" fill="none" extrusionOk="0">
                <a:moveTo>
                  <a:pt x="0" y="72454"/>
                </a:moveTo>
                <a:cubicBezTo>
                  <a:pt x="939" y="35746"/>
                  <a:pt x="39323" y="-603"/>
                  <a:pt x="72454" y="0"/>
                </a:cubicBezTo>
                <a:cubicBezTo>
                  <a:pt x="197574" y="21220"/>
                  <a:pt x="391016" y="17118"/>
                  <a:pt x="564935" y="0"/>
                </a:cubicBezTo>
                <a:cubicBezTo>
                  <a:pt x="738854" y="-17118"/>
                  <a:pt x="960809" y="11477"/>
                  <a:pt x="1144324" y="0"/>
                </a:cubicBezTo>
                <a:cubicBezTo>
                  <a:pt x="1327839" y="-11477"/>
                  <a:pt x="1533369" y="-16920"/>
                  <a:pt x="1636805" y="0"/>
                </a:cubicBezTo>
                <a:cubicBezTo>
                  <a:pt x="1740241" y="16920"/>
                  <a:pt x="2013131" y="22358"/>
                  <a:pt x="2187225" y="0"/>
                </a:cubicBezTo>
                <a:cubicBezTo>
                  <a:pt x="2361319" y="-22358"/>
                  <a:pt x="2582224" y="-4009"/>
                  <a:pt x="2969401" y="0"/>
                </a:cubicBezTo>
                <a:cubicBezTo>
                  <a:pt x="3008798" y="-4711"/>
                  <a:pt x="3039977" y="28434"/>
                  <a:pt x="3041855" y="72454"/>
                </a:cubicBezTo>
                <a:cubicBezTo>
                  <a:pt x="3059805" y="273705"/>
                  <a:pt x="3030855" y="510205"/>
                  <a:pt x="3041855" y="639791"/>
                </a:cubicBezTo>
                <a:cubicBezTo>
                  <a:pt x="3052855" y="769377"/>
                  <a:pt x="3020969" y="1046097"/>
                  <a:pt x="3041855" y="1207127"/>
                </a:cubicBezTo>
                <a:cubicBezTo>
                  <a:pt x="3062741" y="1368157"/>
                  <a:pt x="3023817" y="1583232"/>
                  <a:pt x="3041855" y="1821742"/>
                </a:cubicBezTo>
                <a:cubicBezTo>
                  <a:pt x="3059893" y="2060253"/>
                  <a:pt x="3040859" y="2148359"/>
                  <a:pt x="3041855" y="2436357"/>
                </a:cubicBezTo>
                <a:cubicBezTo>
                  <a:pt x="3041465" y="2479321"/>
                  <a:pt x="3008731" y="2504772"/>
                  <a:pt x="2969401" y="2508811"/>
                </a:cubicBezTo>
                <a:cubicBezTo>
                  <a:pt x="2786932" y="2521232"/>
                  <a:pt x="2534321" y="2529548"/>
                  <a:pt x="2418981" y="2508811"/>
                </a:cubicBezTo>
                <a:cubicBezTo>
                  <a:pt x="2303641" y="2488074"/>
                  <a:pt x="2044990" y="2487450"/>
                  <a:pt x="1897531" y="2508811"/>
                </a:cubicBezTo>
                <a:cubicBezTo>
                  <a:pt x="1750072" y="2530173"/>
                  <a:pt x="1392387" y="2491131"/>
                  <a:pt x="1260202" y="2508811"/>
                </a:cubicBezTo>
                <a:cubicBezTo>
                  <a:pt x="1128017" y="2526491"/>
                  <a:pt x="894235" y="2521435"/>
                  <a:pt x="680813" y="2508811"/>
                </a:cubicBezTo>
                <a:cubicBezTo>
                  <a:pt x="467391" y="2496187"/>
                  <a:pt x="337668" y="2526784"/>
                  <a:pt x="72454" y="2508811"/>
                </a:cubicBezTo>
                <a:cubicBezTo>
                  <a:pt x="36616" y="2513179"/>
                  <a:pt x="3559" y="2474448"/>
                  <a:pt x="0" y="2436357"/>
                </a:cubicBezTo>
                <a:cubicBezTo>
                  <a:pt x="16501" y="2324655"/>
                  <a:pt x="-3495" y="2018636"/>
                  <a:pt x="0" y="1892659"/>
                </a:cubicBezTo>
                <a:cubicBezTo>
                  <a:pt x="3495" y="1766682"/>
                  <a:pt x="10696" y="1405821"/>
                  <a:pt x="0" y="1254406"/>
                </a:cubicBezTo>
                <a:cubicBezTo>
                  <a:pt x="-10696" y="1102991"/>
                  <a:pt x="6257" y="879332"/>
                  <a:pt x="0" y="734347"/>
                </a:cubicBezTo>
                <a:cubicBezTo>
                  <a:pt x="-6257" y="589362"/>
                  <a:pt x="5308" y="264231"/>
                  <a:pt x="0" y="72454"/>
                </a:cubicBezTo>
                <a:close/>
              </a:path>
              <a:path w="3041855" h="2508811" stroke="0" extrusionOk="0">
                <a:moveTo>
                  <a:pt x="0" y="72454"/>
                </a:moveTo>
                <a:cubicBezTo>
                  <a:pt x="-8206" y="30672"/>
                  <a:pt x="38123" y="-1543"/>
                  <a:pt x="72454" y="0"/>
                </a:cubicBezTo>
                <a:cubicBezTo>
                  <a:pt x="306510" y="9589"/>
                  <a:pt x="425636" y="-19946"/>
                  <a:pt x="709782" y="0"/>
                </a:cubicBezTo>
                <a:cubicBezTo>
                  <a:pt x="993928" y="19946"/>
                  <a:pt x="1085210" y="-5274"/>
                  <a:pt x="1231233" y="0"/>
                </a:cubicBezTo>
                <a:cubicBezTo>
                  <a:pt x="1377256" y="5274"/>
                  <a:pt x="1608210" y="-15373"/>
                  <a:pt x="1723714" y="0"/>
                </a:cubicBezTo>
                <a:cubicBezTo>
                  <a:pt x="1839218" y="15373"/>
                  <a:pt x="2110316" y="-24748"/>
                  <a:pt x="2303103" y="0"/>
                </a:cubicBezTo>
                <a:cubicBezTo>
                  <a:pt x="2495890" y="24748"/>
                  <a:pt x="2744298" y="-17492"/>
                  <a:pt x="2969401" y="0"/>
                </a:cubicBezTo>
                <a:cubicBezTo>
                  <a:pt x="3003776" y="2396"/>
                  <a:pt x="3033024" y="35630"/>
                  <a:pt x="3041855" y="72454"/>
                </a:cubicBezTo>
                <a:cubicBezTo>
                  <a:pt x="3056058" y="219966"/>
                  <a:pt x="3068195" y="374946"/>
                  <a:pt x="3041855" y="639791"/>
                </a:cubicBezTo>
                <a:cubicBezTo>
                  <a:pt x="3015515" y="904636"/>
                  <a:pt x="3045138" y="1016642"/>
                  <a:pt x="3041855" y="1230766"/>
                </a:cubicBezTo>
                <a:cubicBezTo>
                  <a:pt x="3038572" y="1444890"/>
                  <a:pt x="3052736" y="1580804"/>
                  <a:pt x="3041855" y="1845381"/>
                </a:cubicBezTo>
                <a:cubicBezTo>
                  <a:pt x="3030974" y="2109959"/>
                  <a:pt x="3066638" y="2291608"/>
                  <a:pt x="3041855" y="2436357"/>
                </a:cubicBezTo>
                <a:cubicBezTo>
                  <a:pt x="3048952" y="2479981"/>
                  <a:pt x="3010699" y="2511021"/>
                  <a:pt x="2969401" y="2508811"/>
                </a:cubicBezTo>
                <a:cubicBezTo>
                  <a:pt x="2688985" y="2482258"/>
                  <a:pt x="2670420" y="2495773"/>
                  <a:pt x="2390012" y="2508811"/>
                </a:cubicBezTo>
                <a:cubicBezTo>
                  <a:pt x="2109604" y="2521849"/>
                  <a:pt x="2013533" y="2492539"/>
                  <a:pt x="1897531" y="2508811"/>
                </a:cubicBezTo>
                <a:cubicBezTo>
                  <a:pt x="1781529" y="2525083"/>
                  <a:pt x="1564508" y="2501733"/>
                  <a:pt x="1405050" y="2508811"/>
                </a:cubicBezTo>
                <a:cubicBezTo>
                  <a:pt x="1245592" y="2515889"/>
                  <a:pt x="1130414" y="2511391"/>
                  <a:pt x="912569" y="2508811"/>
                </a:cubicBezTo>
                <a:cubicBezTo>
                  <a:pt x="694724" y="2506231"/>
                  <a:pt x="369789" y="2468606"/>
                  <a:pt x="72454" y="2508811"/>
                </a:cubicBezTo>
                <a:cubicBezTo>
                  <a:pt x="39051" y="2502362"/>
                  <a:pt x="-4285" y="2469740"/>
                  <a:pt x="0" y="2436357"/>
                </a:cubicBezTo>
                <a:cubicBezTo>
                  <a:pt x="8775" y="2202758"/>
                  <a:pt x="-7015" y="2014799"/>
                  <a:pt x="0" y="1892659"/>
                </a:cubicBezTo>
                <a:cubicBezTo>
                  <a:pt x="7015" y="1770519"/>
                  <a:pt x="19297" y="1588771"/>
                  <a:pt x="0" y="1325323"/>
                </a:cubicBezTo>
                <a:cubicBezTo>
                  <a:pt x="-19297" y="1061875"/>
                  <a:pt x="23598" y="955030"/>
                  <a:pt x="0" y="710708"/>
                </a:cubicBezTo>
                <a:cubicBezTo>
                  <a:pt x="-23598" y="466387"/>
                  <a:pt x="15961" y="305960"/>
                  <a:pt x="0" y="72454"/>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3288172637">
                  <a:prstGeom prst="roundRect">
                    <a:avLst>
                      <a:gd name="adj" fmla="val 2888"/>
                    </a:avLst>
                  </a:prstGeom>
                  <ask:type>
                    <ask:lineSketchFreehand/>
                  </ask:type>
                  <ask:seed>3288172637</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9" name="Pop-Up Title Text">
            <a:extLst>
              <a:ext uri="{FF2B5EF4-FFF2-40B4-BE49-F238E27FC236}">
                <a16:creationId xmlns:a16="http://schemas.microsoft.com/office/drawing/2014/main" id="{FC8474D5-93D3-4677-96C2-8DEA457CB2FB}"/>
              </a:ext>
            </a:extLst>
          </p:cNvPr>
          <p:cNvSpPr txBox="1"/>
          <p:nvPr/>
        </p:nvSpPr>
        <p:spPr>
          <a:xfrm>
            <a:off x="4430541" y="2081614"/>
            <a:ext cx="2768852" cy="138499"/>
          </a:xfrm>
          <a:prstGeom prst="rect">
            <a:avLst/>
          </a:prstGeom>
          <a:noFill/>
        </p:spPr>
        <p:txBody>
          <a:bodyPr wrap="square" lIns="0" tIns="0" bIns="0" rtlCol="0">
            <a:spAutoFit/>
          </a:bodyPr>
          <a:lstStyle/>
          <a:p>
            <a:r>
              <a:rPr lang="en-US" sz="900" b="1" dirty="0">
                <a:solidFill>
                  <a:schemeClr val="tx1">
                    <a:lumMod val="75000"/>
                    <a:lumOff val="25000"/>
                  </a:schemeClr>
                </a:solidFill>
              </a:rPr>
              <a:t>Préstamo</a:t>
            </a:r>
          </a:p>
        </p:txBody>
      </p:sp>
      <p:sp>
        <p:nvSpPr>
          <p:cNvPr id="210" name="Button">
            <a:extLst>
              <a:ext uri="{FF2B5EF4-FFF2-40B4-BE49-F238E27FC236}">
                <a16:creationId xmlns:a16="http://schemas.microsoft.com/office/drawing/2014/main" id="{CB126214-27FD-4531-9B30-FD44A78CEA79}"/>
              </a:ext>
            </a:extLst>
          </p:cNvPr>
          <p:cNvSpPr/>
          <p:nvPr/>
        </p:nvSpPr>
        <p:spPr>
          <a:xfrm>
            <a:off x="5646362" y="4202258"/>
            <a:ext cx="720000" cy="194895"/>
          </a:xfrm>
          <a:custGeom>
            <a:avLst/>
            <a:gdLst>
              <a:gd name="connsiteX0" fmla="*/ 0 w 720000"/>
              <a:gd name="connsiteY0" fmla="*/ 12245 h 194895"/>
              <a:gd name="connsiteX1" fmla="*/ 12245 w 720000"/>
              <a:gd name="connsiteY1" fmla="*/ 0 h 194895"/>
              <a:gd name="connsiteX2" fmla="*/ 707755 w 720000"/>
              <a:gd name="connsiteY2" fmla="*/ 0 h 194895"/>
              <a:gd name="connsiteX3" fmla="*/ 720000 w 720000"/>
              <a:gd name="connsiteY3" fmla="*/ 12245 h 194895"/>
              <a:gd name="connsiteX4" fmla="*/ 720000 w 720000"/>
              <a:gd name="connsiteY4" fmla="*/ 182650 h 194895"/>
              <a:gd name="connsiteX5" fmla="*/ 707755 w 720000"/>
              <a:gd name="connsiteY5" fmla="*/ 194895 h 194895"/>
              <a:gd name="connsiteX6" fmla="*/ 12245 w 720000"/>
              <a:gd name="connsiteY6" fmla="*/ 194895 h 194895"/>
              <a:gd name="connsiteX7" fmla="*/ 0 w 720000"/>
              <a:gd name="connsiteY7" fmla="*/ 182650 h 194895"/>
              <a:gd name="connsiteX8" fmla="*/ 0 w 720000"/>
              <a:gd name="connsiteY8" fmla="*/ 12245 h 194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00" h="194895" extrusionOk="0">
                <a:moveTo>
                  <a:pt x="0" y="12245"/>
                </a:moveTo>
                <a:cubicBezTo>
                  <a:pt x="247" y="4235"/>
                  <a:pt x="5184" y="153"/>
                  <a:pt x="12245" y="0"/>
                </a:cubicBezTo>
                <a:cubicBezTo>
                  <a:pt x="178125" y="-18056"/>
                  <a:pt x="554164" y="3704"/>
                  <a:pt x="707755" y="0"/>
                </a:cubicBezTo>
                <a:cubicBezTo>
                  <a:pt x="714552" y="-236"/>
                  <a:pt x="718654" y="4962"/>
                  <a:pt x="720000" y="12245"/>
                </a:cubicBezTo>
                <a:cubicBezTo>
                  <a:pt x="721224" y="94575"/>
                  <a:pt x="723145" y="114466"/>
                  <a:pt x="720000" y="182650"/>
                </a:cubicBezTo>
                <a:cubicBezTo>
                  <a:pt x="720255" y="189080"/>
                  <a:pt x="714232" y="194413"/>
                  <a:pt x="707755" y="194895"/>
                </a:cubicBezTo>
                <a:cubicBezTo>
                  <a:pt x="375125" y="162814"/>
                  <a:pt x="177285" y="223749"/>
                  <a:pt x="12245" y="194895"/>
                </a:cubicBezTo>
                <a:cubicBezTo>
                  <a:pt x="5099" y="195538"/>
                  <a:pt x="1070" y="190014"/>
                  <a:pt x="0" y="182650"/>
                </a:cubicBezTo>
                <a:cubicBezTo>
                  <a:pt x="-4796" y="140375"/>
                  <a:pt x="-3113" y="72731"/>
                  <a:pt x="0" y="12245"/>
                </a:cubicBezTo>
                <a:close/>
              </a:path>
            </a:pathLst>
          </a:custGeom>
          <a:noFill/>
          <a:ln w="9525">
            <a:solidFill>
              <a:schemeClr val="tx1">
                <a:lumMod val="75000"/>
                <a:lumOff val="25000"/>
              </a:schemeClr>
            </a:solidFill>
            <a:extLst>
              <a:ext uri="{C807C97D-BFC1-408E-A445-0C87EB9F89A2}">
                <ask:lineSketchStyleProps xmlns:ask="http://schemas.microsoft.com/office/drawing/2018/sketchyshapes" sd="2534344286">
                  <a:prstGeom prst="roundRect">
                    <a:avLst>
                      <a:gd name="adj" fmla="val 6283"/>
                    </a:avLst>
                  </a:prstGeom>
                  <ask:type>
                    <ask:lineSketchFreehand/>
                  </ask:type>
                  <ask:seed>2534344286</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spc="20" dirty="0">
                <a:solidFill>
                  <a:schemeClr val="tx1">
                    <a:lumMod val="75000"/>
                    <a:lumOff val="25000"/>
                  </a:schemeClr>
                </a:solidFill>
              </a:rPr>
              <a:t>Cancelar</a:t>
            </a:r>
          </a:p>
        </p:txBody>
      </p:sp>
      <p:sp>
        <p:nvSpPr>
          <p:cNvPr id="212" name="Selected Button">
            <a:extLst>
              <a:ext uri="{FF2B5EF4-FFF2-40B4-BE49-F238E27FC236}">
                <a16:creationId xmlns:a16="http://schemas.microsoft.com/office/drawing/2014/main" id="{5DA67300-84F8-4F25-8546-4158FCF22D4F}"/>
              </a:ext>
            </a:extLst>
          </p:cNvPr>
          <p:cNvSpPr/>
          <p:nvPr/>
        </p:nvSpPr>
        <p:spPr>
          <a:xfrm>
            <a:off x="6501022" y="4191775"/>
            <a:ext cx="720000" cy="205377"/>
          </a:xfrm>
          <a:custGeom>
            <a:avLst/>
            <a:gdLst>
              <a:gd name="connsiteX0" fmla="*/ 0 w 720000"/>
              <a:gd name="connsiteY0" fmla="*/ 12904 h 205377"/>
              <a:gd name="connsiteX1" fmla="*/ 12904 w 720000"/>
              <a:gd name="connsiteY1" fmla="*/ 0 h 205377"/>
              <a:gd name="connsiteX2" fmla="*/ 707096 w 720000"/>
              <a:gd name="connsiteY2" fmla="*/ 0 h 205377"/>
              <a:gd name="connsiteX3" fmla="*/ 720000 w 720000"/>
              <a:gd name="connsiteY3" fmla="*/ 12904 h 205377"/>
              <a:gd name="connsiteX4" fmla="*/ 720000 w 720000"/>
              <a:gd name="connsiteY4" fmla="*/ 192473 h 205377"/>
              <a:gd name="connsiteX5" fmla="*/ 707096 w 720000"/>
              <a:gd name="connsiteY5" fmla="*/ 205377 h 205377"/>
              <a:gd name="connsiteX6" fmla="*/ 12904 w 720000"/>
              <a:gd name="connsiteY6" fmla="*/ 205377 h 205377"/>
              <a:gd name="connsiteX7" fmla="*/ 0 w 720000"/>
              <a:gd name="connsiteY7" fmla="*/ 192473 h 205377"/>
              <a:gd name="connsiteX8" fmla="*/ 0 w 720000"/>
              <a:gd name="connsiteY8" fmla="*/ 12904 h 205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00" h="205377" fill="none" extrusionOk="0">
                <a:moveTo>
                  <a:pt x="0" y="12904"/>
                </a:moveTo>
                <a:cubicBezTo>
                  <a:pt x="339" y="5512"/>
                  <a:pt x="6567" y="612"/>
                  <a:pt x="12904" y="0"/>
                </a:cubicBezTo>
                <a:cubicBezTo>
                  <a:pt x="225329" y="19597"/>
                  <a:pt x="516154" y="5841"/>
                  <a:pt x="707096" y="0"/>
                </a:cubicBezTo>
                <a:cubicBezTo>
                  <a:pt x="715733" y="-618"/>
                  <a:pt x="719897" y="5910"/>
                  <a:pt x="720000" y="12904"/>
                </a:cubicBezTo>
                <a:cubicBezTo>
                  <a:pt x="712206" y="63060"/>
                  <a:pt x="722963" y="108787"/>
                  <a:pt x="720000" y="192473"/>
                </a:cubicBezTo>
                <a:cubicBezTo>
                  <a:pt x="720451" y="200397"/>
                  <a:pt x="714586" y="204450"/>
                  <a:pt x="707096" y="205377"/>
                </a:cubicBezTo>
                <a:cubicBezTo>
                  <a:pt x="467838" y="235980"/>
                  <a:pt x="157473" y="206134"/>
                  <a:pt x="12904" y="205377"/>
                </a:cubicBezTo>
                <a:cubicBezTo>
                  <a:pt x="7452" y="204770"/>
                  <a:pt x="-313" y="199658"/>
                  <a:pt x="0" y="192473"/>
                </a:cubicBezTo>
                <a:cubicBezTo>
                  <a:pt x="2251" y="139697"/>
                  <a:pt x="8536" y="56819"/>
                  <a:pt x="0" y="12904"/>
                </a:cubicBezTo>
                <a:close/>
              </a:path>
              <a:path w="720000" h="205377" stroke="0" extrusionOk="0">
                <a:moveTo>
                  <a:pt x="0" y="12904"/>
                </a:moveTo>
                <a:cubicBezTo>
                  <a:pt x="-37" y="4803"/>
                  <a:pt x="5839" y="-242"/>
                  <a:pt x="12904" y="0"/>
                </a:cubicBezTo>
                <a:cubicBezTo>
                  <a:pt x="222862" y="-6088"/>
                  <a:pt x="383161" y="-14162"/>
                  <a:pt x="707096" y="0"/>
                </a:cubicBezTo>
                <a:cubicBezTo>
                  <a:pt x="713658" y="-89"/>
                  <a:pt x="719014" y="4365"/>
                  <a:pt x="720000" y="12904"/>
                </a:cubicBezTo>
                <a:cubicBezTo>
                  <a:pt x="727267" y="82949"/>
                  <a:pt x="717794" y="147747"/>
                  <a:pt x="720000" y="192473"/>
                </a:cubicBezTo>
                <a:cubicBezTo>
                  <a:pt x="720197" y="197886"/>
                  <a:pt x="712476" y="205145"/>
                  <a:pt x="707096" y="205377"/>
                </a:cubicBezTo>
                <a:cubicBezTo>
                  <a:pt x="549774" y="199365"/>
                  <a:pt x="300503" y="231929"/>
                  <a:pt x="12904" y="205377"/>
                </a:cubicBezTo>
                <a:cubicBezTo>
                  <a:pt x="5086" y="204514"/>
                  <a:pt x="-74" y="199190"/>
                  <a:pt x="0" y="192473"/>
                </a:cubicBezTo>
                <a:cubicBezTo>
                  <a:pt x="2875" y="103467"/>
                  <a:pt x="-2538" y="83692"/>
                  <a:pt x="0" y="12904"/>
                </a:cubicBezTo>
                <a:close/>
              </a:path>
            </a:pathLst>
          </a:custGeom>
          <a:solidFill>
            <a:schemeClr val="tx1">
              <a:lumMod val="75000"/>
              <a:lumOff val="25000"/>
            </a:schemeClr>
          </a:solidFill>
          <a:ln>
            <a:solidFill>
              <a:srgbClr val="404040">
                <a:alpha val="0"/>
              </a:srgbClr>
            </a:solidFill>
            <a:extLst>
              <a:ext uri="{C807C97D-BFC1-408E-A445-0C87EB9F89A2}">
                <ask:lineSketchStyleProps xmlns:ask="http://schemas.microsoft.com/office/drawing/2018/sketchyshapes" sd="3840085560">
                  <a:prstGeom prst="roundRect">
                    <a:avLst>
                      <a:gd name="adj" fmla="val 6283"/>
                    </a:avLst>
                  </a:prstGeom>
                  <ask:type>
                    <ask:lineSketchFreehand/>
                  </ask:type>
                  <ask:seed>3840085560</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spc="20" dirty="0">
                <a:solidFill>
                  <a:schemeClr val="bg1"/>
                </a:solidFill>
              </a:rPr>
              <a:t>Guardar</a:t>
            </a:r>
          </a:p>
        </p:txBody>
      </p:sp>
      <p:sp>
        <p:nvSpPr>
          <p:cNvPr id="213" name="Search Box">
            <a:extLst>
              <a:ext uri="{FF2B5EF4-FFF2-40B4-BE49-F238E27FC236}">
                <a16:creationId xmlns:a16="http://schemas.microsoft.com/office/drawing/2014/main" id="{74898790-9E52-4CC5-9A51-04B40B029310}"/>
              </a:ext>
            </a:extLst>
          </p:cNvPr>
          <p:cNvSpPr/>
          <p:nvPr/>
        </p:nvSpPr>
        <p:spPr>
          <a:xfrm>
            <a:off x="4673261" y="2560637"/>
            <a:ext cx="854860" cy="222624"/>
          </a:xfrm>
          <a:custGeom>
            <a:avLst/>
            <a:gdLst>
              <a:gd name="connsiteX0" fmla="*/ 0 w 854860"/>
              <a:gd name="connsiteY0" fmla="*/ 10913 h 222624"/>
              <a:gd name="connsiteX1" fmla="*/ 10913 w 854860"/>
              <a:gd name="connsiteY1" fmla="*/ 0 h 222624"/>
              <a:gd name="connsiteX2" fmla="*/ 410769 w 854860"/>
              <a:gd name="connsiteY2" fmla="*/ 0 h 222624"/>
              <a:gd name="connsiteX3" fmla="*/ 843947 w 854860"/>
              <a:gd name="connsiteY3" fmla="*/ 0 h 222624"/>
              <a:gd name="connsiteX4" fmla="*/ 854860 w 854860"/>
              <a:gd name="connsiteY4" fmla="*/ 10913 h 222624"/>
              <a:gd name="connsiteX5" fmla="*/ 854860 w 854860"/>
              <a:gd name="connsiteY5" fmla="*/ 211711 h 222624"/>
              <a:gd name="connsiteX6" fmla="*/ 843947 w 854860"/>
              <a:gd name="connsiteY6" fmla="*/ 222624 h 222624"/>
              <a:gd name="connsiteX7" fmla="*/ 410769 w 854860"/>
              <a:gd name="connsiteY7" fmla="*/ 222624 h 222624"/>
              <a:gd name="connsiteX8" fmla="*/ 10913 w 854860"/>
              <a:gd name="connsiteY8" fmla="*/ 222624 h 222624"/>
              <a:gd name="connsiteX9" fmla="*/ 0 w 854860"/>
              <a:gd name="connsiteY9" fmla="*/ 211711 h 222624"/>
              <a:gd name="connsiteX10" fmla="*/ 0 w 854860"/>
              <a:gd name="connsiteY10" fmla="*/ 10913 h 222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54860" h="222624" fill="none" extrusionOk="0">
                <a:moveTo>
                  <a:pt x="0" y="10913"/>
                </a:moveTo>
                <a:cubicBezTo>
                  <a:pt x="56" y="4059"/>
                  <a:pt x="4461" y="748"/>
                  <a:pt x="10913" y="0"/>
                </a:cubicBezTo>
                <a:cubicBezTo>
                  <a:pt x="162696" y="3220"/>
                  <a:pt x="301263" y="10607"/>
                  <a:pt x="410769" y="0"/>
                </a:cubicBezTo>
                <a:cubicBezTo>
                  <a:pt x="520275" y="-10607"/>
                  <a:pt x="669916" y="-15118"/>
                  <a:pt x="843947" y="0"/>
                </a:cubicBezTo>
                <a:cubicBezTo>
                  <a:pt x="849733" y="64"/>
                  <a:pt x="854922" y="4197"/>
                  <a:pt x="854860" y="10913"/>
                </a:cubicBezTo>
                <a:cubicBezTo>
                  <a:pt x="862015" y="56299"/>
                  <a:pt x="852337" y="114524"/>
                  <a:pt x="854860" y="211711"/>
                </a:cubicBezTo>
                <a:cubicBezTo>
                  <a:pt x="854653" y="218244"/>
                  <a:pt x="850194" y="222994"/>
                  <a:pt x="843947" y="222624"/>
                </a:cubicBezTo>
                <a:cubicBezTo>
                  <a:pt x="633008" y="208149"/>
                  <a:pt x="549508" y="201208"/>
                  <a:pt x="410769" y="222624"/>
                </a:cubicBezTo>
                <a:cubicBezTo>
                  <a:pt x="272030" y="244040"/>
                  <a:pt x="195898" y="208688"/>
                  <a:pt x="10913" y="222624"/>
                </a:cubicBezTo>
                <a:cubicBezTo>
                  <a:pt x="4899" y="223913"/>
                  <a:pt x="740" y="217518"/>
                  <a:pt x="0" y="211711"/>
                </a:cubicBezTo>
                <a:cubicBezTo>
                  <a:pt x="4463" y="165093"/>
                  <a:pt x="-592" y="58313"/>
                  <a:pt x="0" y="10913"/>
                </a:cubicBezTo>
                <a:close/>
              </a:path>
              <a:path w="854860" h="222624" stroke="0" extrusionOk="0">
                <a:moveTo>
                  <a:pt x="0" y="10913"/>
                </a:moveTo>
                <a:cubicBezTo>
                  <a:pt x="258" y="4398"/>
                  <a:pt x="4743" y="276"/>
                  <a:pt x="10913" y="0"/>
                </a:cubicBezTo>
                <a:cubicBezTo>
                  <a:pt x="220782" y="-10026"/>
                  <a:pt x="349809" y="4172"/>
                  <a:pt x="435760" y="0"/>
                </a:cubicBezTo>
                <a:cubicBezTo>
                  <a:pt x="521711" y="-4172"/>
                  <a:pt x="707032" y="-618"/>
                  <a:pt x="843947" y="0"/>
                </a:cubicBezTo>
                <a:cubicBezTo>
                  <a:pt x="851304" y="-372"/>
                  <a:pt x="855417" y="5319"/>
                  <a:pt x="854860" y="10913"/>
                </a:cubicBezTo>
                <a:cubicBezTo>
                  <a:pt x="851551" y="103987"/>
                  <a:pt x="845059" y="132243"/>
                  <a:pt x="854860" y="211711"/>
                </a:cubicBezTo>
                <a:cubicBezTo>
                  <a:pt x="854489" y="217687"/>
                  <a:pt x="849340" y="223006"/>
                  <a:pt x="843947" y="222624"/>
                </a:cubicBezTo>
                <a:cubicBezTo>
                  <a:pt x="711251" y="228194"/>
                  <a:pt x="587101" y="221933"/>
                  <a:pt x="410769" y="222624"/>
                </a:cubicBezTo>
                <a:cubicBezTo>
                  <a:pt x="234437" y="223315"/>
                  <a:pt x="174967" y="207929"/>
                  <a:pt x="10913" y="222624"/>
                </a:cubicBezTo>
                <a:cubicBezTo>
                  <a:pt x="4592" y="223803"/>
                  <a:pt x="-350" y="217703"/>
                  <a:pt x="0" y="211711"/>
                </a:cubicBezTo>
                <a:cubicBezTo>
                  <a:pt x="-1041" y="156857"/>
                  <a:pt x="1307" y="70667"/>
                  <a:pt x="0" y="10913"/>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2024747198">
                  <a:prstGeom prst="roundRect">
                    <a:avLst>
                      <a:gd name="adj" fmla="val 4902"/>
                    </a:avLst>
                  </a:prstGeom>
                  <ask:type>
                    <ask:lineSketchFreehand/>
                  </ask:type>
                  <ask:seed>2024747198</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grpSp>
        <p:nvGrpSpPr>
          <p:cNvPr id="214" name="Search Box 3" descr="Search Box 3">
            <a:extLst>
              <a:ext uri="{FF2B5EF4-FFF2-40B4-BE49-F238E27FC236}">
                <a16:creationId xmlns:a16="http://schemas.microsoft.com/office/drawing/2014/main" id="{5EA0C30C-117C-459A-8E4F-9B504E82DBB2}"/>
              </a:ext>
            </a:extLst>
          </p:cNvPr>
          <p:cNvGrpSpPr/>
          <p:nvPr/>
        </p:nvGrpSpPr>
        <p:grpSpPr>
          <a:xfrm>
            <a:off x="4683774" y="2902363"/>
            <a:ext cx="2028966" cy="222624"/>
            <a:chOff x="1954389" y="4940350"/>
            <a:chExt cx="2028966" cy="222624"/>
          </a:xfrm>
        </p:grpSpPr>
        <p:sp>
          <p:nvSpPr>
            <p:cNvPr id="215" name="Search Box">
              <a:extLst>
                <a:ext uri="{FF2B5EF4-FFF2-40B4-BE49-F238E27FC236}">
                  <a16:creationId xmlns:a16="http://schemas.microsoft.com/office/drawing/2014/main" id="{DAF35036-4BDE-4499-827F-33A2AC43E698}"/>
                </a:ext>
              </a:extLst>
            </p:cNvPr>
            <p:cNvSpPr/>
            <p:nvPr/>
          </p:nvSpPr>
          <p:spPr>
            <a:xfrm>
              <a:off x="1963068" y="4940350"/>
              <a:ext cx="2020287" cy="222624"/>
            </a:xfrm>
            <a:custGeom>
              <a:avLst/>
              <a:gdLst>
                <a:gd name="connsiteX0" fmla="*/ 0 w 2020287"/>
                <a:gd name="connsiteY0" fmla="*/ 10913 h 222624"/>
                <a:gd name="connsiteX1" fmla="*/ 10913 w 2020287"/>
                <a:gd name="connsiteY1" fmla="*/ 0 h 222624"/>
                <a:gd name="connsiteX2" fmla="*/ 657082 w 2020287"/>
                <a:gd name="connsiteY2" fmla="*/ 0 h 222624"/>
                <a:gd name="connsiteX3" fmla="*/ 1363205 w 2020287"/>
                <a:gd name="connsiteY3" fmla="*/ 0 h 222624"/>
                <a:gd name="connsiteX4" fmla="*/ 2009374 w 2020287"/>
                <a:gd name="connsiteY4" fmla="*/ 0 h 222624"/>
                <a:gd name="connsiteX5" fmla="*/ 2020287 w 2020287"/>
                <a:gd name="connsiteY5" fmla="*/ 10913 h 222624"/>
                <a:gd name="connsiteX6" fmla="*/ 2020287 w 2020287"/>
                <a:gd name="connsiteY6" fmla="*/ 211711 h 222624"/>
                <a:gd name="connsiteX7" fmla="*/ 2009374 w 2020287"/>
                <a:gd name="connsiteY7" fmla="*/ 222624 h 222624"/>
                <a:gd name="connsiteX8" fmla="*/ 1303251 w 2020287"/>
                <a:gd name="connsiteY8" fmla="*/ 222624 h 222624"/>
                <a:gd name="connsiteX9" fmla="*/ 637097 w 2020287"/>
                <a:gd name="connsiteY9" fmla="*/ 222624 h 222624"/>
                <a:gd name="connsiteX10" fmla="*/ 10913 w 2020287"/>
                <a:gd name="connsiteY10" fmla="*/ 222624 h 222624"/>
                <a:gd name="connsiteX11" fmla="*/ 0 w 2020287"/>
                <a:gd name="connsiteY11" fmla="*/ 211711 h 222624"/>
                <a:gd name="connsiteX12" fmla="*/ 0 w 2020287"/>
                <a:gd name="connsiteY12" fmla="*/ 10913 h 222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20287" h="222624" fill="none" extrusionOk="0">
                  <a:moveTo>
                    <a:pt x="0" y="10913"/>
                  </a:moveTo>
                  <a:cubicBezTo>
                    <a:pt x="27" y="4189"/>
                    <a:pt x="5249" y="747"/>
                    <a:pt x="10913" y="0"/>
                  </a:cubicBezTo>
                  <a:cubicBezTo>
                    <a:pt x="210193" y="-27603"/>
                    <a:pt x="400202" y="-31073"/>
                    <a:pt x="657082" y="0"/>
                  </a:cubicBezTo>
                  <a:cubicBezTo>
                    <a:pt x="913962" y="31073"/>
                    <a:pt x="1131377" y="18262"/>
                    <a:pt x="1363205" y="0"/>
                  </a:cubicBezTo>
                  <a:cubicBezTo>
                    <a:pt x="1595033" y="-18262"/>
                    <a:pt x="1822103" y="-13322"/>
                    <a:pt x="2009374" y="0"/>
                  </a:cubicBezTo>
                  <a:cubicBezTo>
                    <a:pt x="2015194" y="506"/>
                    <a:pt x="2020507" y="5256"/>
                    <a:pt x="2020287" y="10913"/>
                  </a:cubicBezTo>
                  <a:cubicBezTo>
                    <a:pt x="2023175" y="109471"/>
                    <a:pt x="2011454" y="143103"/>
                    <a:pt x="2020287" y="211711"/>
                  </a:cubicBezTo>
                  <a:cubicBezTo>
                    <a:pt x="2021447" y="217523"/>
                    <a:pt x="2015933" y="222492"/>
                    <a:pt x="2009374" y="222624"/>
                  </a:cubicBezTo>
                  <a:cubicBezTo>
                    <a:pt x="1687017" y="238128"/>
                    <a:pt x="1464538" y="200141"/>
                    <a:pt x="1303251" y="222624"/>
                  </a:cubicBezTo>
                  <a:cubicBezTo>
                    <a:pt x="1141964" y="245107"/>
                    <a:pt x="951261" y="244703"/>
                    <a:pt x="637097" y="222624"/>
                  </a:cubicBezTo>
                  <a:cubicBezTo>
                    <a:pt x="322933" y="200545"/>
                    <a:pt x="260955" y="225382"/>
                    <a:pt x="10913" y="222624"/>
                  </a:cubicBezTo>
                  <a:cubicBezTo>
                    <a:pt x="5011" y="223534"/>
                    <a:pt x="537" y="218275"/>
                    <a:pt x="0" y="211711"/>
                  </a:cubicBezTo>
                  <a:cubicBezTo>
                    <a:pt x="4068" y="146857"/>
                    <a:pt x="-4790" y="104853"/>
                    <a:pt x="0" y="10913"/>
                  </a:cubicBezTo>
                  <a:close/>
                </a:path>
                <a:path w="2020287" h="222624" stroke="0" extrusionOk="0">
                  <a:moveTo>
                    <a:pt x="0" y="10913"/>
                  </a:moveTo>
                  <a:cubicBezTo>
                    <a:pt x="258" y="4398"/>
                    <a:pt x="4743" y="276"/>
                    <a:pt x="10913" y="0"/>
                  </a:cubicBezTo>
                  <a:cubicBezTo>
                    <a:pt x="238080" y="33762"/>
                    <a:pt x="511281" y="9809"/>
                    <a:pt x="697051" y="0"/>
                  </a:cubicBezTo>
                  <a:cubicBezTo>
                    <a:pt x="882821" y="-9809"/>
                    <a:pt x="1124710" y="-34773"/>
                    <a:pt x="1403174" y="0"/>
                  </a:cubicBezTo>
                  <a:cubicBezTo>
                    <a:pt x="1681638" y="34773"/>
                    <a:pt x="1736273" y="-21035"/>
                    <a:pt x="2009374" y="0"/>
                  </a:cubicBezTo>
                  <a:cubicBezTo>
                    <a:pt x="2014595" y="-150"/>
                    <a:pt x="2020817" y="5207"/>
                    <a:pt x="2020287" y="10913"/>
                  </a:cubicBezTo>
                  <a:cubicBezTo>
                    <a:pt x="2017474" y="88248"/>
                    <a:pt x="2018227" y="114887"/>
                    <a:pt x="2020287" y="211711"/>
                  </a:cubicBezTo>
                  <a:cubicBezTo>
                    <a:pt x="2020010" y="216706"/>
                    <a:pt x="2014410" y="222068"/>
                    <a:pt x="2009374" y="222624"/>
                  </a:cubicBezTo>
                  <a:cubicBezTo>
                    <a:pt x="1861442" y="208644"/>
                    <a:pt x="1583497" y="214463"/>
                    <a:pt x="1403174" y="222624"/>
                  </a:cubicBezTo>
                  <a:cubicBezTo>
                    <a:pt x="1222851" y="230785"/>
                    <a:pt x="1013064" y="229904"/>
                    <a:pt x="737020" y="222624"/>
                  </a:cubicBezTo>
                  <a:cubicBezTo>
                    <a:pt x="460976" y="215344"/>
                    <a:pt x="280772" y="232866"/>
                    <a:pt x="10913" y="222624"/>
                  </a:cubicBezTo>
                  <a:cubicBezTo>
                    <a:pt x="5042" y="223687"/>
                    <a:pt x="-283" y="217245"/>
                    <a:pt x="0" y="211711"/>
                  </a:cubicBezTo>
                  <a:cubicBezTo>
                    <a:pt x="5626" y="126661"/>
                    <a:pt x="8630" y="56697"/>
                    <a:pt x="0" y="10913"/>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2024747198">
                    <a:prstGeom prst="roundRect">
                      <a:avLst>
                        <a:gd name="adj" fmla="val 4902"/>
                      </a:avLst>
                    </a:prstGeom>
                    <ask:type>
                      <ask:lineSketchFreehand/>
                    </ask:type>
                    <ask:seed>2024747198</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216" name="Search Text">
              <a:extLst>
                <a:ext uri="{FF2B5EF4-FFF2-40B4-BE49-F238E27FC236}">
                  <a16:creationId xmlns:a16="http://schemas.microsoft.com/office/drawing/2014/main" id="{1B5AE413-E77B-43A6-91C2-9A46C68A95C1}"/>
                </a:ext>
              </a:extLst>
            </p:cNvPr>
            <p:cNvSpPr txBox="1"/>
            <p:nvPr/>
          </p:nvSpPr>
          <p:spPr>
            <a:xfrm>
              <a:off x="1954389" y="4951556"/>
              <a:ext cx="1050151" cy="200055"/>
            </a:xfrm>
            <a:prstGeom prst="rect">
              <a:avLst/>
            </a:prstGeom>
            <a:noFill/>
          </p:spPr>
          <p:txBody>
            <a:bodyPr wrap="square" rtlCol="0" anchor="ctr">
              <a:spAutoFit/>
            </a:bodyPr>
            <a:lstStyle/>
            <a:p>
              <a:r>
                <a:rPr lang="en-US" sz="700" dirty="0">
                  <a:solidFill>
                    <a:schemeClr val="tx1">
                      <a:lumMod val="75000"/>
                      <a:lumOff val="25000"/>
                      <a:alpha val="35000"/>
                    </a:schemeClr>
                  </a:solidFill>
                </a:rPr>
                <a:t>Nombre cliente…</a:t>
              </a:r>
            </a:p>
          </p:txBody>
        </p:sp>
      </p:grpSp>
      <p:sp>
        <p:nvSpPr>
          <p:cNvPr id="217" name="Dropdown Text">
            <a:extLst>
              <a:ext uri="{FF2B5EF4-FFF2-40B4-BE49-F238E27FC236}">
                <a16:creationId xmlns:a16="http://schemas.microsoft.com/office/drawing/2014/main" id="{17801BDE-0D72-4116-B3A3-D26360CA507D}"/>
              </a:ext>
            </a:extLst>
          </p:cNvPr>
          <p:cNvSpPr txBox="1"/>
          <p:nvPr/>
        </p:nvSpPr>
        <p:spPr>
          <a:xfrm>
            <a:off x="4755257" y="2620591"/>
            <a:ext cx="671612" cy="96501"/>
          </a:xfrm>
          <a:prstGeom prst="rect">
            <a:avLst/>
          </a:prstGeom>
          <a:noFill/>
        </p:spPr>
        <p:txBody>
          <a:bodyPr wrap="square" lIns="0" tIns="0" rIns="0" bIns="0" rtlCol="0">
            <a:spAutoFit/>
          </a:bodyPr>
          <a:lstStyle/>
          <a:p>
            <a:pPr>
              <a:lnSpc>
                <a:spcPct val="110000"/>
              </a:lnSpc>
            </a:pPr>
            <a:r>
              <a:rPr lang="en-US" sz="600" dirty="0">
                <a:solidFill>
                  <a:srgbClr val="555555"/>
                </a:solidFill>
              </a:rPr>
              <a:t>Identificador</a:t>
            </a:r>
          </a:p>
        </p:txBody>
      </p:sp>
      <p:grpSp>
        <p:nvGrpSpPr>
          <p:cNvPr id="218" name="Search Box 3" descr="Search Box 3">
            <a:extLst>
              <a:ext uri="{FF2B5EF4-FFF2-40B4-BE49-F238E27FC236}">
                <a16:creationId xmlns:a16="http://schemas.microsoft.com/office/drawing/2014/main" id="{73D7E854-3DA3-4CD4-B3E1-8C9F90AC80EB}"/>
              </a:ext>
            </a:extLst>
          </p:cNvPr>
          <p:cNvGrpSpPr/>
          <p:nvPr/>
        </p:nvGrpSpPr>
        <p:grpSpPr>
          <a:xfrm>
            <a:off x="4673261" y="3245962"/>
            <a:ext cx="2028965" cy="222624"/>
            <a:chOff x="1954390" y="4940350"/>
            <a:chExt cx="2028965" cy="222624"/>
          </a:xfrm>
        </p:grpSpPr>
        <p:sp>
          <p:nvSpPr>
            <p:cNvPr id="219" name="Search Box">
              <a:extLst>
                <a:ext uri="{FF2B5EF4-FFF2-40B4-BE49-F238E27FC236}">
                  <a16:creationId xmlns:a16="http://schemas.microsoft.com/office/drawing/2014/main" id="{DBD3F9F4-11F0-42FD-A929-5723A7D4195C}"/>
                </a:ext>
              </a:extLst>
            </p:cNvPr>
            <p:cNvSpPr/>
            <p:nvPr/>
          </p:nvSpPr>
          <p:spPr>
            <a:xfrm>
              <a:off x="1963068" y="4940350"/>
              <a:ext cx="2020287" cy="222624"/>
            </a:xfrm>
            <a:custGeom>
              <a:avLst/>
              <a:gdLst>
                <a:gd name="connsiteX0" fmla="*/ 0 w 2020287"/>
                <a:gd name="connsiteY0" fmla="*/ 10913 h 222624"/>
                <a:gd name="connsiteX1" fmla="*/ 10913 w 2020287"/>
                <a:gd name="connsiteY1" fmla="*/ 0 h 222624"/>
                <a:gd name="connsiteX2" fmla="*/ 657082 w 2020287"/>
                <a:gd name="connsiteY2" fmla="*/ 0 h 222624"/>
                <a:gd name="connsiteX3" fmla="*/ 1363205 w 2020287"/>
                <a:gd name="connsiteY3" fmla="*/ 0 h 222624"/>
                <a:gd name="connsiteX4" fmla="*/ 2009374 w 2020287"/>
                <a:gd name="connsiteY4" fmla="*/ 0 h 222624"/>
                <a:gd name="connsiteX5" fmla="*/ 2020287 w 2020287"/>
                <a:gd name="connsiteY5" fmla="*/ 10913 h 222624"/>
                <a:gd name="connsiteX6" fmla="*/ 2020287 w 2020287"/>
                <a:gd name="connsiteY6" fmla="*/ 211711 h 222624"/>
                <a:gd name="connsiteX7" fmla="*/ 2009374 w 2020287"/>
                <a:gd name="connsiteY7" fmla="*/ 222624 h 222624"/>
                <a:gd name="connsiteX8" fmla="*/ 1303251 w 2020287"/>
                <a:gd name="connsiteY8" fmla="*/ 222624 h 222624"/>
                <a:gd name="connsiteX9" fmla="*/ 637097 w 2020287"/>
                <a:gd name="connsiteY9" fmla="*/ 222624 h 222624"/>
                <a:gd name="connsiteX10" fmla="*/ 10913 w 2020287"/>
                <a:gd name="connsiteY10" fmla="*/ 222624 h 222624"/>
                <a:gd name="connsiteX11" fmla="*/ 0 w 2020287"/>
                <a:gd name="connsiteY11" fmla="*/ 211711 h 222624"/>
                <a:gd name="connsiteX12" fmla="*/ 0 w 2020287"/>
                <a:gd name="connsiteY12" fmla="*/ 10913 h 222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20287" h="222624" fill="none" extrusionOk="0">
                  <a:moveTo>
                    <a:pt x="0" y="10913"/>
                  </a:moveTo>
                  <a:cubicBezTo>
                    <a:pt x="27" y="4189"/>
                    <a:pt x="5249" y="747"/>
                    <a:pt x="10913" y="0"/>
                  </a:cubicBezTo>
                  <a:cubicBezTo>
                    <a:pt x="210193" y="-27603"/>
                    <a:pt x="400202" y="-31073"/>
                    <a:pt x="657082" y="0"/>
                  </a:cubicBezTo>
                  <a:cubicBezTo>
                    <a:pt x="913962" y="31073"/>
                    <a:pt x="1131377" y="18262"/>
                    <a:pt x="1363205" y="0"/>
                  </a:cubicBezTo>
                  <a:cubicBezTo>
                    <a:pt x="1595033" y="-18262"/>
                    <a:pt x="1822103" y="-13322"/>
                    <a:pt x="2009374" y="0"/>
                  </a:cubicBezTo>
                  <a:cubicBezTo>
                    <a:pt x="2015194" y="506"/>
                    <a:pt x="2020507" y="5256"/>
                    <a:pt x="2020287" y="10913"/>
                  </a:cubicBezTo>
                  <a:cubicBezTo>
                    <a:pt x="2023175" y="109471"/>
                    <a:pt x="2011454" y="143103"/>
                    <a:pt x="2020287" y="211711"/>
                  </a:cubicBezTo>
                  <a:cubicBezTo>
                    <a:pt x="2021447" y="217523"/>
                    <a:pt x="2015933" y="222492"/>
                    <a:pt x="2009374" y="222624"/>
                  </a:cubicBezTo>
                  <a:cubicBezTo>
                    <a:pt x="1687017" y="238128"/>
                    <a:pt x="1464538" y="200141"/>
                    <a:pt x="1303251" y="222624"/>
                  </a:cubicBezTo>
                  <a:cubicBezTo>
                    <a:pt x="1141964" y="245107"/>
                    <a:pt x="951261" y="244703"/>
                    <a:pt x="637097" y="222624"/>
                  </a:cubicBezTo>
                  <a:cubicBezTo>
                    <a:pt x="322933" y="200545"/>
                    <a:pt x="260955" y="225382"/>
                    <a:pt x="10913" y="222624"/>
                  </a:cubicBezTo>
                  <a:cubicBezTo>
                    <a:pt x="5011" y="223534"/>
                    <a:pt x="537" y="218275"/>
                    <a:pt x="0" y="211711"/>
                  </a:cubicBezTo>
                  <a:cubicBezTo>
                    <a:pt x="4068" y="146857"/>
                    <a:pt x="-4790" y="104853"/>
                    <a:pt x="0" y="10913"/>
                  </a:cubicBezTo>
                  <a:close/>
                </a:path>
                <a:path w="2020287" h="222624" stroke="0" extrusionOk="0">
                  <a:moveTo>
                    <a:pt x="0" y="10913"/>
                  </a:moveTo>
                  <a:cubicBezTo>
                    <a:pt x="258" y="4398"/>
                    <a:pt x="4743" y="276"/>
                    <a:pt x="10913" y="0"/>
                  </a:cubicBezTo>
                  <a:cubicBezTo>
                    <a:pt x="238080" y="33762"/>
                    <a:pt x="511281" y="9809"/>
                    <a:pt x="697051" y="0"/>
                  </a:cubicBezTo>
                  <a:cubicBezTo>
                    <a:pt x="882821" y="-9809"/>
                    <a:pt x="1124710" y="-34773"/>
                    <a:pt x="1403174" y="0"/>
                  </a:cubicBezTo>
                  <a:cubicBezTo>
                    <a:pt x="1681638" y="34773"/>
                    <a:pt x="1736273" y="-21035"/>
                    <a:pt x="2009374" y="0"/>
                  </a:cubicBezTo>
                  <a:cubicBezTo>
                    <a:pt x="2014595" y="-150"/>
                    <a:pt x="2020817" y="5207"/>
                    <a:pt x="2020287" y="10913"/>
                  </a:cubicBezTo>
                  <a:cubicBezTo>
                    <a:pt x="2017474" y="88248"/>
                    <a:pt x="2018227" y="114887"/>
                    <a:pt x="2020287" y="211711"/>
                  </a:cubicBezTo>
                  <a:cubicBezTo>
                    <a:pt x="2020010" y="216706"/>
                    <a:pt x="2014410" y="222068"/>
                    <a:pt x="2009374" y="222624"/>
                  </a:cubicBezTo>
                  <a:cubicBezTo>
                    <a:pt x="1861442" y="208644"/>
                    <a:pt x="1583497" y="214463"/>
                    <a:pt x="1403174" y="222624"/>
                  </a:cubicBezTo>
                  <a:cubicBezTo>
                    <a:pt x="1222851" y="230785"/>
                    <a:pt x="1013064" y="229904"/>
                    <a:pt x="737020" y="222624"/>
                  </a:cubicBezTo>
                  <a:cubicBezTo>
                    <a:pt x="460976" y="215344"/>
                    <a:pt x="280772" y="232866"/>
                    <a:pt x="10913" y="222624"/>
                  </a:cubicBezTo>
                  <a:cubicBezTo>
                    <a:pt x="5042" y="223687"/>
                    <a:pt x="-283" y="217245"/>
                    <a:pt x="0" y="211711"/>
                  </a:cubicBezTo>
                  <a:cubicBezTo>
                    <a:pt x="5626" y="126661"/>
                    <a:pt x="8630" y="56697"/>
                    <a:pt x="0" y="10913"/>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2024747198">
                    <a:prstGeom prst="roundRect">
                      <a:avLst>
                        <a:gd name="adj" fmla="val 4902"/>
                      </a:avLst>
                    </a:prstGeom>
                    <ask:type>
                      <ask:lineSketchFreehand/>
                    </ask:type>
                    <ask:seed>2024747198</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220" name="Search Text">
              <a:extLst>
                <a:ext uri="{FF2B5EF4-FFF2-40B4-BE49-F238E27FC236}">
                  <a16:creationId xmlns:a16="http://schemas.microsoft.com/office/drawing/2014/main" id="{07DAF7A9-BA40-4C46-975B-86CDF7035428}"/>
                </a:ext>
              </a:extLst>
            </p:cNvPr>
            <p:cNvSpPr txBox="1"/>
            <p:nvPr/>
          </p:nvSpPr>
          <p:spPr>
            <a:xfrm>
              <a:off x="1954390" y="4961329"/>
              <a:ext cx="1370468" cy="200055"/>
            </a:xfrm>
            <a:prstGeom prst="rect">
              <a:avLst/>
            </a:prstGeom>
            <a:noFill/>
          </p:spPr>
          <p:txBody>
            <a:bodyPr wrap="square" rtlCol="0" anchor="ctr">
              <a:spAutoFit/>
            </a:bodyPr>
            <a:lstStyle/>
            <a:p>
              <a:r>
                <a:rPr lang="en-US" sz="700" dirty="0">
                  <a:solidFill>
                    <a:schemeClr val="tx1">
                      <a:lumMod val="75000"/>
                      <a:lumOff val="25000"/>
                      <a:alpha val="35000"/>
                    </a:schemeClr>
                  </a:solidFill>
                </a:rPr>
                <a:t>Nombre juego…</a:t>
              </a:r>
            </a:p>
          </p:txBody>
        </p:sp>
      </p:grpSp>
      <p:pic>
        <p:nvPicPr>
          <p:cNvPr id="221" name="Search Icon" descr="Magnifying glass">
            <a:extLst>
              <a:ext uri="{FF2B5EF4-FFF2-40B4-BE49-F238E27FC236}">
                <a16:creationId xmlns:a16="http://schemas.microsoft.com/office/drawing/2014/main" id="{F3775300-3425-4A56-AF41-32FA90E5FBC0}"/>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6544921" y="2976369"/>
            <a:ext cx="107024" cy="100218"/>
          </a:xfrm>
          <a:prstGeom prst="rect">
            <a:avLst/>
          </a:prstGeom>
        </p:spPr>
      </p:pic>
      <p:pic>
        <p:nvPicPr>
          <p:cNvPr id="222" name="Search Icon" descr="Magnifying glass">
            <a:extLst>
              <a:ext uri="{FF2B5EF4-FFF2-40B4-BE49-F238E27FC236}">
                <a16:creationId xmlns:a16="http://schemas.microsoft.com/office/drawing/2014/main" id="{CB434B5B-FA8D-4F0B-A7E0-5AB6E773C81B}"/>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6530412" y="3303317"/>
            <a:ext cx="107024" cy="100218"/>
          </a:xfrm>
          <a:prstGeom prst="rect">
            <a:avLst/>
          </a:prstGeom>
        </p:spPr>
      </p:pic>
      <p:sp>
        <p:nvSpPr>
          <p:cNvPr id="224" name="Search Box">
            <a:extLst>
              <a:ext uri="{FF2B5EF4-FFF2-40B4-BE49-F238E27FC236}">
                <a16:creationId xmlns:a16="http://schemas.microsoft.com/office/drawing/2014/main" id="{9D2BDB2B-CE37-4D85-AD59-0EF024A2880B}"/>
              </a:ext>
            </a:extLst>
          </p:cNvPr>
          <p:cNvSpPr/>
          <p:nvPr/>
        </p:nvSpPr>
        <p:spPr>
          <a:xfrm>
            <a:off x="5798729" y="3741432"/>
            <a:ext cx="918349" cy="222624"/>
          </a:xfrm>
          <a:custGeom>
            <a:avLst/>
            <a:gdLst>
              <a:gd name="connsiteX0" fmla="*/ 0 w 918349"/>
              <a:gd name="connsiteY0" fmla="*/ 10913 h 222624"/>
              <a:gd name="connsiteX1" fmla="*/ 10913 w 918349"/>
              <a:gd name="connsiteY1" fmla="*/ 0 h 222624"/>
              <a:gd name="connsiteX2" fmla="*/ 441244 w 918349"/>
              <a:gd name="connsiteY2" fmla="*/ 0 h 222624"/>
              <a:gd name="connsiteX3" fmla="*/ 907436 w 918349"/>
              <a:gd name="connsiteY3" fmla="*/ 0 h 222624"/>
              <a:gd name="connsiteX4" fmla="*/ 918349 w 918349"/>
              <a:gd name="connsiteY4" fmla="*/ 10913 h 222624"/>
              <a:gd name="connsiteX5" fmla="*/ 918349 w 918349"/>
              <a:gd name="connsiteY5" fmla="*/ 211711 h 222624"/>
              <a:gd name="connsiteX6" fmla="*/ 907436 w 918349"/>
              <a:gd name="connsiteY6" fmla="*/ 222624 h 222624"/>
              <a:gd name="connsiteX7" fmla="*/ 441244 w 918349"/>
              <a:gd name="connsiteY7" fmla="*/ 222624 h 222624"/>
              <a:gd name="connsiteX8" fmla="*/ 10913 w 918349"/>
              <a:gd name="connsiteY8" fmla="*/ 222624 h 222624"/>
              <a:gd name="connsiteX9" fmla="*/ 0 w 918349"/>
              <a:gd name="connsiteY9" fmla="*/ 211711 h 222624"/>
              <a:gd name="connsiteX10" fmla="*/ 0 w 918349"/>
              <a:gd name="connsiteY10" fmla="*/ 10913 h 222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18349" h="222624" fill="none" extrusionOk="0">
                <a:moveTo>
                  <a:pt x="0" y="10913"/>
                </a:moveTo>
                <a:cubicBezTo>
                  <a:pt x="56" y="4059"/>
                  <a:pt x="4461" y="748"/>
                  <a:pt x="10913" y="0"/>
                </a:cubicBezTo>
                <a:cubicBezTo>
                  <a:pt x="161409" y="18872"/>
                  <a:pt x="248209" y="-11048"/>
                  <a:pt x="441244" y="0"/>
                </a:cubicBezTo>
                <a:cubicBezTo>
                  <a:pt x="634279" y="11048"/>
                  <a:pt x="753748" y="2855"/>
                  <a:pt x="907436" y="0"/>
                </a:cubicBezTo>
                <a:cubicBezTo>
                  <a:pt x="913222" y="64"/>
                  <a:pt x="918411" y="4197"/>
                  <a:pt x="918349" y="10913"/>
                </a:cubicBezTo>
                <a:cubicBezTo>
                  <a:pt x="925504" y="56299"/>
                  <a:pt x="915826" y="114524"/>
                  <a:pt x="918349" y="211711"/>
                </a:cubicBezTo>
                <a:cubicBezTo>
                  <a:pt x="918142" y="218244"/>
                  <a:pt x="913683" y="222994"/>
                  <a:pt x="907436" y="222624"/>
                </a:cubicBezTo>
                <a:cubicBezTo>
                  <a:pt x="723953" y="239360"/>
                  <a:pt x="671929" y="207789"/>
                  <a:pt x="441244" y="222624"/>
                </a:cubicBezTo>
                <a:cubicBezTo>
                  <a:pt x="210559" y="237459"/>
                  <a:pt x="119693" y="236029"/>
                  <a:pt x="10913" y="222624"/>
                </a:cubicBezTo>
                <a:cubicBezTo>
                  <a:pt x="4899" y="223913"/>
                  <a:pt x="740" y="217518"/>
                  <a:pt x="0" y="211711"/>
                </a:cubicBezTo>
                <a:cubicBezTo>
                  <a:pt x="4463" y="165093"/>
                  <a:pt x="-592" y="58313"/>
                  <a:pt x="0" y="10913"/>
                </a:cubicBezTo>
                <a:close/>
              </a:path>
              <a:path w="918349" h="222624" stroke="0" extrusionOk="0">
                <a:moveTo>
                  <a:pt x="0" y="10913"/>
                </a:moveTo>
                <a:cubicBezTo>
                  <a:pt x="258" y="4398"/>
                  <a:pt x="4743" y="276"/>
                  <a:pt x="10913" y="0"/>
                </a:cubicBezTo>
                <a:cubicBezTo>
                  <a:pt x="159921" y="-21540"/>
                  <a:pt x="290450" y="-18151"/>
                  <a:pt x="468140" y="0"/>
                </a:cubicBezTo>
                <a:cubicBezTo>
                  <a:pt x="645830" y="18151"/>
                  <a:pt x="691325" y="-4807"/>
                  <a:pt x="907436" y="0"/>
                </a:cubicBezTo>
                <a:cubicBezTo>
                  <a:pt x="914793" y="-372"/>
                  <a:pt x="918906" y="5319"/>
                  <a:pt x="918349" y="10913"/>
                </a:cubicBezTo>
                <a:cubicBezTo>
                  <a:pt x="915040" y="103987"/>
                  <a:pt x="908548" y="132243"/>
                  <a:pt x="918349" y="211711"/>
                </a:cubicBezTo>
                <a:cubicBezTo>
                  <a:pt x="917978" y="217687"/>
                  <a:pt x="912829" y="223006"/>
                  <a:pt x="907436" y="222624"/>
                </a:cubicBezTo>
                <a:cubicBezTo>
                  <a:pt x="766088" y="219177"/>
                  <a:pt x="657063" y="223577"/>
                  <a:pt x="441244" y="222624"/>
                </a:cubicBezTo>
                <a:cubicBezTo>
                  <a:pt x="225425" y="221671"/>
                  <a:pt x="205801" y="218200"/>
                  <a:pt x="10913" y="222624"/>
                </a:cubicBezTo>
                <a:cubicBezTo>
                  <a:pt x="4592" y="223803"/>
                  <a:pt x="-350" y="217703"/>
                  <a:pt x="0" y="211711"/>
                </a:cubicBezTo>
                <a:cubicBezTo>
                  <a:pt x="-1041" y="156857"/>
                  <a:pt x="1307" y="70667"/>
                  <a:pt x="0" y="10913"/>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2024747198">
                  <a:prstGeom prst="roundRect">
                    <a:avLst>
                      <a:gd name="adj" fmla="val 4902"/>
                    </a:avLst>
                  </a:prstGeom>
                  <ask:type>
                    <ask:lineSketchFreehand/>
                  </ask:type>
                  <ask:seed>2024747198</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225" name="Search Text">
            <a:extLst>
              <a:ext uri="{FF2B5EF4-FFF2-40B4-BE49-F238E27FC236}">
                <a16:creationId xmlns:a16="http://schemas.microsoft.com/office/drawing/2014/main" id="{DB7E1C84-6BE0-4AFA-A7C5-6B82593AAB36}"/>
              </a:ext>
            </a:extLst>
          </p:cNvPr>
          <p:cNvSpPr txBox="1"/>
          <p:nvPr/>
        </p:nvSpPr>
        <p:spPr>
          <a:xfrm>
            <a:off x="4670068" y="3532294"/>
            <a:ext cx="1086763" cy="200055"/>
          </a:xfrm>
          <a:prstGeom prst="rect">
            <a:avLst/>
          </a:prstGeom>
          <a:noFill/>
        </p:spPr>
        <p:txBody>
          <a:bodyPr wrap="square" rtlCol="0" anchor="ctr">
            <a:spAutoFit/>
          </a:bodyPr>
          <a:lstStyle/>
          <a:p>
            <a:r>
              <a:rPr lang="en-US" sz="700" dirty="0">
                <a:solidFill>
                  <a:schemeClr val="tx1">
                    <a:lumMod val="75000"/>
                    <a:lumOff val="25000"/>
                    <a:alpha val="35000"/>
                  </a:schemeClr>
                </a:solidFill>
              </a:rPr>
              <a:t>Fechas de préstamo</a:t>
            </a:r>
          </a:p>
        </p:txBody>
      </p:sp>
      <p:sp>
        <p:nvSpPr>
          <p:cNvPr id="226" name="Search Box">
            <a:extLst>
              <a:ext uri="{FF2B5EF4-FFF2-40B4-BE49-F238E27FC236}">
                <a16:creationId xmlns:a16="http://schemas.microsoft.com/office/drawing/2014/main" id="{C88CEB51-4E63-4152-88CB-A723335CFC0A}"/>
              </a:ext>
            </a:extLst>
          </p:cNvPr>
          <p:cNvSpPr/>
          <p:nvPr/>
        </p:nvSpPr>
        <p:spPr>
          <a:xfrm>
            <a:off x="4687638" y="3745911"/>
            <a:ext cx="918349" cy="222624"/>
          </a:xfrm>
          <a:custGeom>
            <a:avLst/>
            <a:gdLst>
              <a:gd name="connsiteX0" fmla="*/ 0 w 918349"/>
              <a:gd name="connsiteY0" fmla="*/ 10913 h 222624"/>
              <a:gd name="connsiteX1" fmla="*/ 10913 w 918349"/>
              <a:gd name="connsiteY1" fmla="*/ 0 h 222624"/>
              <a:gd name="connsiteX2" fmla="*/ 441244 w 918349"/>
              <a:gd name="connsiteY2" fmla="*/ 0 h 222624"/>
              <a:gd name="connsiteX3" fmla="*/ 907436 w 918349"/>
              <a:gd name="connsiteY3" fmla="*/ 0 h 222624"/>
              <a:gd name="connsiteX4" fmla="*/ 918349 w 918349"/>
              <a:gd name="connsiteY4" fmla="*/ 10913 h 222624"/>
              <a:gd name="connsiteX5" fmla="*/ 918349 w 918349"/>
              <a:gd name="connsiteY5" fmla="*/ 211711 h 222624"/>
              <a:gd name="connsiteX6" fmla="*/ 907436 w 918349"/>
              <a:gd name="connsiteY6" fmla="*/ 222624 h 222624"/>
              <a:gd name="connsiteX7" fmla="*/ 441244 w 918349"/>
              <a:gd name="connsiteY7" fmla="*/ 222624 h 222624"/>
              <a:gd name="connsiteX8" fmla="*/ 10913 w 918349"/>
              <a:gd name="connsiteY8" fmla="*/ 222624 h 222624"/>
              <a:gd name="connsiteX9" fmla="*/ 0 w 918349"/>
              <a:gd name="connsiteY9" fmla="*/ 211711 h 222624"/>
              <a:gd name="connsiteX10" fmla="*/ 0 w 918349"/>
              <a:gd name="connsiteY10" fmla="*/ 10913 h 222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18349" h="222624" fill="none" extrusionOk="0">
                <a:moveTo>
                  <a:pt x="0" y="10913"/>
                </a:moveTo>
                <a:cubicBezTo>
                  <a:pt x="56" y="4059"/>
                  <a:pt x="4461" y="748"/>
                  <a:pt x="10913" y="0"/>
                </a:cubicBezTo>
                <a:cubicBezTo>
                  <a:pt x="161409" y="18872"/>
                  <a:pt x="248209" y="-11048"/>
                  <a:pt x="441244" y="0"/>
                </a:cubicBezTo>
                <a:cubicBezTo>
                  <a:pt x="634279" y="11048"/>
                  <a:pt x="753748" y="2855"/>
                  <a:pt x="907436" y="0"/>
                </a:cubicBezTo>
                <a:cubicBezTo>
                  <a:pt x="913222" y="64"/>
                  <a:pt x="918411" y="4197"/>
                  <a:pt x="918349" y="10913"/>
                </a:cubicBezTo>
                <a:cubicBezTo>
                  <a:pt x="925504" y="56299"/>
                  <a:pt x="915826" y="114524"/>
                  <a:pt x="918349" y="211711"/>
                </a:cubicBezTo>
                <a:cubicBezTo>
                  <a:pt x="918142" y="218244"/>
                  <a:pt x="913683" y="222994"/>
                  <a:pt x="907436" y="222624"/>
                </a:cubicBezTo>
                <a:cubicBezTo>
                  <a:pt x="723953" y="239360"/>
                  <a:pt x="671929" y="207789"/>
                  <a:pt x="441244" y="222624"/>
                </a:cubicBezTo>
                <a:cubicBezTo>
                  <a:pt x="210559" y="237459"/>
                  <a:pt x="119693" y="236029"/>
                  <a:pt x="10913" y="222624"/>
                </a:cubicBezTo>
                <a:cubicBezTo>
                  <a:pt x="4899" y="223913"/>
                  <a:pt x="740" y="217518"/>
                  <a:pt x="0" y="211711"/>
                </a:cubicBezTo>
                <a:cubicBezTo>
                  <a:pt x="4463" y="165093"/>
                  <a:pt x="-592" y="58313"/>
                  <a:pt x="0" y="10913"/>
                </a:cubicBezTo>
                <a:close/>
              </a:path>
              <a:path w="918349" h="222624" stroke="0" extrusionOk="0">
                <a:moveTo>
                  <a:pt x="0" y="10913"/>
                </a:moveTo>
                <a:cubicBezTo>
                  <a:pt x="258" y="4398"/>
                  <a:pt x="4743" y="276"/>
                  <a:pt x="10913" y="0"/>
                </a:cubicBezTo>
                <a:cubicBezTo>
                  <a:pt x="159921" y="-21540"/>
                  <a:pt x="290450" y="-18151"/>
                  <a:pt x="468140" y="0"/>
                </a:cubicBezTo>
                <a:cubicBezTo>
                  <a:pt x="645830" y="18151"/>
                  <a:pt x="691325" y="-4807"/>
                  <a:pt x="907436" y="0"/>
                </a:cubicBezTo>
                <a:cubicBezTo>
                  <a:pt x="914793" y="-372"/>
                  <a:pt x="918906" y="5319"/>
                  <a:pt x="918349" y="10913"/>
                </a:cubicBezTo>
                <a:cubicBezTo>
                  <a:pt x="915040" y="103987"/>
                  <a:pt x="908548" y="132243"/>
                  <a:pt x="918349" y="211711"/>
                </a:cubicBezTo>
                <a:cubicBezTo>
                  <a:pt x="917978" y="217687"/>
                  <a:pt x="912829" y="223006"/>
                  <a:pt x="907436" y="222624"/>
                </a:cubicBezTo>
                <a:cubicBezTo>
                  <a:pt x="766088" y="219177"/>
                  <a:pt x="657063" y="223577"/>
                  <a:pt x="441244" y="222624"/>
                </a:cubicBezTo>
                <a:cubicBezTo>
                  <a:pt x="225425" y="221671"/>
                  <a:pt x="205801" y="218200"/>
                  <a:pt x="10913" y="222624"/>
                </a:cubicBezTo>
                <a:cubicBezTo>
                  <a:pt x="4592" y="223803"/>
                  <a:pt x="-350" y="217703"/>
                  <a:pt x="0" y="211711"/>
                </a:cubicBezTo>
                <a:cubicBezTo>
                  <a:pt x="-1041" y="156857"/>
                  <a:pt x="1307" y="70667"/>
                  <a:pt x="0" y="10913"/>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2024747198">
                  <a:prstGeom prst="roundRect">
                    <a:avLst>
                      <a:gd name="adj" fmla="val 4902"/>
                    </a:avLst>
                  </a:prstGeom>
                  <ask:type>
                    <ask:lineSketchFreehand/>
                  </ask:type>
                  <ask:seed>2024747198</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pic>
        <p:nvPicPr>
          <p:cNvPr id="227" name="Search Icon" descr="Magnifying glass">
            <a:extLst>
              <a:ext uri="{FF2B5EF4-FFF2-40B4-BE49-F238E27FC236}">
                <a16:creationId xmlns:a16="http://schemas.microsoft.com/office/drawing/2014/main" id="{9AC73AFF-8B79-41BF-8681-33DAF74FB1B0}"/>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5437138" y="3803416"/>
            <a:ext cx="107024" cy="100218"/>
          </a:xfrm>
          <a:prstGeom prst="rect">
            <a:avLst/>
          </a:prstGeom>
        </p:spPr>
      </p:pic>
      <p:pic>
        <p:nvPicPr>
          <p:cNvPr id="228" name="Search Icon" descr="Magnifying glass">
            <a:extLst>
              <a:ext uri="{FF2B5EF4-FFF2-40B4-BE49-F238E27FC236}">
                <a16:creationId xmlns:a16="http://schemas.microsoft.com/office/drawing/2014/main" id="{3D138212-401C-469E-BF27-F59B7E933512}"/>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6546633" y="3803334"/>
            <a:ext cx="107024" cy="100218"/>
          </a:xfrm>
          <a:prstGeom prst="rect">
            <a:avLst/>
          </a:prstGeom>
        </p:spPr>
      </p:pic>
    </p:spTree>
    <p:extLst>
      <p:ext uri="{BB962C8B-B14F-4D97-AF65-F5344CB8AC3E}">
        <p14:creationId xmlns:p14="http://schemas.microsoft.com/office/powerpoint/2010/main" val="10371000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5000"/>
            <a:lum/>
          </a:blip>
          <a:srcRect/>
          <a:stretch>
            <a:fillRect t="-41000" b="-41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733677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5000"/>
            <a:lum/>
          </a:blip>
          <a:srcRect/>
          <a:stretch>
            <a:fillRect t="-41000" b="-41000"/>
          </a:stretch>
        </a:blipFill>
        <a:effectLst/>
      </p:bgPr>
    </p:bg>
    <p:spTree>
      <p:nvGrpSpPr>
        <p:cNvPr id="1" name=""/>
        <p:cNvGrpSpPr/>
        <p:nvPr/>
      </p:nvGrpSpPr>
      <p:grpSpPr>
        <a:xfrm>
          <a:off x="0" y="0"/>
          <a:ext cx="0" cy="0"/>
          <a:chOff x="0" y="0"/>
          <a:chExt cx="0" cy="0"/>
        </a:xfrm>
      </p:grpSpPr>
      <p:sp>
        <p:nvSpPr>
          <p:cNvPr id="73" name="Picture Placeholder Background">
            <a:extLst>
              <a:ext uri="{FF2B5EF4-FFF2-40B4-BE49-F238E27FC236}">
                <a16:creationId xmlns:a16="http://schemas.microsoft.com/office/drawing/2014/main" id="{6D53A4E2-EF1B-42DC-85ED-267F28347D01}"/>
              </a:ext>
            </a:extLst>
          </p:cNvPr>
          <p:cNvSpPr/>
          <p:nvPr/>
        </p:nvSpPr>
        <p:spPr>
          <a:xfrm>
            <a:off x="571709" y="1292642"/>
            <a:ext cx="7813570" cy="4289424"/>
          </a:xfrm>
          <a:custGeom>
            <a:avLst/>
            <a:gdLst>
              <a:gd name="connsiteX0" fmla="*/ 0 w 7813570"/>
              <a:gd name="connsiteY0" fmla="*/ 52974 h 4289424"/>
              <a:gd name="connsiteX1" fmla="*/ 52974 w 7813570"/>
              <a:gd name="connsiteY1" fmla="*/ 0 h 4289424"/>
              <a:gd name="connsiteX2" fmla="*/ 618200 w 7813570"/>
              <a:gd name="connsiteY2" fmla="*/ 0 h 4289424"/>
              <a:gd name="connsiteX3" fmla="*/ 1337578 w 7813570"/>
              <a:gd name="connsiteY3" fmla="*/ 0 h 4289424"/>
              <a:gd name="connsiteX4" fmla="*/ 2056956 w 7813570"/>
              <a:gd name="connsiteY4" fmla="*/ 0 h 4289424"/>
              <a:gd name="connsiteX5" fmla="*/ 2853410 w 7813570"/>
              <a:gd name="connsiteY5" fmla="*/ 0 h 4289424"/>
              <a:gd name="connsiteX6" fmla="*/ 3418636 w 7813570"/>
              <a:gd name="connsiteY6" fmla="*/ 0 h 4289424"/>
              <a:gd name="connsiteX7" fmla="*/ 4060937 w 7813570"/>
              <a:gd name="connsiteY7" fmla="*/ 0 h 4289424"/>
              <a:gd name="connsiteX8" fmla="*/ 4626163 w 7813570"/>
              <a:gd name="connsiteY8" fmla="*/ 0 h 4289424"/>
              <a:gd name="connsiteX9" fmla="*/ 5114312 w 7813570"/>
              <a:gd name="connsiteY9" fmla="*/ 0 h 4289424"/>
              <a:gd name="connsiteX10" fmla="*/ 5833691 w 7813570"/>
              <a:gd name="connsiteY10" fmla="*/ 0 h 4289424"/>
              <a:gd name="connsiteX11" fmla="*/ 6475992 w 7813570"/>
              <a:gd name="connsiteY11" fmla="*/ 0 h 4289424"/>
              <a:gd name="connsiteX12" fmla="*/ 7118294 w 7813570"/>
              <a:gd name="connsiteY12" fmla="*/ 0 h 4289424"/>
              <a:gd name="connsiteX13" fmla="*/ 7760596 w 7813570"/>
              <a:gd name="connsiteY13" fmla="*/ 0 h 4289424"/>
              <a:gd name="connsiteX14" fmla="*/ 7813570 w 7813570"/>
              <a:gd name="connsiteY14" fmla="*/ 52974 h 4289424"/>
              <a:gd name="connsiteX15" fmla="*/ 7813570 w 7813570"/>
              <a:gd name="connsiteY15" fmla="*/ 833890 h 4289424"/>
              <a:gd name="connsiteX16" fmla="*/ 7813570 w 7813570"/>
              <a:gd name="connsiteY16" fmla="*/ 1489301 h 4289424"/>
              <a:gd name="connsiteX17" fmla="*/ 7813570 w 7813570"/>
              <a:gd name="connsiteY17" fmla="*/ 2102877 h 4289424"/>
              <a:gd name="connsiteX18" fmla="*/ 7813570 w 7813570"/>
              <a:gd name="connsiteY18" fmla="*/ 2674619 h 4289424"/>
              <a:gd name="connsiteX19" fmla="*/ 7813570 w 7813570"/>
              <a:gd name="connsiteY19" fmla="*/ 3246361 h 4289424"/>
              <a:gd name="connsiteX20" fmla="*/ 7813570 w 7813570"/>
              <a:gd name="connsiteY20" fmla="*/ 4236450 h 4289424"/>
              <a:gd name="connsiteX21" fmla="*/ 7760596 w 7813570"/>
              <a:gd name="connsiteY21" fmla="*/ 4289424 h 4289424"/>
              <a:gd name="connsiteX22" fmla="*/ 7195370 w 7813570"/>
              <a:gd name="connsiteY22" fmla="*/ 4289424 h 4289424"/>
              <a:gd name="connsiteX23" fmla="*/ 6398916 w 7813570"/>
              <a:gd name="connsiteY23" fmla="*/ 4289424 h 4289424"/>
              <a:gd name="connsiteX24" fmla="*/ 5679538 w 7813570"/>
              <a:gd name="connsiteY24" fmla="*/ 4289424 h 4289424"/>
              <a:gd name="connsiteX25" fmla="*/ 5037236 w 7813570"/>
              <a:gd name="connsiteY25" fmla="*/ 4289424 h 4289424"/>
              <a:gd name="connsiteX26" fmla="*/ 4626163 w 7813570"/>
              <a:gd name="connsiteY26" fmla="*/ 4289424 h 4289424"/>
              <a:gd name="connsiteX27" fmla="*/ 3906785 w 7813570"/>
              <a:gd name="connsiteY27" fmla="*/ 4289424 h 4289424"/>
              <a:gd name="connsiteX28" fmla="*/ 3187407 w 7813570"/>
              <a:gd name="connsiteY28" fmla="*/ 4289424 h 4289424"/>
              <a:gd name="connsiteX29" fmla="*/ 2622181 w 7813570"/>
              <a:gd name="connsiteY29" fmla="*/ 4289424 h 4289424"/>
              <a:gd name="connsiteX30" fmla="*/ 1902803 w 7813570"/>
              <a:gd name="connsiteY30" fmla="*/ 4289424 h 4289424"/>
              <a:gd name="connsiteX31" fmla="*/ 1106349 w 7813570"/>
              <a:gd name="connsiteY31" fmla="*/ 4289424 h 4289424"/>
              <a:gd name="connsiteX32" fmla="*/ 52974 w 7813570"/>
              <a:gd name="connsiteY32" fmla="*/ 4289424 h 4289424"/>
              <a:gd name="connsiteX33" fmla="*/ 0 w 7813570"/>
              <a:gd name="connsiteY33" fmla="*/ 4236450 h 4289424"/>
              <a:gd name="connsiteX34" fmla="*/ 0 w 7813570"/>
              <a:gd name="connsiteY34" fmla="*/ 3664708 h 4289424"/>
              <a:gd name="connsiteX35" fmla="*/ 0 w 7813570"/>
              <a:gd name="connsiteY35" fmla="*/ 2883793 h 4289424"/>
              <a:gd name="connsiteX36" fmla="*/ 0 w 7813570"/>
              <a:gd name="connsiteY36" fmla="*/ 2270216 h 4289424"/>
              <a:gd name="connsiteX37" fmla="*/ 0 w 7813570"/>
              <a:gd name="connsiteY37" fmla="*/ 1698475 h 4289424"/>
              <a:gd name="connsiteX38" fmla="*/ 0 w 7813570"/>
              <a:gd name="connsiteY38" fmla="*/ 1043063 h 4289424"/>
              <a:gd name="connsiteX39" fmla="*/ 0 w 7813570"/>
              <a:gd name="connsiteY39" fmla="*/ 52974 h 4289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7813570" h="4289424" fill="none" extrusionOk="0">
                <a:moveTo>
                  <a:pt x="0" y="52974"/>
                </a:moveTo>
                <a:cubicBezTo>
                  <a:pt x="-2934" y="23593"/>
                  <a:pt x="20157" y="-887"/>
                  <a:pt x="52974" y="0"/>
                </a:cubicBezTo>
                <a:cubicBezTo>
                  <a:pt x="312760" y="9127"/>
                  <a:pt x="388797" y="20315"/>
                  <a:pt x="618200" y="0"/>
                </a:cubicBezTo>
                <a:cubicBezTo>
                  <a:pt x="847603" y="-20315"/>
                  <a:pt x="1184407" y="-201"/>
                  <a:pt x="1337578" y="0"/>
                </a:cubicBezTo>
                <a:cubicBezTo>
                  <a:pt x="1490749" y="201"/>
                  <a:pt x="1816745" y="9398"/>
                  <a:pt x="2056956" y="0"/>
                </a:cubicBezTo>
                <a:cubicBezTo>
                  <a:pt x="2297167" y="-9398"/>
                  <a:pt x="2661619" y="-7330"/>
                  <a:pt x="2853410" y="0"/>
                </a:cubicBezTo>
                <a:cubicBezTo>
                  <a:pt x="3045201" y="7330"/>
                  <a:pt x="3300687" y="10795"/>
                  <a:pt x="3418636" y="0"/>
                </a:cubicBezTo>
                <a:cubicBezTo>
                  <a:pt x="3536585" y="-10795"/>
                  <a:pt x="3841991" y="-5094"/>
                  <a:pt x="4060937" y="0"/>
                </a:cubicBezTo>
                <a:cubicBezTo>
                  <a:pt x="4279883" y="5094"/>
                  <a:pt x="4435191" y="-26231"/>
                  <a:pt x="4626163" y="0"/>
                </a:cubicBezTo>
                <a:cubicBezTo>
                  <a:pt x="4817135" y="26231"/>
                  <a:pt x="5007014" y="10587"/>
                  <a:pt x="5114312" y="0"/>
                </a:cubicBezTo>
                <a:cubicBezTo>
                  <a:pt x="5221610" y="-10587"/>
                  <a:pt x="5578962" y="1306"/>
                  <a:pt x="5833691" y="0"/>
                </a:cubicBezTo>
                <a:cubicBezTo>
                  <a:pt x="6088420" y="-1306"/>
                  <a:pt x="6208637" y="24208"/>
                  <a:pt x="6475992" y="0"/>
                </a:cubicBezTo>
                <a:cubicBezTo>
                  <a:pt x="6743347" y="-24208"/>
                  <a:pt x="6805173" y="16658"/>
                  <a:pt x="7118294" y="0"/>
                </a:cubicBezTo>
                <a:cubicBezTo>
                  <a:pt x="7431415" y="-16658"/>
                  <a:pt x="7534697" y="-13873"/>
                  <a:pt x="7760596" y="0"/>
                </a:cubicBezTo>
                <a:cubicBezTo>
                  <a:pt x="7782831" y="-609"/>
                  <a:pt x="7807246" y="21674"/>
                  <a:pt x="7813570" y="52974"/>
                </a:cubicBezTo>
                <a:cubicBezTo>
                  <a:pt x="7819991" y="357568"/>
                  <a:pt x="7782537" y="587267"/>
                  <a:pt x="7813570" y="833890"/>
                </a:cubicBezTo>
                <a:cubicBezTo>
                  <a:pt x="7844603" y="1080513"/>
                  <a:pt x="7782326" y="1319310"/>
                  <a:pt x="7813570" y="1489301"/>
                </a:cubicBezTo>
                <a:cubicBezTo>
                  <a:pt x="7844814" y="1659292"/>
                  <a:pt x="7838640" y="1933487"/>
                  <a:pt x="7813570" y="2102877"/>
                </a:cubicBezTo>
                <a:cubicBezTo>
                  <a:pt x="7788500" y="2272267"/>
                  <a:pt x="7821839" y="2491358"/>
                  <a:pt x="7813570" y="2674619"/>
                </a:cubicBezTo>
                <a:cubicBezTo>
                  <a:pt x="7805301" y="2857880"/>
                  <a:pt x="7805839" y="3107292"/>
                  <a:pt x="7813570" y="3246361"/>
                </a:cubicBezTo>
                <a:cubicBezTo>
                  <a:pt x="7821301" y="3385430"/>
                  <a:pt x="7840352" y="3942141"/>
                  <a:pt x="7813570" y="4236450"/>
                </a:cubicBezTo>
                <a:cubicBezTo>
                  <a:pt x="7813548" y="4264881"/>
                  <a:pt x="7784985" y="4290238"/>
                  <a:pt x="7760596" y="4289424"/>
                </a:cubicBezTo>
                <a:cubicBezTo>
                  <a:pt x="7516376" y="4311228"/>
                  <a:pt x="7434452" y="4312939"/>
                  <a:pt x="7195370" y="4289424"/>
                </a:cubicBezTo>
                <a:cubicBezTo>
                  <a:pt x="6956288" y="4265909"/>
                  <a:pt x="6562790" y="4252102"/>
                  <a:pt x="6398916" y="4289424"/>
                </a:cubicBezTo>
                <a:cubicBezTo>
                  <a:pt x="6235042" y="4326746"/>
                  <a:pt x="5972267" y="4293741"/>
                  <a:pt x="5679538" y="4289424"/>
                </a:cubicBezTo>
                <a:cubicBezTo>
                  <a:pt x="5386809" y="4285107"/>
                  <a:pt x="5262708" y="4314518"/>
                  <a:pt x="5037236" y="4289424"/>
                </a:cubicBezTo>
                <a:cubicBezTo>
                  <a:pt x="4811764" y="4264330"/>
                  <a:pt x="4793896" y="4296949"/>
                  <a:pt x="4626163" y="4289424"/>
                </a:cubicBezTo>
                <a:cubicBezTo>
                  <a:pt x="4458430" y="4281899"/>
                  <a:pt x="4147819" y="4287909"/>
                  <a:pt x="3906785" y="4289424"/>
                </a:cubicBezTo>
                <a:cubicBezTo>
                  <a:pt x="3665751" y="4290939"/>
                  <a:pt x="3349588" y="4285284"/>
                  <a:pt x="3187407" y="4289424"/>
                </a:cubicBezTo>
                <a:cubicBezTo>
                  <a:pt x="3025226" y="4293564"/>
                  <a:pt x="2742263" y="4288132"/>
                  <a:pt x="2622181" y="4289424"/>
                </a:cubicBezTo>
                <a:cubicBezTo>
                  <a:pt x="2502099" y="4290716"/>
                  <a:pt x="2142114" y="4275078"/>
                  <a:pt x="1902803" y="4289424"/>
                </a:cubicBezTo>
                <a:cubicBezTo>
                  <a:pt x="1663492" y="4303770"/>
                  <a:pt x="1304262" y="4269186"/>
                  <a:pt x="1106349" y="4289424"/>
                </a:cubicBezTo>
                <a:cubicBezTo>
                  <a:pt x="908436" y="4309662"/>
                  <a:pt x="291472" y="4245394"/>
                  <a:pt x="52974" y="4289424"/>
                </a:cubicBezTo>
                <a:cubicBezTo>
                  <a:pt x="23222" y="4290202"/>
                  <a:pt x="-5029" y="4265478"/>
                  <a:pt x="0" y="4236450"/>
                </a:cubicBezTo>
                <a:cubicBezTo>
                  <a:pt x="-11989" y="4011223"/>
                  <a:pt x="19993" y="3932215"/>
                  <a:pt x="0" y="3664708"/>
                </a:cubicBezTo>
                <a:cubicBezTo>
                  <a:pt x="-19993" y="3397201"/>
                  <a:pt x="31533" y="3084298"/>
                  <a:pt x="0" y="2883793"/>
                </a:cubicBezTo>
                <a:cubicBezTo>
                  <a:pt x="-31533" y="2683288"/>
                  <a:pt x="1626" y="2493484"/>
                  <a:pt x="0" y="2270216"/>
                </a:cubicBezTo>
                <a:cubicBezTo>
                  <a:pt x="-1626" y="2046948"/>
                  <a:pt x="-27891" y="1889688"/>
                  <a:pt x="0" y="1698475"/>
                </a:cubicBezTo>
                <a:cubicBezTo>
                  <a:pt x="27891" y="1507262"/>
                  <a:pt x="-30419" y="1251263"/>
                  <a:pt x="0" y="1043063"/>
                </a:cubicBezTo>
                <a:cubicBezTo>
                  <a:pt x="30419" y="834863"/>
                  <a:pt x="33163" y="322907"/>
                  <a:pt x="0" y="52974"/>
                </a:cubicBezTo>
                <a:close/>
              </a:path>
              <a:path w="7813570" h="4289424" stroke="0" extrusionOk="0">
                <a:moveTo>
                  <a:pt x="0" y="52974"/>
                </a:moveTo>
                <a:cubicBezTo>
                  <a:pt x="-413" y="17636"/>
                  <a:pt x="24078" y="-1098"/>
                  <a:pt x="52974" y="0"/>
                </a:cubicBezTo>
                <a:cubicBezTo>
                  <a:pt x="270160" y="21753"/>
                  <a:pt x="396311" y="-6484"/>
                  <a:pt x="541123" y="0"/>
                </a:cubicBezTo>
                <a:cubicBezTo>
                  <a:pt x="685935" y="6484"/>
                  <a:pt x="921669" y="1838"/>
                  <a:pt x="1183425" y="0"/>
                </a:cubicBezTo>
                <a:cubicBezTo>
                  <a:pt x="1445181" y="-1838"/>
                  <a:pt x="1537391" y="-4539"/>
                  <a:pt x="1748651" y="0"/>
                </a:cubicBezTo>
                <a:cubicBezTo>
                  <a:pt x="1959911" y="4539"/>
                  <a:pt x="2099758" y="-11113"/>
                  <a:pt x="2236800" y="0"/>
                </a:cubicBezTo>
                <a:cubicBezTo>
                  <a:pt x="2373842" y="11113"/>
                  <a:pt x="2511354" y="15958"/>
                  <a:pt x="2647873" y="0"/>
                </a:cubicBezTo>
                <a:cubicBezTo>
                  <a:pt x="2784392" y="-15958"/>
                  <a:pt x="3090347" y="-9918"/>
                  <a:pt x="3444328" y="0"/>
                </a:cubicBezTo>
                <a:cubicBezTo>
                  <a:pt x="3798309" y="9918"/>
                  <a:pt x="3932459" y="-19317"/>
                  <a:pt x="4240782" y="0"/>
                </a:cubicBezTo>
                <a:cubicBezTo>
                  <a:pt x="4549105" y="19317"/>
                  <a:pt x="4677440" y="-17587"/>
                  <a:pt x="5037236" y="0"/>
                </a:cubicBezTo>
                <a:cubicBezTo>
                  <a:pt x="5397032" y="17587"/>
                  <a:pt x="5290468" y="21423"/>
                  <a:pt x="5525386" y="0"/>
                </a:cubicBezTo>
                <a:cubicBezTo>
                  <a:pt x="5760304" y="-21423"/>
                  <a:pt x="5963456" y="-12944"/>
                  <a:pt x="6090611" y="0"/>
                </a:cubicBezTo>
                <a:cubicBezTo>
                  <a:pt x="6217766" y="12944"/>
                  <a:pt x="6596273" y="20547"/>
                  <a:pt x="6732913" y="0"/>
                </a:cubicBezTo>
                <a:cubicBezTo>
                  <a:pt x="6869553" y="-20547"/>
                  <a:pt x="7494134" y="4466"/>
                  <a:pt x="7760596" y="0"/>
                </a:cubicBezTo>
                <a:cubicBezTo>
                  <a:pt x="7789640" y="6177"/>
                  <a:pt x="7811389" y="16929"/>
                  <a:pt x="7813570" y="52974"/>
                </a:cubicBezTo>
                <a:cubicBezTo>
                  <a:pt x="7794133" y="262917"/>
                  <a:pt x="7794104" y="493120"/>
                  <a:pt x="7813570" y="750220"/>
                </a:cubicBezTo>
                <a:cubicBezTo>
                  <a:pt x="7833036" y="1007320"/>
                  <a:pt x="7784184" y="1176824"/>
                  <a:pt x="7813570" y="1363796"/>
                </a:cubicBezTo>
                <a:cubicBezTo>
                  <a:pt x="7842956" y="1550768"/>
                  <a:pt x="7845954" y="1751543"/>
                  <a:pt x="7813570" y="2061042"/>
                </a:cubicBezTo>
                <a:cubicBezTo>
                  <a:pt x="7781186" y="2370541"/>
                  <a:pt x="7788606" y="2443146"/>
                  <a:pt x="7813570" y="2758288"/>
                </a:cubicBezTo>
                <a:cubicBezTo>
                  <a:pt x="7838534" y="3073430"/>
                  <a:pt x="7781304" y="3120895"/>
                  <a:pt x="7813570" y="3413700"/>
                </a:cubicBezTo>
                <a:cubicBezTo>
                  <a:pt x="7845836" y="3706505"/>
                  <a:pt x="7814320" y="3934944"/>
                  <a:pt x="7813570" y="4236450"/>
                </a:cubicBezTo>
                <a:cubicBezTo>
                  <a:pt x="7818139" y="4260152"/>
                  <a:pt x="7791367" y="4289746"/>
                  <a:pt x="7760596" y="4289424"/>
                </a:cubicBezTo>
                <a:cubicBezTo>
                  <a:pt x="7555330" y="4312053"/>
                  <a:pt x="7320268" y="4291844"/>
                  <a:pt x="7041218" y="4289424"/>
                </a:cubicBezTo>
                <a:cubicBezTo>
                  <a:pt x="6762168" y="4287004"/>
                  <a:pt x="6641336" y="4293050"/>
                  <a:pt x="6475992" y="4289424"/>
                </a:cubicBezTo>
                <a:cubicBezTo>
                  <a:pt x="6310648" y="4285798"/>
                  <a:pt x="5944508" y="4290823"/>
                  <a:pt x="5756614" y="4289424"/>
                </a:cubicBezTo>
                <a:cubicBezTo>
                  <a:pt x="5568720" y="4288025"/>
                  <a:pt x="5336152" y="4313126"/>
                  <a:pt x="5114312" y="4289424"/>
                </a:cubicBezTo>
                <a:cubicBezTo>
                  <a:pt x="4892472" y="4265722"/>
                  <a:pt x="4691807" y="4278793"/>
                  <a:pt x="4394934" y="4289424"/>
                </a:cubicBezTo>
                <a:cubicBezTo>
                  <a:pt x="4098061" y="4300055"/>
                  <a:pt x="3968578" y="4322034"/>
                  <a:pt x="3675556" y="4289424"/>
                </a:cubicBezTo>
                <a:cubicBezTo>
                  <a:pt x="3382534" y="4256814"/>
                  <a:pt x="3070250" y="4315515"/>
                  <a:pt x="2879102" y="4289424"/>
                </a:cubicBezTo>
                <a:cubicBezTo>
                  <a:pt x="2687954" y="4263333"/>
                  <a:pt x="2473675" y="4307483"/>
                  <a:pt x="2236800" y="4289424"/>
                </a:cubicBezTo>
                <a:cubicBezTo>
                  <a:pt x="1999925" y="4271365"/>
                  <a:pt x="1777785" y="4317532"/>
                  <a:pt x="1594498" y="4289424"/>
                </a:cubicBezTo>
                <a:cubicBezTo>
                  <a:pt x="1411211" y="4261316"/>
                  <a:pt x="1051464" y="4311312"/>
                  <a:pt x="875120" y="4289424"/>
                </a:cubicBezTo>
                <a:cubicBezTo>
                  <a:pt x="698776" y="4267536"/>
                  <a:pt x="412159" y="4312326"/>
                  <a:pt x="52974" y="4289424"/>
                </a:cubicBezTo>
                <a:cubicBezTo>
                  <a:pt x="27333" y="4295667"/>
                  <a:pt x="-768" y="4270735"/>
                  <a:pt x="0" y="4236450"/>
                </a:cubicBezTo>
                <a:cubicBezTo>
                  <a:pt x="-18251" y="4032649"/>
                  <a:pt x="-12079" y="3810300"/>
                  <a:pt x="0" y="3664708"/>
                </a:cubicBezTo>
                <a:cubicBezTo>
                  <a:pt x="12079" y="3519116"/>
                  <a:pt x="6812" y="3370076"/>
                  <a:pt x="0" y="3092967"/>
                </a:cubicBezTo>
                <a:cubicBezTo>
                  <a:pt x="-6812" y="2815858"/>
                  <a:pt x="-1774" y="2648173"/>
                  <a:pt x="0" y="2395721"/>
                </a:cubicBezTo>
                <a:cubicBezTo>
                  <a:pt x="1774" y="2143269"/>
                  <a:pt x="15853" y="1943047"/>
                  <a:pt x="0" y="1698475"/>
                </a:cubicBezTo>
                <a:cubicBezTo>
                  <a:pt x="-15853" y="1453903"/>
                  <a:pt x="5488" y="1188556"/>
                  <a:pt x="0" y="1001229"/>
                </a:cubicBezTo>
                <a:cubicBezTo>
                  <a:pt x="-5488" y="813902"/>
                  <a:pt x="-4955" y="324163"/>
                  <a:pt x="0" y="52974"/>
                </a:cubicBezTo>
                <a:close/>
              </a:path>
            </a:pathLst>
          </a:custGeom>
          <a:solidFill>
            <a:schemeClr val="accent1">
              <a:lumMod val="20000"/>
              <a:lumOff val="80000"/>
            </a:schemeClr>
          </a:solidFill>
          <a:ln w="19050">
            <a:solidFill>
              <a:schemeClr val="accent1">
                <a:lumMod val="20000"/>
                <a:lumOff val="80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atin typeface="+mj-lt"/>
            </a:endParaRPr>
          </a:p>
        </p:txBody>
      </p:sp>
      <p:grpSp>
        <p:nvGrpSpPr>
          <p:cNvPr id="40" name="Group 39">
            <a:extLst>
              <a:ext uri="{FF2B5EF4-FFF2-40B4-BE49-F238E27FC236}">
                <a16:creationId xmlns:a16="http://schemas.microsoft.com/office/drawing/2014/main" id="{595828E1-C020-4AEC-8C7E-908FAA5AA3E8}"/>
              </a:ext>
            </a:extLst>
          </p:cNvPr>
          <p:cNvGrpSpPr/>
          <p:nvPr/>
        </p:nvGrpSpPr>
        <p:grpSpPr>
          <a:xfrm>
            <a:off x="1267065" y="3180060"/>
            <a:ext cx="1486280" cy="895482"/>
            <a:chOff x="2455481" y="2981259"/>
            <a:chExt cx="1486280" cy="895482"/>
          </a:xfrm>
        </p:grpSpPr>
        <p:sp>
          <p:nvSpPr>
            <p:cNvPr id="41" name="Picture Placeholder Background">
              <a:extLst>
                <a:ext uri="{FF2B5EF4-FFF2-40B4-BE49-F238E27FC236}">
                  <a16:creationId xmlns:a16="http://schemas.microsoft.com/office/drawing/2014/main" id="{7D929ED5-73AE-4713-9794-F3DE9E43BD6E}"/>
                </a:ext>
              </a:extLst>
            </p:cNvPr>
            <p:cNvSpPr/>
            <p:nvPr/>
          </p:nvSpPr>
          <p:spPr>
            <a:xfrm>
              <a:off x="2455481" y="2981259"/>
              <a:ext cx="1486280" cy="895482"/>
            </a:xfrm>
            <a:custGeom>
              <a:avLst/>
              <a:gdLst>
                <a:gd name="connsiteX0" fmla="*/ 0 w 1486280"/>
                <a:gd name="connsiteY0" fmla="*/ 11059 h 895482"/>
                <a:gd name="connsiteX1" fmla="*/ 11059 w 1486280"/>
                <a:gd name="connsiteY1" fmla="*/ 0 h 895482"/>
                <a:gd name="connsiteX2" fmla="*/ 499113 w 1486280"/>
                <a:gd name="connsiteY2" fmla="*/ 0 h 895482"/>
                <a:gd name="connsiteX3" fmla="*/ 1016450 w 1486280"/>
                <a:gd name="connsiteY3" fmla="*/ 0 h 895482"/>
                <a:gd name="connsiteX4" fmla="*/ 1475221 w 1486280"/>
                <a:gd name="connsiteY4" fmla="*/ 0 h 895482"/>
                <a:gd name="connsiteX5" fmla="*/ 1486280 w 1486280"/>
                <a:gd name="connsiteY5" fmla="*/ 11059 h 895482"/>
                <a:gd name="connsiteX6" fmla="*/ 1486280 w 1486280"/>
                <a:gd name="connsiteY6" fmla="*/ 421540 h 895482"/>
                <a:gd name="connsiteX7" fmla="*/ 1486280 w 1486280"/>
                <a:gd name="connsiteY7" fmla="*/ 884423 h 895482"/>
                <a:gd name="connsiteX8" fmla="*/ 1475221 w 1486280"/>
                <a:gd name="connsiteY8" fmla="*/ 895482 h 895482"/>
                <a:gd name="connsiteX9" fmla="*/ 1001809 w 1486280"/>
                <a:gd name="connsiteY9" fmla="*/ 895482 h 895482"/>
                <a:gd name="connsiteX10" fmla="*/ 484471 w 1486280"/>
                <a:gd name="connsiteY10" fmla="*/ 895482 h 895482"/>
                <a:gd name="connsiteX11" fmla="*/ 11059 w 1486280"/>
                <a:gd name="connsiteY11" fmla="*/ 895482 h 895482"/>
                <a:gd name="connsiteX12" fmla="*/ 0 w 1486280"/>
                <a:gd name="connsiteY12" fmla="*/ 884423 h 895482"/>
                <a:gd name="connsiteX13" fmla="*/ 0 w 1486280"/>
                <a:gd name="connsiteY13" fmla="*/ 430274 h 895482"/>
                <a:gd name="connsiteX14" fmla="*/ 0 w 1486280"/>
                <a:gd name="connsiteY14" fmla="*/ 11059 h 89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86280" h="895482" fill="none" extrusionOk="0">
                  <a:moveTo>
                    <a:pt x="0" y="11059"/>
                  </a:moveTo>
                  <a:cubicBezTo>
                    <a:pt x="-436" y="3699"/>
                    <a:pt x="3935" y="-872"/>
                    <a:pt x="11059" y="0"/>
                  </a:cubicBezTo>
                  <a:cubicBezTo>
                    <a:pt x="129745" y="-14247"/>
                    <a:pt x="278309" y="463"/>
                    <a:pt x="499113" y="0"/>
                  </a:cubicBezTo>
                  <a:cubicBezTo>
                    <a:pt x="719917" y="-463"/>
                    <a:pt x="889362" y="6558"/>
                    <a:pt x="1016450" y="0"/>
                  </a:cubicBezTo>
                  <a:cubicBezTo>
                    <a:pt x="1143538" y="-6558"/>
                    <a:pt x="1306616" y="7602"/>
                    <a:pt x="1475221" y="0"/>
                  </a:cubicBezTo>
                  <a:cubicBezTo>
                    <a:pt x="1479980" y="-230"/>
                    <a:pt x="1485988" y="3853"/>
                    <a:pt x="1486280" y="11059"/>
                  </a:cubicBezTo>
                  <a:cubicBezTo>
                    <a:pt x="1493740" y="119039"/>
                    <a:pt x="1466487" y="241796"/>
                    <a:pt x="1486280" y="421540"/>
                  </a:cubicBezTo>
                  <a:cubicBezTo>
                    <a:pt x="1506073" y="601284"/>
                    <a:pt x="1482326" y="671521"/>
                    <a:pt x="1486280" y="884423"/>
                  </a:cubicBezTo>
                  <a:cubicBezTo>
                    <a:pt x="1486555" y="889567"/>
                    <a:pt x="1481314" y="895071"/>
                    <a:pt x="1475221" y="895482"/>
                  </a:cubicBezTo>
                  <a:cubicBezTo>
                    <a:pt x="1304707" y="908088"/>
                    <a:pt x="1150498" y="918973"/>
                    <a:pt x="1001809" y="895482"/>
                  </a:cubicBezTo>
                  <a:cubicBezTo>
                    <a:pt x="853120" y="871991"/>
                    <a:pt x="663144" y="889333"/>
                    <a:pt x="484471" y="895482"/>
                  </a:cubicBezTo>
                  <a:cubicBezTo>
                    <a:pt x="305798" y="901631"/>
                    <a:pt x="171067" y="890286"/>
                    <a:pt x="11059" y="895482"/>
                  </a:cubicBezTo>
                  <a:cubicBezTo>
                    <a:pt x="4518" y="895762"/>
                    <a:pt x="-1450" y="890801"/>
                    <a:pt x="0" y="884423"/>
                  </a:cubicBezTo>
                  <a:cubicBezTo>
                    <a:pt x="15747" y="714670"/>
                    <a:pt x="-4572" y="654731"/>
                    <a:pt x="0" y="430274"/>
                  </a:cubicBezTo>
                  <a:cubicBezTo>
                    <a:pt x="4572" y="205817"/>
                    <a:pt x="-5942" y="149382"/>
                    <a:pt x="0" y="11059"/>
                  </a:cubicBezTo>
                  <a:close/>
                </a:path>
                <a:path w="1486280" h="895482" stroke="0" extrusionOk="0">
                  <a:moveTo>
                    <a:pt x="0" y="11059"/>
                  </a:moveTo>
                  <a:cubicBezTo>
                    <a:pt x="-36" y="4415"/>
                    <a:pt x="5208" y="-781"/>
                    <a:pt x="11059" y="0"/>
                  </a:cubicBezTo>
                  <a:cubicBezTo>
                    <a:pt x="209051" y="13988"/>
                    <a:pt x="312137" y="-16179"/>
                    <a:pt x="469830" y="0"/>
                  </a:cubicBezTo>
                  <a:cubicBezTo>
                    <a:pt x="627523" y="16179"/>
                    <a:pt x="822833" y="-5954"/>
                    <a:pt x="957884" y="0"/>
                  </a:cubicBezTo>
                  <a:cubicBezTo>
                    <a:pt x="1092935" y="5954"/>
                    <a:pt x="1322742" y="-7621"/>
                    <a:pt x="1475221" y="0"/>
                  </a:cubicBezTo>
                  <a:cubicBezTo>
                    <a:pt x="1481624" y="450"/>
                    <a:pt x="1485123" y="5246"/>
                    <a:pt x="1486280" y="11059"/>
                  </a:cubicBezTo>
                  <a:cubicBezTo>
                    <a:pt x="1496153" y="128826"/>
                    <a:pt x="1485025" y="233832"/>
                    <a:pt x="1486280" y="447741"/>
                  </a:cubicBezTo>
                  <a:cubicBezTo>
                    <a:pt x="1487535" y="661650"/>
                    <a:pt x="1470725" y="737570"/>
                    <a:pt x="1486280" y="884423"/>
                  </a:cubicBezTo>
                  <a:cubicBezTo>
                    <a:pt x="1485136" y="890105"/>
                    <a:pt x="1481283" y="894382"/>
                    <a:pt x="1475221" y="895482"/>
                  </a:cubicBezTo>
                  <a:cubicBezTo>
                    <a:pt x="1357411" y="885738"/>
                    <a:pt x="1208016" y="904977"/>
                    <a:pt x="987167" y="895482"/>
                  </a:cubicBezTo>
                  <a:cubicBezTo>
                    <a:pt x="766318" y="885987"/>
                    <a:pt x="716857" y="915957"/>
                    <a:pt x="499113" y="895482"/>
                  </a:cubicBezTo>
                  <a:cubicBezTo>
                    <a:pt x="281369" y="875007"/>
                    <a:pt x="196447" y="916921"/>
                    <a:pt x="11059" y="895482"/>
                  </a:cubicBezTo>
                  <a:cubicBezTo>
                    <a:pt x="4933" y="895996"/>
                    <a:pt x="-177" y="889979"/>
                    <a:pt x="0" y="884423"/>
                  </a:cubicBezTo>
                  <a:cubicBezTo>
                    <a:pt x="7997" y="796455"/>
                    <a:pt x="-20273" y="644828"/>
                    <a:pt x="0" y="447741"/>
                  </a:cubicBezTo>
                  <a:cubicBezTo>
                    <a:pt x="20273" y="250654"/>
                    <a:pt x="3656" y="111964"/>
                    <a:pt x="0" y="11059"/>
                  </a:cubicBezTo>
                  <a:close/>
                </a:path>
              </a:pathLst>
            </a:custGeom>
            <a:solidFill>
              <a:schemeClr val="bg1"/>
            </a:solidFill>
            <a:ln w="19050">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TextBox 41">
              <a:extLst>
                <a:ext uri="{FF2B5EF4-FFF2-40B4-BE49-F238E27FC236}">
                  <a16:creationId xmlns:a16="http://schemas.microsoft.com/office/drawing/2014/main" id="{93491537-E96D-4588-84A0-5193CFEBCE5E}"/>
                </a:ext>
              </a:extLst>
            </p:cNvPr>
            <p:cNvSpPr txBox="1"/>
            <p:nvPr/>
          </p:nvSpPr>
          <p:spPr>
            <a:xfrm>
              <a:off x="2455481" y="3127229"/>
              <a:ext cx="1486280" cy="584775"/>
            </a:xfrm>
            <a:prstGeom prst="rect">
              <a:avLst/>
            </a:prstGeom>
            <a:noFill/>
          </p:spPr>
          <p:txBody>
            <a:bodyPr wrap="square" rtlCol="0" anchor="ctr">
              <a:spAutoFit/>
            </a:bodyPr>
            <a:lstStyle/>
            <a:p>
              <a:pPr algn="ctr"/>
              <a:r>
                <a:rPr lang="es-ES" sz="1600" b="1" dirty="0">
                  <a:latin typeface="Bradley Hand ITC" panose="03070402050302030203" pitchFamily="66" charset="0"/>
                </a:rPr>
                <a:t>Working Directory</a:t>
              </a:r>
            </a:p>
          </p:txBody>
        </p:sp>
      </p:grpSp>
      <p:sp>
        <p:nvSpPr>
          <p:cNvPr id="64" name="TextBox 63">
            <a:extLst>
              <a:ext uri="{FF2B5EF4-FFF2-40B4-BE49-F238E27FC236}">
                <a16:creationId xmlns:a16="http://schemas.microsoft.com/office/drawing/2014/main" id="{E68EE6EA-4160-471B-AFC5-763A8F5F78A9}"/>
              </a:ext>
            </a:extLst>
          </p:cNvPr>
          <p:cNvSpPr txBox="1"/>
          <p:nvPr/>
        </p:nvSpPr>
        <p:spPr>
          <a:xfrm>
            <a:off x="571709" y="1263452"/>
            <a:ext cx="7813570" cy="461665"/>
          </a:xfrm>
          <a:prstGeom prst="rect">
            <a:avLst/>
          </a:prstGeom>
          <a:noFill/>
        </p:spPr>
        <p:txBody>
          <a:bodyPr wrap="square" rtlCol="0" anchor="ctr">
            <a:spAutoFit/>
          </a:bodyPr>
          <a:lstStyle/>
          <a:p>
            <a:pPr algn="ctr"/>
            <a:r>
              <a:rPr lang="es-ES" sz="2400" b="1" dirty="0">
                <a:latin typeface="Bradley Hand ITC" panose="03070402050302030203" pitchFamily="66" charset="0"/>
              </a:rPr>
              <a:t>Local</a:t>
            </a:r>
          </a:p>
        </p:txBody>
      </p:sp>
      <p:grpSp>
        <p:nvGrpSpPr>
          <p:cNvPr id="81" name="Group 80">
            <a:extLst>
              <a:ext uri="{FF2B5EF4-FFF2-40B4-BE49-F238E27FC236}">
                <a16:creationId xmlns:a16="http://schemas.microsoft.com/office/drawing/2014/main" id="{A0BA15F0-283C-42CD-B776-941CB55B7B6B}"/>
              </a:ext>
            </a:extLst>
          </p:cNvPr>
          <p:cNvGrpSpPr/>
          <p:nvPr/>
        </p:nvGrpSpPr>
        <p:grpSpPr>
          <a:xfrm>
            <a:off x="3707976" y="3180060"/>
            <a:ext cx="1486280" cy="895482"/>
            <a:chOff x="2455481" y="2981259"/>
            <a:chExt cx="1486280" cy="895482"/>
          </a:xfrm>
        </p:grpSpPr>
        <p:sp>
          <p:nvSpPr>
            <p:cNvPr id="82" name="Picture Placeholder Background">
              <a:extLst>
                <a:ext uri="{FF2B5EF4-FFF2-40B4-BE49-F238E27FC236}">
                  <a16:creationId xmlns:a16="http://schemas.microsoft.com/office/drawing/2014/main" id="{1AE4DFD6-9AB8-4986-A4EB-B0E5A4F9C5E5}"/>
                </a:ext>
              </a:extLst>
            </p:cNvPr>
            <p:cNvSpPr/>
            <p:nvPr/>
          </p:nvSpPr>
          <p:spPr>
            <a:xfrm>
              <a:off x="2455481" y="2981259"/>
              <a:ext cx="1486280" cy="895482"/>
            </a:xfrm>
            <a:custGeom>
              <a:avLst/>
              <a:gdLst>
                <a:gd name="connsiteX0" fmla="*/ 0 w 1486280"/>
                <a:gd name="connsiteY0" fmla="*/ 11059 h 895482"/>
                <a:gd name="connsiteX1" fmla="*/ 11059 w 1486280"/>
                <a:gd name="connsiteY1" fmla="*/ 0 h 895482"/>
                <a:gd name="connsiteX2" fmla="*/ 499113 w 1486280"/>
                <a:gd name="connsiteY2" fmla="*/ 0 h 895482"/>
                <a:gd name="connsiteX3" fmla="*/ 1016450 w 1486280"/>
                <a:gd name="connsiteY3" fmla="*/ 0 h 895482"/>
                <a:gd name="connsiteX4" fmla="*/ 1475221 w 1486280"/>
                <a:gd name="connsiteY4" fmla="*/ 0 h 895482"/>
                <a:gd name="connsiteX5" fmla="*/ 1486280 w 1486280"/>
                <a:gd name="connsiteY5" fmla="*/ 11059 h 895482"/>
                <a:gd name="connsiteX6" fmla="*/ 1486280 w 1486280"/>
                <a:gd name="connsiteY6" fmla="*/ 421540 h 895482"/>
                <a:gd name="connsiteX7" fmla="*/ 1486280 w 1486280"/>
                <a:gd name="connsiteY7" fmla="*/ 884423 h 895482"/>
                <a:gd name="connsiteX8" fmla="*/ 1475221 w 1486280"/>
                <a:gd name="connsiteY8" fmla="*/ 895482 h 895482"/>
                <a:gd name="connsiteX9" fmla="*/ 1001809 w 1486280"/>
                <a:gd name="connsiteY9" fmla="*/ 895482 h 895482"/>
                <a:gd name="connsiteX10" fmla="*/ 484471 w 1486280"/>
                <a:gd name="connsiteY10" fmla="*/ 895482 h 895482"/>
                <a:gd name="connsiteX11" fmla="*/ 11059 w 1486280"/>
                <a:gd name="connsiteY11" fmla="*/ 895482 h 895482"/>
                <a:gd name="connsiteX12" fmla="*/ 0 w 1486280"/>
                <a:gd name="connsiteY12" fmla="*/ 884423 h 895482"/>
                <a:gd name="connsiteX13" fmla="*/ 0 w 1486280"/>
                <a:gd name="connsiteY13" fmla="*/ 430274 h 895482"/>
                <a:gd name="connsiteX14" fmla="*/ 0 w 1486280"/>
                <a:gd name="connsiteY14" fmla="*/ 11059 h 89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86280" h="895482" fill="none" extrusionOk="0">
                  <a:moveTo>
                    <a:pt x="0" y="11059"/>
                  </a:moveTo>
                  <a:cubicBezTo>
                    <a:pt x="-436" y="3699"/>
                    <a:pt x="3935" y="-872"/>
                    <a:pt x="11059" y="0"/>
                  </a:cubicBezTo>
                  <a:cubicBezTo>
                    <a:pt x="129745" y="-14247"/>
                    <a:pt x="278309" y="463"/>
                    <a:pt x="499113" y="0"/>
                  </a:cubicBezTo>
                  <a:cubicBezTo>
                    <a:pt x="719917" y="-463"/>
                    <a:pt x="889362" y="6558"/>
                    <a:pt x="1016450" y="0"/>
                  </a:cubicBezTo>
                  <a:cubicBezTo>
                    <a:pt x="1143538" y="-6558"/>
                    <a:pt x="1306616" y="7602"/>
                    <a:pt x="1475221" y="0"/>
                  </a:cubicBezTo>
                  <a:cubicBezTo>
                    <a:pt x="1479980" y="-230"/>
                    <a:pt x="1485988" y="3853"/>
                    <a:pt x="1486280" y="11059"/>
                  </a:cubicBezTo>
                  <a:cubicBezTo>
                    <a:pt x="1493740" y="119039"/>
                    <a:pt x="1466487" y="241796"/>
                    <a:pt x="1486280" y="421540"/>
                  </a:cubicBezTo>
                  <a:cubicBezTo>
                    <a:pt x="1506073" y="601284"/>
                    <a:pt x="1482326" y="671521"/>
                    <a:pt x="1486280" y="884423"/>
                  </a:cubicBezTo>
                  <a:cubicBezTo>
                    <a:pt x="1486555" y="889567"/>
                    <a:pt x="1481314" y="895071"/>
                    <a:pt x="1475221" y="895482"/>
                  </a:cubicBezTo>
                  <a:cubicBezTo>
                    <a:pt x="1304707" y="908088"/>
                    <a:pt x="1150498" y="918973"/>
                    <a:pt x="1001809" y="895482"/>
                  </a:cubicBezTo>
                  <a:cubicBezTo>
                    <a:pt x="853120" y="871991"/>
                    <a:pt x="663144" y="889333"/>
                    <a:pt x="484471" y="895482"/>
                  </a:cubicBezTo>
                  <a:cubicBezTo>
                    <a:pt x="305798" y="901631"/>
                    <a:pt x="171067" y="890286"/>
                    <a:pt x="11059" y="895482"/>
                  </a:cubicBezTo>
                  <a:cubicBezTo>
                    <a:pt x="4518" y="895762"/>
                    <a:pt x="-1450" y="890801"/>
                    <a:pt x="0" y="884423"/>
                  </a:cubicBezTo>
                  <a:cubicBezTo>
                    <a:pt x="15747" y="714670"/>
                    <a:pt x="-4572" y="654731"/>
                    <a:pt x="0" y="430274"/>
                  </a:cubicBezTo>
                  <a:cubicBezTo>
                    <a:pt x="4572" y="205817"/>
                    <a:pt x="-5942" y="149382"/>
                    <a:pt x="0" y="11059"/>
                  </a:cubicBezTo>
                  <a:close/>
                </a:path>
                <a:path w="1486280" h="895482" stroke="0" extrusionOk="0">
                  <a:moveTo>
                    <a:pt x="0" y="11059"/>
                  </a:moveTo>
                  <a:cubicBezTo>
                    <a:pt x="-36" y="4415"/>
                    <a:pt x="5208" y="-781"/>
                    <a:pt x="11059" y="0"/>
                  </a:cubicBezTo>
                  <a:cubicBezTo>
                    <a:pt x="209051" y="13988"/>
                    <a:pt x="312137" y="-16179"/>
                    <a:pt x="469830" y="0"/>
                  </a:cubicBezTo>
                  <a:cubicBezTo>
                    <a:pt x="627523" y="16179"/>
                    <a:pt x="822833" y="-5954"/>
                    <a:pt x="957884" y="0"/>
                  </a:cubicBezTo>
                  <a:cubicBezTo>
                    <a:pt x="1092935" y="5954"/>
                    <a:pt x="1322742" y="-7621"/>
                    <a:pt x="1475221" y="0"/>
                  </a:cubicBezTo>
                  <a:cubicBezTo>
                    <a:pt x="1481624" y="450"/>
                    <a:pt x="1485123" y="5246"/>
                    <a:pt x="1486280" y="11059"/>
                  </a:cubicBezTo>
                  <a:cubicBezTo>
                    <a:pt x="1496153" y="128826"/>
                    <a:pt x="1485025" y="233832"/>
                    <a:pt x="1486280" y="447741"/>
                  </a:cubicBezTo>
                  <a:cubicBezTo>
                    <a:pt x="1487535" y="661650"/>
                    <a:pt x="1470725" y="737570"/>
                    <a:pt x="1486280" y="884423"/>
                  </a:cubicBezTo>
                  <a:cubicBezTo>
                    <a:pt x="1485136" y="890105"/>
                    <a:pt x="1481283" y="894382"/>
                    <a:pt x="1475221" y="895482"/>
                  </a:cubicBezTo>
                  <a:cubicBezTo>
                    <a:pt x="1357411" y="885738"/>
                    <a:pt x="1208016" y="904977"/>
                    <a:pt x="987167" y="895482"/>
                  </a:cubicBezTo>
                  <a:cubicBezTo>
                    <a:pt x="766318" y="885987"/>
                    <a:pt x="716857" y="915957"/>
                    <a:pt x="499113" y="895482"/>
                  </a:cubicBezTo>
                  <a:cubicBezTo>
                    <a:pt x="281369" y="875007"/>
                    <a:pt x="196447" y="916921"/>
                    <a:pt x="11059" y="895482"/>
                  </a:cubicBezTo>
                  <a:cubicBezTo>
                    <a:pt x="4933" y="895996"/>
                    <a:pt x="-177" y="889979"/>
                    <a:pt x="0" y="884423"/>
                  </a:cubicBezTo>
                  <a:cubicBezTo>
                    <a:pt x="7997" y="796455"/>
                    <a:pt x="-20273" y="644828"/>
                    <a:pt x="0" y="447741"/>
                  </a:cubicBezTo>
                  <a:cubicBezTo>
                    <a:pt x="20273" y="250654"/>
                    <a:pt x="3656" y="111964"/>
                    <a:pt x="0" y="11059"/>
                  </a:cubicBezTo>
                  <a:close/>
                </a:path>
              </a:pathLst>
            </a:custGeom>
            <a:solidFill>
              <a:schemeClr val="bg1"/>
            </a:solidFill>
            <a:ln w="19050">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3" name="TextBox 82">
              <a:extLst>
                <a:ext uri="{FF2B5EF4-FFF2-40B4-BE49-F238E27FC236}">
                  <a16:creationId xmlns:a16="http://schemas.microsoft.com/office/drawing/2014/main" id="{18EBF0C0-657E-4600-931C-A05739E9350A}"/>
                </a:ext>
              </a:extLst>
            </p:cNvPr>
            <p:cNvSpPr txBox="1"/>
            <p:nvPr/>
          </p:nvSpPr>
          <p:spPr>
            <a:xfrm>
              <a:off x="2455481" y="3127229"/>
              <a:ext cx="1486280" cy="584775"/>
            </a:xfrm>
            <a:prstGeom prst="rect">
              <a:avLst/>
            </a:prstGeom>
            <a:noFill/>
          </p:spPr>
          <p:txBody>
            <a:bodyPr wrap="square" rtlCol="0" anchor="ctr">
              <a:spAutoFit/>
            </a:bodyPr>
            <a:lstStyle/>
            <a:p>
              <a:pPr algn="ctr"/>
              <a:r>
                <a:rPr lang="es-ES" sz="1600" b="1" dirty="0">
                  <a:latin typeface="Bradley Hand ITC" panose="03070402050302030203" pitchFamily="66" charset="0"/>
                </a:rPr>
                <a:t>Staging </a:t>
              </a:r>
            </a:p>
            <a:p>
              <a:pPr algn="ctr"/>
              <a:r>
                <a:rPr lang="es-ES" sz="1600" b="1" dirty="0">
                  <a:latin typeface="Bradley Hand ITC" panose="03070402050302030203" pitchFamily="66" charset="0"/>
                </a:rPr>
                <a:t>Area</a:t>
              </a:r>
            </a:p>
          </p:txBody>
        </p:sp>
      </p:grpSp>
      <p:grpSp>
        <p:nvGrpSpPr>
          <p:cNvPr id="84" name="Group 83">
            <a:extLst>
              <a:ext uri="{FF2B5EF4-FFF2-40B4-BE49-F238E27FC236}">
                <a16:creationId xmlns:a16="http://schemas.microsoft.com/office/drawing/2014/main" id="{222E6187-FB9D-4E68-9955-20A9B0B37AB4}"/>
              </a:ext>
            </a:extLst>
          </p:cNvPr>
          <p:cNvGrpSpPr/>
          <p:nvPr/>
        </p:nvGrpSpPr>
        <p:grpSpPr>
          <a:xfrm>
            <a:off x="6148887" y="3180060"/>
            <a:ext cx="1486280" cy="895482"/>
            <a:chOff x="2455481" y="2981259"/>
            <a:chExt cx="1486280" cy="895482"/>
          </a:xfrm>
        </p:grpSpPr>
        <p:sp>
          <p:nvSpPr>
            <p:cNvPr id="85" name="Picture Placeholder Background">
              <a:extLst>
                <a:ext uri="{FF2B5EF4-FFF2-40B4-BE49-F238E27FC236}">
                  <a16:creationId xmlns:a16="http://schemas.microsoft.com/office/drawing/2014/main" id="{AAFB6CB6-BBC9-4246-A45D-4BBD2105252E}"/>
                </a:ext>
              </a:extLst>
            </p:cNvPr>
            <p:cNvSpPr/>
            <p:nvPr/>
          </p:nvSpPr>
          <p:spPr>
            <a:xfrm>
              <a:off x="2455481" y="2981259"/>
              <a:ext cx="1486280" cy="895482"/>
            </a:xfrm>
            <a:custGeom>
              <a:avLst/>
              <a:gdLst>
                <a:gd name="connsiteX0" fmla="*/ 0 w 1486280"/>
                <a:gd name="connsiteY0" fmla="*/ 11059 h 895482"/>
                <a:gd name="connsiteX1" fmla="*/ 11059 w 1486280"/>
                <a:gd name="connsiteY1" fmla="*/ 0 h 895482"/>
                <a:gd name="connsiteX2" fmla="*/ 499113 w 1486280"/>
                <a:gd name="connsiteY2" fmla="*/ 0 h 895482"/>
                <a:gd name="connsiteX3" fmla="*/ 1016450 w 1486280"/>
                <a:gd name="connsiteY3" fmla="*/ 0 h 895482"/>
                <a:gd name="connsiteX4" fmla="*/ 1475221 w 1486280"/>
                <a:gd name="connsiteY4" fmla="*/ 0 h 895482"/>
                <a:gd name="connsiteX5" fmla="*/ 1486280 w 1486280"/>
                <a:gd name="connsiteY5" fmla="*/ 11059 h 895482"/>
                <a:gd name="connsiteX6" fmla="*/ 1486280 w 1486280"/>
                <a:gd name="connsiteY6" fmla="*/ 421540 h 895482"/>
                <a:gd name="connsiteX7" fmla="*/ 1486280 w 1486280"/>
                <a:gd name="connsiteY7" fmla="*/ 884423 h 895482"/>
                <a:gd name="connsiteX8" fmla="*/ 1475221 w 1486280"/>
                <a:gd name="connsiteY8" fmla="*/ 895482 h 895482"/>
                <a:gd name="connsiteX9" fmla="*/ 1001809 w 1486280"/>
                <a:gd name="connsiteY9" fmla="*/ 895482 h 895482"/>
                <a:gd name="connsiteX10" fmla="*/ 484471 w 1486280"/>
                <a:gd name="connsiteY10" fmla="*/ 895482 h 895482"/>
                <a:gd name="connsiteX11" fmla="*/ 11059 w 1486280"/>
                <a:gd name="connsiteY11" fmla="*/ 895482 h 895482"/>
                <a:gd name="connsiteX12" fmla="*/ 0 w 1486280"/>
                <a:gd name="connsiteY12" fmla="*/ 884423 h 895482"/>
                <a:gd name="connsiteX13" fmla="*/ 0 w 1486280"/>
                <a:gd name="connsiteY13" fmla="*/ 430274 h 895482"/>
                <a:gd name="connsiteX14" fmla="*/ 0 w 1486280"/>
                <a:gd name="connsiteY14" fmla="*/ 11059 h 89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86280" h="895482" fill="none" extrusionOk="0">
                  <a:moveTo>
                    <a:pt x="0" y="11059"/>
                  </a:moveTo>
                  <a:cubicBezTo>
                    <a:pt x="-436" y="3699"/>
                    <a:pt x="3935" y="-872"/>
                    <a:pt x="11059" y="0"/>
                  </a:cubicBezTo>
                  <a:cubicBezTo>
                    <a:pt x="129745" y="-14247"/>
                    <a:pt x="278309" y="463"/>
                    <a:pt x="499113" y="0"/>
                  </a:cubicBezTo>
                  <a:cubicBezTo>
                    <a:pt x="719917" y="-463"/>
                    <a:pt x="889362" y="6558"/>
                    <a:pt x="1016450" y="0"/>
                  </a:cubicBezTo>
                  <a:cubicBezTo>
                    <a:pt x="1143538" y="-6558"/>
                    <a:pt x="1306616" y="7602"/>
                    <a:pt x="1475221" y="0"/>
                  </a:cubicBezTo>
                  <a:cubicBezTo>
                    <a:pt x="1479980" y="-230"/>
                    <a:pt x="1485988" y="3853"/>
                    <a:pt x="1486280" y="11059"/>
                  </a:cubicBezTo>
                  <a:cubicBezTo>
                    <a:pt x="1493740" y="119039"/>
                    <a:pt x="1466487" y="241796"/>
                    <a:pt x="1486280" y="421540"/>
                  </a:cubicBezTo>
                  <a:cubicBezTo>
                    <a:pt x="1506073" y="601284"/>
                    <a:pt x="1482326" y="671521"/>
                    <a:pt x="1486280" y="884423"/>
                  </a:cubicBezTo>
                  <a:cubicBezTo>
                    <a:pt x="1486555" y="889567"/>
                    <a:pt x="1481314" y="895071"/>
                    <a:pt x="1475221" y="895482"/>
                  </a:cubicBezTo>
                  <a:cubicBezTo>
                    <a:pt x="1304707" y="908088"/>
                    <a:pt x="1150498" y="918973"/>
                    <a:pt x="1001809" y="895482"/>
                  </a:cubicBezTo>
                  <a:cubicBezTo>
                    <a:pt x="853120" y="871991"/>
                    <a:pt x="663144" y="889333"/>
                    <a:pt x="484471" y="895482"/>
                  </a:cubicBezTo>
                  <a:cubicBezTo>
                    <a:pt x="305798" y="901631"/>
                    <a:pt x="171067" y="890286"/>
                    <a:pt x="11059" y="895482"/>
                  </a:cubicBezTo>
                  <a:cubicBezTo>
                    <a:pt x="4518" y="895762"/>
                    <a:pt x="-1450" y="890801"/>
                    <a:pt x="0" y="884423"/>
                  </a:cubicBezTo>
                  <a:cubicBezTo>
                    <a:pt x="15747" y="714670"/>
                    <a:pt x="-4572" y="654731"/>
                    <a:pt x="0" y="430274"/>
                  </a:cubicBezTo>
                  <a:cubicBezTo>
                    <a:pt x="4572" y="205817"/>
                    <a:pt x="-5942" y="149382"/>
                    <a:pt x="0" y="11059"/>
                  </a:cubicBezTo>
                  <a:close/>
                </a:path>
                <a:path w="1486280" h="895482" stroke="0" extrusionOk="0">
                  <a:moveTo>
                    <a:pt x="0" y="11059"/>
                  </a:moveTo>
                  <a:cubicBezTo>
                    <a:pt x="-36" y="4415"/>
                    <a:pt x="5208" y="-781"/>
                    <a:pt x="11059" y="0"/>
                  </a:cubicBezTo>
                  <a:cubicBezTo>
                    <a:pt x="209051" y="13988"/>
                    <a:pt x="312137" y="-16179"/>
                    <a:pt x="469830" y="0"/>
                  </a:cubicBezTo>
                  <a:cubicBezTo>
                    <a:pt x="627523" y="16179"/>
                    <a:pt x="822833" y="-5954"/>
                    <a:pt x="957884" y="0"/>
                  </a:cubicBezTo>
                  <a:cubicBezTo>
                    <a:pt x="1092935" y="5954"/>
                    <a:pt x="1322742" y="-7621"/>
                    <a:pt x="1475221" y="0"/>
                  </a:cubicBezTo>
                  <a:cubicBezTo>
                    <a:pt x="1481624" y="450"/>
                    <a:pt x="1485123" y="5246"/>
                    <a:pt x="1486280" y="11059"/>
                  </a:cubicBezTo>
                  <a:cubicBezTo>
                    <a:pt x="1496153" y="128826"/>
                    <a:pt x="1485025" y="233832"/>
                    <a:pt x="1486280" y="447741"/>
                  </a:cubicBezTo>
                  <a:cubicBezTo>
                    <a:pt x="1487535" y="661650"/>
                    <a:pt x="1470725" y="737570"/>
                    <a:pt x="1486280" y="884423"/>
                  </a:cubicBezTo>
                  <a:cubicBezTo>
                    <a:pt x="1485136" y="890105"/>
                    <a:pt x="1481283" y="894382"/>
                    <a:pt x="1475221" y="895482"/>
                  </a:cubicBezTo>
                  <a:cubicBezTo>
                    <a:pt x="1357411" y="885738"/>
                    <a:pt x="1208016" y="904977"/>
                    <a:pt x="987167" y="895482"/>
                  </a:cubicBezTo>
                  <a:cubicBezTo>
                    <a:pt x="766318" y="885987"/>
                    <a:pt x="716857" y="915957"/>
                    <a:pt x="499113" y="895482"/>
                  </a:cubicBezTo>
                  <a:cubicBezTo>
                    <a:pt x="281369" y="875007"/>
                    <a:pt x="196447" y="916921"/>
                    <a:pt x="11059" y="895482"/>
                  </a:cubicBezTo>
                  <a:cubicBezTo>
                    <a:pt x="4933" y="895996"/>
                    <a:pt x="-177" y="889979"/>
                    <a:pt x="0" y="884423"/>
                  </a:cubicBezTo>
                  <a:cubicBezTo>
                    <a:pt x="7997" y="796455"/>
                    <a:pt x="-20273" y="644828"/>
                    <a:pt x="0" y="447741"/>
                  </a:cubicBezTo>
                  <a:cubicBezTo>
                    <a:pt x="20273" y="250654"/>
                    <a:pt x="3656" y="111964"/>
                    <a:pt x="0" y="11059"/>
                  </a:cubicBezTo>
                  <a:close/>
                </a:path>
              </a:pathLst>
            </a:custGeom>
            <a:solidFill>
              <a:schemeClr val="bg1"/>
            </a:solidFill>
            <a:ln w="19050">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TextBox 85">
              <a:extLst>
                <a:ext uri="{FF2B5EF4-FFF2-40B4-BE49-F238E27FC236}">
                  <a16:creationId xmlns:a16="http://schemas.microsoft.com/office/drawing/2014/main" id="{83542BC8-F689-48E9-BFFE-BC133A7074B5}"/>
                </a:ext>
              </a:extLst>
            </p:cNvPr>
            <p:cNvSpPr txBox="1"/>
            <p:nvPr/>
          </p:nvSpPr>
          <p:spPr>
            <a:xfrm>
              <a:off x="2455481" y="3127229"/>
              <a:ext cx="1486280" cy="584775"/>
            </a:xfrm>
            <a:prstGeom prst="rect">
              <a:avLst/>
            </a:prstGeom>
            <a:noFill/>
          </p:spPr>
          <p:txBody>
            <a:bodyPr wrap="square" rtlCol="0" anchor="ctr">
              <a:spAutoFit/>
            </a:bodyPr>
            <a:lstStyle/>
            <a:p>
              <a:pPr algn="ctr"/>
              <a:r>
                <a:rPr lang="es-ES" sz="1600" b="1" dirty="0">
                  <a:latin typeface="Bradley Hand ITC" panose="03070402050302030203" pitchFamily="66" charset="0"/>
                </a:rPr>
                <a:t>Local</a:t>
              </a:r>
            </a:p>
            <a:p>
              <a:pPr algn="ctr"/>
              <a:r>
                <a:rPr lang="es-ES" sz="1600" b="1" dirty="0">
                  <a:latin typeface="Bradley Hand ITC" panose="03070402050302030203" pitchFamily="66" charset="0"/>
                </a:rPr>
                <a:t>Repository</a:t>
              </a:r>
            </a:p>
          </p:txBody>
        </p:sp>
      </p:grpSp>
    </p:spTree>
    <p:extLst>
      <p:ext uri="{BB962C8B-B14F-4D97-AF65-F5344CB8AC3E}">
        <p14:creationId xmlns:p14="http://schemas.microsoft.com/office/powerpoint/2010/main" val="21566651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5000"/>
            <a:lum/>
          </a:blip>
          <a:srcRect/>
          <a:stretch>
            <a:fillRect t="-41000" b="-41000"/>
          </a:stretch>
        </a:blipFill>
        <a:effectLst/>
      </p:bgPr>
    </p:bg>
    <p:spTree>
      <p:nvGrpSpPr>
        <p:cNvPr id="1" name=""/>
        <p:cNvGrpSpPr/>
        <p:nvPr/>
      </p:nvGrpSpPr>
      <p:grpSpPr>
        <a:xfrm>
          <a:off x="0" y="0"/>
          <a:ext cx="0" cy="0"/>
          <a:chOff x="0" y="0"/>
          <a:chExt cx="0" cy="0"/>
        </a:xfrm>
      </p:grpSpPr>
      <p:sp>
        <p:nvSpPr>
          <p:cNvPr id="73" name="Picture Placeholder Background">
            <a:extLst>
              <a:ext uri="{FF2B5EF4-FFF2-40B4-BE49-F238E27FC236}">
                <a16:creationId xmlns:a16="http://schemas.microsoft.com/office/drawing/2014/main" id="{6D53A4E2-EF1B-42DC-85ED-267F28347D01}"/>
              </a:ext>
            </a:extLst>
          </p:cNvPr>
          <p:cNvSpPr/>
          <p:nvPr/>
        </p:nvSpPr>
        <p:spPr>
          <a:xfrm>
            <a:off x="571709" y="1292642"/>
            <a:ext cx="7813570" cy="4289424"/>
          </a:xfrm>
          <a:custGeom>
            <a:avLst/>
            <a:gdLst>
              <a:gd name="connsiteX0" fmla="*/ 0 w 7813570"/>
              <a:gd name="connsiteY0" fmla="*/ 52974 h 4289424"/>
              <a:gd name="connsiteX1" fmla="*/ 52974 w 7813570"/>
              <a:gd name="connsiteY1" fmla="*/ 0 h 4289424"/>
              <a:gd name="connsiteX2" fmla="*/ 618200 w 7813570"/>
              <a:gd name="connsiteY2" fmla="*/ 0 h 4289424"/>
              <a:gd name="connsiteX3" fmla="*/ 1337578 w 7813570"/>
              <a:gd name="connsiteY3" fmla="*/ 0 h 4289424"/>
              <a:gd name="connsiteX4" fmla="*/ 2056956 w 7813570"/>
              <a:gd name="connsiteY4" fmla="*/ 0 h 4289424"/>
              <a:gd name="connsiteX5" fmla="*/ 2853410 w 7813570"/>
              <a:gd name="connsiteY5" fmla="*/ 0 h 4289424"/>
              <a:gd name="connsiteX6" fmla="*/ 3418636 w 7813570"/>
              <a:gd name="connsiteY6" fmla="*/ 0 h 4289424"/>
              <a:gd name="connsiteX7" fmla="*/ 4060937 w 7813570"/>
              <a:gd name="connsiteY7" fmla="*/ 0 h 4289424"/>
              <a:gd name="connsiteX8" fmla="*/ 4626163 w 7813570"/>
              <a:gd name="connsiteY8" fmla="*/ 0 h 4289424"/>
              <a:gd name="connsiteX9" fmla="*/ 5114312 w 7813570"/>
              <a:gd name="connsiteY9" fmla="*/ 0 h 4289424"/>
              <a:gd name="connsiteX10" fmla="*/ 5833691 w 7813570"/>
              <a:gd name="connsiteY10" fmla="*/ 0 h 4289424"/>
              <a:gd name="connsiteX11" fmla="*/ 6475992 w 7813570"/>
              <a:gd name="connsiteY11" fmla="*/ 0 h 4289424"/>
              <a:gd name="connsiteX12" fmla="*/ 7118294 w 7813570"/>
              <a:gd name="connsiteY12" fmla="*/ 0 h 4289424"/>
              <a:gd name="connsiteX13" fmla="*/ 7760596 w 7813570"/>
              <a:gd name="connsiteY13" fmla="*/ 0 h 4289424"/>
              <a:gd name="connsiteX14" fmla="*/ 7813570 w 7813570"/>
              <a:gd name="connsiteY14" fmla="*/ 52974 h 4289424"/>
              <a:gd name="connsiteX15" fmla="*/ 7813570 w 7813570"/>
              <a:gd name="connsiteY15" fmla="*/ 833890 h 4289424"/>
              <a:gd name="connsiteX16" fmla="*/ 7813570 w 7813570"/>
              <a:gd name="connsiteY16" fmla="*/ 1489301 h 4289424"/>
              <a:gd name="connsiteX17" fmla="*/ 7813570 w 7813570"/>
              <a:gd name="connsiteY17" fmla="*/ 2102877 h 4289424"/>
              <a:gd name="connsiteX18" fmla="*/ 7813570 w 7813570"/>
              <a:gd name="connsiteY18" fmla="*/ 2674619 h 4289424"/>
              <a:gd name="connsiteX19" fmla="*/ 7813570 w 7813570"/>
              <a:gd name="connsiteY19" fmla="*/ 3246361 h 4289424"/>
              <a:gd name="connsiteX20" fmla="*/ 7813570 w 7813570"/>
              <a:gd name="connsiteY20" fmla="*/ 4236450 h 4289424"/>
              <a:gd name="connsiteX21" fmla="*/ 7760596 w 7813570"/>
              <a:gd name="connsiteY21" fmla="*/ 4289424 h 4289424"/>
              <a:gd name="connsiteX22" fmla="*/ 7195370 w 7813570"/>
              <a:gd name="connsiteY22" fmla="*/ 4289424 h 4289424"/>
              <a:gd name="connsiteX23" fmla="*/ 6398916 w 7813570"/>
              <a:gd name="connsiteY23" fmla="*/ 4289424 h 4289424"/>
              <a:gd name="connsiteX24" fmla="*/ 5679538 w 7813570"/>
              <a:gd name="connsiteY24" fmla="*/ 4289424 h 4289424"/>
              <a:gd name="connsiteX25" fmla="*/ 5037236 w 7813570"/>
              <a:gd name="connsiteY25" fmla="*/ 4289424 h 4289424"/>
              <a:gd name="connsiteX26" fmla="*/ 4626163 w 7813570"/>
              <a:gd name="connsiteY26" fmla="*/ 4289424 h 4289424"/>
              <a:gd name="connsiteX27" fmla="*/ 3906785 w 7813570"/>
              <a:gd name="connsiteY27" fmla="*/ 4289424 h 4289424"/>
              <a:gd name="connsiteX28" fmla="*/ 3187407 w 7813570"/>
              <a:gd name="connsiteY28" fmla="*/ 4289424 h 4289424"/>
              <a:gd name="connsiteX29" fmla="*/ 2622181 w 7813570"/>
              <a:gd name="connsiteY29" fmla="*/ 4289424 h 4289424"/>
              <a:gd name="connsiteX30" fmla="*/ 1902803 w 7813570"/>
              <a:gd name="connsiteY30" fmla="*/ 4289424 h 4289424"/>
              <a:gd name="connsiteX31" fmla="*/ 1106349 w 7813570"/>
              <a:gd name="connsiteY31" fmla="*/ 4289424 h 4289424"/>
              <a:gd name="connsiteX32" fmla="*/ 52974 w 7813570"/>
              <a:gd name="connsiteY32" fmla="*/ 4289424 h 4289424"/>
              <a:gd name="connsiteX33" fmla="*/ 0 w 7813570"/>
              <a:gd name="connsiteY33" fmla="*/ 4236450 h 4289424"/>
              <a:gd name="connsiteX34" fmla="*/ 0 w 7813570"/>
              <a:gd name="connsiteY34" fmla="*/ 3664708 h 4289424"/>
              <a:gd name="connsiteX35" fmla="*/ 0 w 7813570"/>
              <a:gd name="connsiteY35" fmla="*/ 2883793 h 4289424"/>
              <a:gd name="connsiteX36" fmla="*/ 0 w 7813570"/>
              <a:gd name="connsiteY36" fmla="*/ 2270216 h 4289424"/>
              <a:gd name="connsiteX37" fmla="*/ 0 w 7813570"/>
              <a:gd name="connsiteY37" fmla="*/ 1698475 h 4289424"/>
              <a:gd name="connsiteX38" fmla="*/ 0 w 7813570"/>
              <a:gd name="connsiteY38" fmla="*/ 1043063 h 4289424"/>
              <a:gd name="connsiteX39" fmla="*/ 0 w 7813570"/>
              <a:gd name="connsiteY39" fmla="*/ 52974 h 4289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7813570" h="4289424" fill="none" extrusionOk="0">
                <a:moveTo>
                  <a:pt x="0" y="52974"/>
                </a:moveTo>
                <a:cubicBezTo>
                  <a:pt x="-2934" y="23593"/>
                  <a:pt x="20157" y="-887"/>
                  <a:pt x="52974" y="0"/>
                </a:cubicBezTo>
                <a:cubicBezTo>
                  <a:pt x="312760" y="9127"/>
                  <a:pt x="388797" y="20315"/>
                  <a:pt x="618200" y="0"/>
                </a:cubicBezTo>
                <a:cubicBezTo>
                  <a:pt x="847603" y="-20315"/>
                  <a:pt x="1184407" y="-201"/>
                  <a:pt x="1337578" y="0"/>
                </a:cubicBezTo>
                <a:cubicBezTo>
                  <a:pt x="1490749" y="201"/>
                  <a:pt x="1816745" y="9398"/>
                  <a:pt x="2056956" y="0"/>
                </a:cubicBezTo>
                <a:cubicBezTo>
                  <a:pt x="2297167" y="-9398"/>
                  <a:pt x="2661619" y="-7330"/>
                  <a:pt x="2853410" y="0"/>
                </a:cubicBezTo>
                <a:cubicBezTo>
                  <a:pt x="3045201" y="7330"/>
                  <a:pt x="3300687" y="10795"/>
                  <a:pt x="3418636" y="0"/>
                </a:cubicBezTo>
                <a:cubicBezTo>
                  <a:pt x="3536585" y="-10795"/>
                  <a:pt x="3841991" y="-5094"/>
                  <a:pt x="4060937" y="0"/>
                </a:cubicBezTo>
                <a:cubicBezTo>
                  <a:pt x="4279883" y="5094"/>
                  <a:pt x="4435191" y="-26231"/>
                  <a:pt x="4626163" y="0"/>
                </a:cubicBezTo>
                <a:cubicBezTo>
                  <a:pt x="4817135" y="26231"/>
                  <a:pt x="5007014" y="10587"/>
                  <a:pt x="5114312" y="0"/>
                </a:cubicBezTo>
                <a:cubicBezTo>
                  <a:pt x="5221610" y="-10587"/>
                  <a:pt x="5578962" y="1306"/>
                  <a:pt x="5833691" y="0"/>
                </a:cubicBezTo>
                <a:cubicBezTo>
                  <a:pt x="6088420" y="-1306"/>
                  <a:pt x="6208637" y="24208"/>
                  <a:pt x="6475992" y="0"/>
                </a:cubicBezTo>
                <a:cubicBezTo>
                  <a:pt x="6743347" y="-24208"/>
                  <a:pt x="6805173" y="16658"/>
                  <a:pt x="7118294" y="0"/>
                </a:cubicBezTo>
                <a:cubicBezTo>
                  <a:pt x="7431415" y="-16658"/>
                  <a:pt x="7534697" y="-13873"/>
                  <a:pt x="7760596" y="0"/>
                </a:cubicBezTo>
                <a:cubicBezTo>
                  <a:pt x="7782831" y="-609"/>
                  <a:pt x="7807246" y="21674"/>
                  <a:pt x="7813570" y="52974"/>
                </a:cubicBezTo>
                <a:cubicBezTo>
                  <a:pt x="7819991" y="357568"/>
                  <a:pt x="7782537" y="587267"/>
                  <a:pt x="7813570" y="833890"/>
                </a:cubicBezTo>
                <a:cubicBezTo>
                  <a:pt x="7844603" y="1080513"/>
                  <a:pt x="7782326" y="1319310"/>
                  <a:pt x="7813570" y="1489301"/>
                </a:cubicBezTo>
                <a:cubicBezTo>
                  <a:pt x="7844814" y="1659292"/>
                  <a:pt x="7838640" y="1933487"/>
                  <a:pt x="7813570" y="2102877"/>
                </a:cubicBezTo>
                <a:cubicBezTo>
                  <a:pt x="7788500" y="2272267"/>
                  <a:pt x="7821839" y="2491358"/>
                  <a:pt x="7813570" y="2674619"/>
                </a:cubicBezTo>
                <a:cubicBezTo>
                  <a:pt x="7805301" y="2857880"/>
                  <a:pt x="7805839" y="3107292"/>
                  <a:pt x="7813570" y="3246361"/>
                </a:cubicBezTo>
                <a:cubicBezTo>
                  <a:pt x="7821301" y="3385430"/>
                  <a:pt x="7840352" y="3942141"/>
                  <a:pt x="7813570" y="4236450"/>
                </a:cubicBezTo>
                <a:cubicBezTo>
                  <a:pt x="7813548" y="4264881"/>
                  <a:pt x="7784985" y="4290238"/>
                  <a:pt x="7760596" y="4289424"/>
                </a:cubicBezTo>
                <a:cubicBezTo>
                  <a:pt x="7516376" y="4311228"/>
                  <a:pt x="7434452" y="4312939"/>
                  <a:pt x="7195370" y="4289424"/>
                </a:cubicBezTo>
                <a:cubicBezTo>
                  <a:pt x="6956288" y="4265909"/>
                  <a:pt x="6562790" y="4252102"/>
                  <a:pt x="6398916" y="4289424"/>
                </a:cubicBezTo>
                <a:cubicBezTo>
                  <a:pt x="6235042" y="4326746"/>
                  <a:pt x="5972267" y="4293741"/>
                  <a:pt x="5679538" y="4289424"/>
                </a:cubicBezTo>
                <a:cubicBezTo>
                  <a:pt x="5386809" y="4285107"/>
                  <a:pt x="5262708" y="4314518"/>
                  <a:pt x="5037236" y="4289424"/>
                </a:cubicBezTo>
                <a:cubicBezTo>
                  <a:pt x="4811764" y="4264330"/>
                  <a:pt x="4793896" y="4296949"/>
                  <a:pt x="4626163" y="4289424"/>
                </a:cubicBezTo>
                <a:cubicBezTo>
                  <a:pt x="4458430" y="4281899"/>
                  <a:pt x="4147819" y="4287909"/>
                  <a:pt x="3906785" y="4289424"/>
                </a:cubicBezTo>
                <a:cubicBezTo>
                  <a:pt x="3665751" y="4290939"/>
                  <a:pt x="3349588" y="4285284"/>
                  <a:pt x="3187407" y="4289424"/>
                </a:cubicBezTo>
                <a:cubicBezTo>
                  <a:pt x="3025226" y="4293564"/>
                  <a:pt x="2742263" y="4288132"/>
                  <a:pt x="2622181" y="4289424"/>
                </a:cubicBezTo>
                <a:cubicBezTo>
                  <a:pt x="2502099" y="4290716"/>
                  <a:pt x="2142114" y="4275078"/>
                  <a:pt x="1902803" y="4289424"/>
                </a:cubicBezTo>
                <a:cubicBezTo>
                  <a:pt x="1663492" y="4303770"/>
                  <a:pt x="1304262" y="4269186"/>
                  <a:pt x="1106349" y="4289424"/>
                </a:cubicBezTo>
                <a:cubicBezTo>
                  <a:pt x="908436" y="4309662"/>
                  <a:pt x="291472" y="4245394"/>
                  <a:pt x="52974" y="4289424"/>
                </a:cubicBezTo>
                <a:cubicBezTo>
                  <a:pt x="23222" y="4290202"/>
                  <a:pt x="-5029" y="4265478"/>
                  <a:pt x="0" y="4236450"/>
                </a:cubicBezTo>
                <a:cubicBezTo>
                  <a:pt x="-11989" y="4011223"/>
                  <a:pt x="19993" y="3932215"/>
                  <a:pt x="0" y="3664708"/>
                </a:cubicBezTo>
                <a:cubicBezTo>
                  <a:pt x="-19993" y="3397201"/>
                  <a:pt x="31533" y="3084298"/>
                  <a:pt x="0" y="2883793"/>
                </a:cubicBezTo>
                <a:cubicBezTo>
                  <a:pt x="-31533" y="2683288"/>
                  <a:pt x="1626" y="2493484"/>
                  <a:pt x="0" y="2270216"/>
                </a:cubicBezTo>
                <a:cubicBezTo>
                  <a:pt x="-1626" y="2046948"/>
                  <a:pt x="-27891" y="1889688"/>
                  <a:pt x="0" y="1698475"/>
                </a:cubicBezTo>
                <a:cubicBezTo>
                  <a:pt x="27891" y="1507262"/>
                  <a:pt x="-30419" y="1251263"/>
                  <a:pt x="0" y="1043063"/>
                </a:cubicBezTo>
                <a:cubicBezTo>
                  <a:pt x="30419" y="834863"/>
                  <a:pt x="33163" y="322907"/>
                  <a:pt x="0" y="52974"/>
                </a:cubicBezTo>
                <a:close/>
              </a:path>
              <a:path w="7813570" h="4289424" stroke="0" extrusionOk="0">
                <a:moveTo>
                  <a:pt x="0" y="52974"/>
                </a:moveTo>
                <a:cubicBezTo>
                  <a:pt x="-413" y="17636"/>
                  <a:pt x="24078" y="-1098"/>
                  <a:pt x="52974" y="0"/>
                </a:cubicBezTo>
                <a:cubicBezTo>
                  <a:pt x="270160" y="21753"/>
                  <a:pt x="396311" y="-6484"/>
                  <a:pt x="541123" y="0"/>
                </a:cubicBezTo>
                <a:cubicBezTo>
                  <a:pt x="685935" y="6484"/>
                  <a:pt x="921669" y="1838"/>
                  <a:pt x="1183425" y="0"/>
                </a:cubicBezTo>
                <a:cubicBezTo>
                  <a:pt x="1445181" y="-1838"/>
                  <a:pt x="1537391" y="-4539"/>
                  <a:pt x="1748651" y="0"/>
                </a:cubicBezTo>
                <a:cubicBezTo>
                  <a:pt x="1959911" y="4539"/>
                  <a:pt x="2099758" y="-11113"/>
                  <a:pt x="2236800" y="0"/>
                </a:cubicBezTo>
                <a:cubicBezTo>
                  <a:pt x="2373842" y="11113"/>
                  <a:pt x="2511354" y="15958"/>
                  <a:pt x="2647873" y="0"/>
                </a:cubicBezTo>
                <a:cubicBezTo>
                  <a:pt x="2784392" y="-15958"/>
                  <a:pt x="3090347" y="-9918"/>
                  <a:pt x="3444328" y="0"/>
                </a:cubicBezTo>
                <a:cubicBezTo>
                  <a:pt x="3798309" y="9918"/>
                  <a:pt x="3932459" y="-19317"/>
                  <a:pt x="4240782" y="0"/>
                </a:cubicBezTo>
                <a:cubicBezTo>
                  <a:pt x="4549105" y="19317"/>
                  <a:pt x="4677440" y="-17587"/>
                  <a:pt x="5037236" y="0"/>
                </a:cubicBezTo>
                <a:cubicBezTo>
                  <a:pt x="5397032" y="17587"/>
                  <a:pt x="5290468" y="21423"/>
                  <a:pt x="5525386" y="0"/>
                </a:cubicBezTo>
                <a:cubicBezTo>
                  <a:pt x="5760304" y="-21423"/>
                  <a:pt x="5963456" y="-12944"/>
                  <a:pt x="6090611" y="0"/>
                </a:cubicBezTo>
                <a:cubicBezTo>
                  <a:pt x="6217766" y="12944"/>
                  <a:pt x="6596273" y="20547"/>
                  <a:pt x="6732913" y="0"/>
                </a:cubicBezTo>
                <a:cubicBezTo>
                  <a:pt x="6869553" y="-20547"/>
                  <a:pt x="7494134" y="4466"/>
                  <a:pt x="7760596" y="0"/>
                </a:cubicBezTo>
                <a:cubicBezTo>
                  <a:pt x="7789640" y="6177"/>
                  <a:pt x="7811389" y="16929"/>
                  <a:pt x="7813570" y="52974"/>
                </a:cubicBezTo>
                <a:cubicBezTo>
                  <a:pt x="7794133" y="262917"/>
                  <a:pt x="7794104" y="493120"/>
                  <a:pt x="7813570" y="750220"/>
                </a:cubicBezTo>
                <a:cubicBezTo>
                  <a:pt x="7833036" y="1007320"/>
                  <a:pt x="7784184" y="1176824"/>
                  <a:pt x="7813570" y="1363796"/>
                </a:cubicBezTo>
                <a:cubicBezTo>
                  <a:pt x="7842956" y="1550768"/>
                  <a:pt x="7845954" y="1751543"/>
                  <a:pt x="7813570" y="2061042"/>
                </a:cubicBezTo>
                <a:cubicBezTo>
                  <a:pt x="7781186" y="2370541"/>
                  <a:pt x="7788606" y="2443146"/>
                  <a:pt x="7813570" y="2758288"/>
                </a:cubicBezTo>
                <a:cubicBezTo>
                  <a:pt x="7838534" y="3073430"/>
                  <a:pt x="7781304" y="3120895"/>
                  <a:pt x="7813570" y="3413700"/>
                </a:cubicBezTo>
                <a:cubicBezTo>
                  <a:pt x="7845836" y="3706505"/>
                  <a:pt x="7814320" y="3934944"/>
                  <a:pt x="7813570" y="4236450"/>
                </a:cubicBezTo>
                <a:cubicBezTo>
                  <a:pt x="7818139" y="4260152"/>
                  <a:pt x="7791367" y="4289746"/>
                  <a:pt x="7760596" y="4289424"/>
                </a:cubicBezTo>
                <a:cubicBezTo>
                  <a:pt x="7555330" y="4312053"/>
                  <a:pt x="7320268" y="4291844"/>
                  <a:pt x="7041218" y="4289424"/>
                </a:cubicBezTo>
                <a:cubicBezTo>
                  <a:pt x="6762168" y="4287004"/>
                  <a:pt x="6641336" y="4293050"/>
                  <a:pt x="6475992" y="4289424"/>
                </a:cubicBezTo>
                <a:cubicBezTo>
                  <a:pt x="6310648" y="4285798"/>
                  <a:pt x="5944508" y="4290823"/>
                  <a:pt x="5756614" y="4289424"/>
                </a:cubicBezTo>
                <a:cubicBezTo>
                  <a:pt x="5568720" y="4288025"/>
                  <a:pt x="5336152" y="4313126"/>
                  <a:pt x="5114312" y="4289424"/>
                </a:cubicBezTo>
                <a:cubicBezTo>
                  <a:pt x="4892472" y="4265722"/>
                  <a:pt x="4691807" y="4278793"/>
                  <a:pt x="4394934" y="4289424"/>
                </a:cubicBezTo>
                <a:cubicBezTo>
                  <a:pt x="4098061" y="4300055"/>
                  <a:pt x="3968578" y="4322034"/>
                  <a:pt x="3675556" y="4289424"/>
                </a:cubicBezTo>
                <a:cubicBezTo>
                  <a:pt x="3382534" y="4256814"/>
                  <a:pt x="3070250" y="4315515"/>
                  <a:pt x="2879102" y="4289424"/>
                </a:cubicBezTo>
                <a:cubicBezTo>
                  <a:pt x="2687954" y="4263333"/>
                  <a:pt x="2473675" y="4307483"/>
                  <a:pt x="2236800" y="4289424"/>
                </a:cubicBezTo>
                <a:cubicBezTo>
                  <a:pt x="1999925" y="4271365"/>
                  <a:pt x="1777785" y="4317532"/>
                  <a:pt x="1594498" y="4289424"/>
                </a:cubicBezTo>
                <a:cubicBezTo>
                  <a:pt x="1411211" y="4261316"/>
                  <a:pt x="1051464" y="4311312"/>
                  <a:pt x="875120" y="4289424"/>
                </a:cubicBezTo>
                <a:cubicBezTo>
                  <a:pt x="698776" y="4267536"/>
                  <a:pt x="412159" y="4312326"/>
                  <a:pt x="52974" y="4289424"/>
                </a:cubicBezTo>
                <a:cubicBezTo>
                  <a:pt x="27333" y="4295667"/>
                  <a:pt x="-768" y="4270735"/>
                  <a:pt x="0" y="4236450"/>
                </a:cubicBezTo>
                <a:cubicBezTo>
                  <a:pt x="-18251" y="4032649"/>
                  <a:pt x="-12079" y="3810300"/>
                  <a:pt x="0" y="3664708"/>
                </a:cubicBezTo>
                <a:cubicBezTo>
                  <a:pt x="12079" y="3519116"/>
                  <a:pt x="6812" y="3370076"/>
                  <a:pt x="0" y="3092967"/>
                </a:cubicBezTo>
                <a:cubicBezTo>
                  <a:pt x="-6812" y="2815858"/>
                  <a:pt x="-1774" y="2648173"/>
                  <a:pt x="0" y="2395721"/>
                </a:cubicBezTo>
                <a:cubicBezTo>
                  <a:pt x="1774" y="2143269"/>
                  <a:pt x="15853" y="1943047"/>
                  <a:pt x="0" y="1698475"/>
                </a:cubicBezTo>
                <a:cubicBezTo>
                  <a:pt x="-15853" y="1453903"/>
                  <a:pt x="5488" y="1188556"/>
                  <a:pt x="0" y="1001229"/>
                </a:cubicBezTo>
                <a:cubicBezTo>
                  <a:pt x="-5488" y="813902"/>
                  <a:pt x="-4955" y="324163"/>
                  <a:pt x="0" y="52974"/>
                </a:cubicBezTo>
                <a:close/>
              </a:path>
            </a:pathLst>
          </a:custGeom>
          <a:solidFill>
            <a:schemeClr val="accent1">
              <a:lumMod val="20000"/>
              <a:lumOff val="80000"/>
            </a:schemeClr>
          </a:solidFill>
          <a:ln w="19050">
            <a:solidFill>
              <a:schemeClr val="accent1">
                <a:lumMod val="20000"/>
                <a:lumOff val="80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atin typeface="+mj-lt"/>
            </a:endParaRPr>
          </a:p>
        </p:txBody>
      </p:sp>
      <p:grpSp>
        <p:nvGrpSpPr>
          <p:cNvPr id="40" name="Group 39">
            <a:extLst>
              <a:ext uri="{FF2B5EF4-FFF2-40B4-BE49-F238E27FC236}">
                <a16:creationId xmlns:a16="http://schemas.microsoft.com/office/drawing/2014/main" id="{595828E1-C020-4AEC-8C7E-908FAA5AA3E8}"/>
              </a:ext>
            </a:extLst>
          </p:cNvPr>
          <p:cNvGrpSpPr/>
          <p:nvPr/>
        </p:nvGrpSpPr>
        <p:grpSpPr>
          <a:xfrm>
            <a:off x="1267065" y="3180060"/>
            <a:ext cx="1486280" cy="895482"/>
            <a:chOff x="2455481" y="2981259"/>
            <a:chExt cx="1486280" cy="895482"/>
          </a:xfrm>
        </p:grpSpPr>
        <p:sp>
          <p:nvSpPr>
            <p:cNvPr id="41" name="Picture Placeholder Background">
              <a:extLst>
                <a:ext uri="{FF2B5EF4-FFF2-40B4-BE49-F238E27FC236}">
                  <a16:creationId xmlns:a16="http://schemas.microsoft.com/office/drawing/2014/main" id="{7D929ED5-73AE-4713-9794-F3DE9E43BD6E}"/>
                </a:ext>
              </a:extLst>
            </p:cNvPr>
            <p:cNvSpPr/>
            <p:nvPr/>
          </p:nvSpPr>
          <p:spPr>
            <a:xfrm>
              <a:off x="2455481" y="2981259"/>
              <a:ext cx="1486280" cy="895482"/>
            </a:xfrm>
            <a:custGeom>
              <a:avLst/>
              <a:gdLst>
                <a:gd name="connsiteX0" fmla="*/ 0 w 1486280"/>
                <a:gd name="connsiteY0" fmla="*/ 11059 h 895482"/>
                <a:gd name="connsiteX1" fmla="*/ 11059 w 1486280"/>
                <a:gd name="connsiteY1" fmla="*/ 0 h 895482"/>
                <a:gd name="connsiteX2" fmla="*/ 499113 w 1486280"/>
                <a:gd name="connsiteY2" fmla="*/ 0 h 895482"/>
                <a:gd name="connsiteX3" fmla="*/ 1016450 w 1486280"/>
                <a:gd name="connsiteY3" fmla="*/ 0 h 895482"/>
                <a:gd name="connsiteX4" fmla="*/ 1475221 w 1486280"/>
                <a:gd name="connsiteY4" fmla="*/ 0 h 895482"/>
                <a:gd name="connsiteX5" fmla="*/ 1486280 w 1486280"/>
                <a:gd name="connsiteY5" fmla="*/ 11059 h 895482"/>
                <a:gd name="connsiteX6" fmla="*/ 1486280 w 1486280"/>
                <a:gd name="connsiteY6" fmla="*/ 421540 h 895482"/>
                <a:gd name="connsiteX7" fmla="*/ 1486280 w 1486280"/>
                <a:gd name="connsiteY7" fmla="*/ 884423 h 895482"/>
                <a:gd name="connsiteX8" fmla="*/ 1475221 w 1486280"/>
                <a:gd name="connsiteY8" fmla="*/ 895482 h 895482"/>
                <a:gd name="connsiteX9" fmla="*/ 1001809 w 1486280"/>
                <a:gd name="connsiteY9" fmla="*/ 895482 h 895482"/>
                <a:gd name="connsiteX10" fmla="*/ 484471 w 1486280"/>
                <a:gd name="connsiteY10" fmla="*/ 895482 h 895482"/>
                <a:gd name="connsiteX11" fmla="*/ 11059 w 1486280"/>
                <a:gd name="connsiteY11" fmla="*/ 895482 h 895482"/>
                <a:gd name="connsiteX12" fmla="*/ 0 w 1486280"/>
                <a:gd name="connsiteY12" fmla="*/ 884423 h 895482"/>
                <a:gd name="connsiteX13" fmla="*/ 0 w 1486280"/>
                <a:gd name="connsiteY13" fmla="*/ 430274 h 895482"/>
                <a:gd name="connsiteX14" fmla="*/ 0 w 1486280"/>
                <a:gd name="connsiteY14" fmla="*/ 11059 h 89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86280" h="895482" fill="none" extrusionOk="0">
                  <a:moveTo>
                    <a:pt x="0" y="11059"/>
                  </a:moveTo>
                  <a:cubicBezTo>
                    <a:pt x="-436" y="3699"/>
                    <a:pt x="3935" y="-872"/>
                    <a:pt x="11059" y="0"/>
                  </a:cubicBezTo>
                  <a:cubicBezTo>
                    <a:pt x="129745" y="-14247"/>
                    <a:pt x="278309" y="463"/>
                    <a:pt x="499113" y="0"/>
                  </a:cubicBezTo>
                  <a:cubicBezTo>
                    <a:pt x="719917" y="-463"/>
                    <a:pt x="889362" y="6558"/>
                    <a:pt x="1016450" y="0"/>
                  </a:cubicBezTo>
                  <a:cubicBezTo>
                    <a:pt x="1143538" y="-6558"/>
                    <a:pt x="1306616" y="7602"/>
                    <a:pt x="1475221" y="0"/>
                  </a:cubicBezTo>
                  <a:cubicBezTo>
                    <a:pt x="1479980" y="-230"/>
                    <a:pt x="1485988" y="3853"/>
                    <a:pt x="1486280" y="11059"/>
                  </a:cubicBezTo>
                  <a:cubicBezTo>
                    <a:pt x="1493740" y="119039"/>
                    <a:pt x="1466487" y="241796"/>
                    <a:pt x="1486280" y="421540"/>
                  </a:cubicBezTo>
                  <a:cubicBezTo>
                    <a:pt x="1506073" y="601284"/>
                    <a:pt x="1482326" y="671521"/>
                    <a:pt x="1486280" y="884423"/>
                  </a:cubicBezTo>
                  <a:cubicBezTo>
                    <a:pt x="1486555" y="889567"/>
                    <a:pt x="1481314" y="895071"/>
                    <a:pt x="1475221" y="895482"/>
                  </a:cubicBezTo>
                  <a:cubicBezTo>
                    <a:pt x="1304707" y="908088"/>
                    <a:pt x="1150498" y="918973"/>
                    <a:pt x="1001809" y="895482"/>
                  </a:cubicBezTo>
                  <a:cubicBezTo>
                    <a:pt x="853120" y="871991"/>
                    <a:pt x="663144" y="889333"/>
                    <a:pt x="484471" y="895482"/>
                  </a:cubicBezTo>
                  <a:cubicBezTo>
                    <a:pt x="305798" y="901631"/>
                    <a:pt x="171067" y="890286"/>
                    <a:pt x="11059" y="895482"/>
                  </a:cubicBezTo>
                  <a:cubicBezTo>
                    <a:pt x="4518" y="895762"/>
                    <a:pt x="-1450" y="890801"/>
                    <a:pt x="0" y="884423"/>
                  </a:cubicBezTo>
                  <a:cubicBezTo>
                    <a:pt x="15747" y="714670"/>
                    <a:pt x="-4572" y="654731"/>
                    <a:pt x="0" y="430274"/>
                  </a:cubicBezTo>
                  <a:cubicBezTo>
                    <a:pt x="4572" y="205817"/>
                    <a:pt x="-5942" y="149382"/>
                    <a:pt x="0" y="11059"/>
                  </a:cubicBezTo>
                  <a:close/>
                </a:path>
                <a:path w="1486280" h="895482" stroke="0" extrusionOk="0">
                  <a:moveTo>
                    <a:pt x="0" y="11059"/>
                  </a:moveTo>
                  <a:cubicBezTo>
                    <a:pt x="-36" y="4415"/>
                    <a:pt x="5208" y="-781"/>
                    <a:pt x="11059" y="0"/>
                  </a:cubicBezTo>
                  <a:cubicBezTo>
                    <a:pt x="209051" y="13988"/>
                    <a:pt x="312137" y="-16179"/>
                    <a:pt x="469830" y="0"/>
                  </a:cubicBezTo>
                  <a:cubicBezTo>
                    <a:pt x="627523" y="16179"/>
                    <a:pt x="822833" y="-5954"/>
                    <a:pt x="957884" y="0"/>
                  </a:cubicBezTo>
                  <a:cubicBezTo>
                    <a:pt x="1092935" y="5954"/>
                    <a:pt x="1322742" y="-7621"/>
                    <a:pt x="1475221" y="0"/>
                  </a:cubicBezTo>
                  <a:cubicBezTo>
                    <a:pt x="1481624" y="450"/>
                    <a:pt x="1485123" y="5246"/>
                    <a:pt x="1486280" y="11059"/>
                  </a:cubicBezTo>
                  <a:cubicBezTo>
                    <a:pt x="1496153" y="128826"/>
                    <a:pt x="1485025" y="233832"/>
                    <a:pt x="1486280" y="447741"/>
                  </a:cubicBezTo>
                  <a:cubicBezTo>
                    <a:pt x="1487535" y="661650"/>
                    <a:pt x="1470725" y="737570"/>
                    <a:pt x="1486280" y="884423"/>
                  </a:cubicBezTo>
                  <a:cubicBezTo>
                    <a:pt x="1485136" y="890105"/>
                    <a:pt x="1481283" y="894382"/>
                    <a:pt x="1475221" y="895482"/>
                  </a:cubicBezTo>
                  <a:cubicBezTo>
                    <a:pt x="1357411" y="885738"/>
                    <a:pt x="1208016" y="904977"/>
                    <a:pt x="987167" y="895482"/>
                  </a:cubicBezTo>
                  <a:cubicBezTo>
                    <a:pt x="766318" y="885987"/>
                    <a:pt x="716857" y="915957"/>
                    <a:pt x="499113" y="895482"/>
                  </a:cubicBezTo>
                  <a:cubicBezTo>
                    <a:pt x="281369" y="875007"/>
                    <a:pt x="196447" y="916921"/>
                    <a:pt x="11059" y="895482"/>
                  </a:cubicBezTo>
                  <a:cubicBezTo>
                    <a:pt x="4933" y="895996"/>
                    <a:pt x="-177" y="889979"/>
                    <a:pt x="0" y="884423"/>
                  </a:cubicBezTo>
                  <a:cubicBezTo>
                    <a:pt x="7997" y="796455"/>
                    <a:pt x="-20273" y="644828"/>
                    <a:pt x="0" y="447741"/>
                  </a:cubicBezTo>
                  <a:cubicBezTo>
                    <a:pt x="20273" y="250654"/>
                    <a:pt x="3656" y="111964"/>
                    <a:pt x="0" y="11059"/>
                  </a:cubicBezTo>
                  <a:close/>
                </a:path>
              </a:pathLst>
            </a:custGeom>
            <a:solidFill>
              <a:schemeClr val="bg1"/>
            </a:solidFill>
            <a:ln w="19050">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TextBox 41">
              <a:extLst>
                <a:ext uri="{FF2B5EF4-FFF2-40B4-BE49-F238E27FC236}">
                  <a16:creationId xmlns:a16="http://schemas.microsoft.com/office/drawing/2014/main" id="{93491537-E96D-4588-84A0-5193CFEBCE5E}"/>
                </a:ext>
              </a:extLst>
            </p:cNvPr>
            <p:cNvSpPr txBox="1"/>
            <p:nvPr/>
          </p:nvSpPr>
          <p:spPr>
            <a:xfrm>
              <a:off x="2455481" y="3127229"/>
              <a:ext cx="1486280" cy="584775"/>
            </a:xfrm>
            <a:prstGeom prst="rect">
              <a:avLst/>
            </a:prstGeom>
            <a:noFill/>
          </p:spPr>
          <p:txBody>
            <a:bodyPr wrap="square" rtlCol="0" anchor="ctr">
              <a:spAutoFit/>
            </a:bodyPr>
            <a:lstStyle/>
            <a:p>
              <a:pPr algn="ctr"/>
              <a:r>
                <a:rPr lang="es-ES" sz="1600" b="1" dirty="0">
                  <a:latin typeface="Bradley Hand ITC" panose="03070402050302030203" pitchFamily="66" charset="0"/>
                </a:rPr>
                <a:t>Working Directory</a:t>
              </a:r>
            </a:p>
          </p:txBody>
        </p:sp>
      </p:grpSp>
      <p:sp>
        <p:nvSpPr>
          <p:cNvPr id="64" name="TextBox 63">
            <a:extLst>
              <a:ext uri="{FF2B5EF4-FFF2-40B4-BE49-F238E27FC236}">
                <a16:creationId xmlns:a16="http://schemas.microsoft.com/office/drawing/2014/main" id="{E68EE6EA-4160-471B-AFC5-763A8F5F78A9}"/>
              </a:ext>
            </a:extLst>
          </p:cNvPr>
          <p:cNvSpPr txBox="1"/>
          <p:nvPr/>
        </p:nvSpPr>
        <p:spPr>
          <a:xfrm>
            <a:off x="571709" y="1263452"/>
            <a:ext cx="7813570" cy="461665"/>
          </a:xfrm>
          <a:prstGeom prst="rect">
            <a:avLst/>
          </a:prstGeom>
          <a:noFill/>
        </p:spPr>
        <p:txBody>
          <a:bodyPr wrap="square" rtlCol="0" anchor="ctr">
            <a:spAutoFit/>
          </a:bodyPr>
          <a:lstStyle/>
          <a:p>
            <a:pPr algn="ctr"/>
            <a:r>
              <a:rPr lang="es-ES" sz="2400" b="1" dirty="0">
                <a:latin typeface="Bradley Hand ITC" panose="03070402050302030203" pitchFamily="66" charset="0"/>
              </a:rPr>
              <a:t>Local</a:t>
            </a:r>
          </a:p>
        </p:txBody>
      </p:sp>
      <p:grpSp>
        <p:nvGrpSpPr>
          <p:cNvPr id="81" name="Group 80">
            <a:extLst>
              <a:ext uri="{FF2B5EF4-FFF2-40B4-BE49-F238E27FC236}">
                <a16:creationId xmlns:a16="http://schemas.microsoft.com/office/drawing/2014/main" id="{A0BA15F0-283C-42CD-B776-941CB55B7B6B}"/>
              </a:ext>
            </a:extLst>
          </p:cNvPr>
          <p:cNvGrpSpPr/>
          <p:nvPr/>
        </p:nvGrpSpPr>
        <p:grpSpPr>
          <a:xfrm>
            <a:off x="3707976" y="3180060"/>
            <a:ext cx="1486280" cy="895482"/>
            <a:chOff x="2455481" y="2981259"/>
            <a:chExt cx="1486280" cy="895482"/>
          </a:xfrm>
        </p:grpSpPr>
        <p:sp>
          <p:nvSpPr>
            <p:cNvPr id="82" name="Picture Placeholder Background">
              <a:extLst>
                <a:ext uri="{FF2B5EF4-FFF2-40B4-BE49-F238E27FC236}">
                  <a16:creationId xmlns:a16="http://schemas.microsoft.com/office/drawing/2014/main" id="{1AE4DFD6-9AB8-4986-A4EB-B0E5A4F9C5E5}"/>
                </a:ext>
              </a:extLst>
            </p:cNvPr>
            <p:cNvSpPr/>
            <p:nvPr/>
          </p:nvSpPr>
          <p:spPr>
            <a:xfrm>
              <a:off x="2455481" y="2981259"/>
              <a:ext cx="1486280" cy="895482"/>
            </a:xfrm>
            <a:custGeom>
              <a:avLst/>
              <a:gdLst>
                <a:gd name="connsiteX0" fmla="*/ 0 w 1486280"/>
                <a:gd name="connsiteY0" fmla="*/ 11059 h 895482"/>
                <a:gd name="connsiteX1" fmla="*/ 11059 w 1486280"/>
                <a:gd name="connsiteY1" fmla="*/ 0 h 895482"/>
                <a:gd name="connsiteX2" fmla="*/ 499113 w 1486280"/>
                <a:gd name="connsiteY2" fmla="*/ 0 h 895482"/>
                <a:gd name="connsiteX3" fmla="*/ 1016450 w 1486280"/>
                <a:gd name="connsiteY3" fmla="*/ 0 h 895482"/>
                <a:gd name="connsiteX4" fmla="*/ 1475221 w 1486280"/>
                <a:gd name="connsiteY4" fmla="*/ 0 h 895482"/>
                <a:gd name="connsiteX5" fmla="*/ 1486280 w 1486280"/>
                <a:gd name="connsiteY5" fmla="*/ 11059 h 895482"/>
                <a:gd name="connsiteX6" fmla="*/ 1486280 w 1486280"/>
                <a:gd name="connsiteY6" fmla="*/ 421540 h 895482"/>
                <a:gd name="connsiteX7" fmla="*/ 1486280 w 1486280"/>
                <a:gd name="connsiteY7" fmla="*/ 884423 h 895482"/>
                <a:gd name="connsiteX8" fmla="*/ 1475221 w 1486280"/>
                <a:gd name="connsiteY8" fmla="*/ 895482 h 895482"/>
                <a:gd name="connsiteX9" fmla="*/ 1001809 w 1486280"/>
                <a:gd name="connsiteY9" fmla="*/ 895482 h 895482"/>
                <a:gd name="connsiteX10" fmla="*/ 484471 w 1486280"/>
                <a:gd name="connsiteY10" fmla="*/ 895482 h 895482"/>
                <a:gd name="connsiteX11" fmla="*/ 11059 w 1486280"/>
                <a:gd name="connsiteY11" fmla="*/ 895482 h 895482"/>
                <a:gd name="connsiteX12" fmla="*/ 0 w 1486280"/>
                <a:gd name="connsiteY12" fmla="*/ 884423 h 895482"/>
                <a:gd name="connsiteX13" fmla="*/ 0 w 1486280"/>
                <a:gd name="connsiteY13" fmla="*/ 430274 h 895482"/>
                <a:gd name="connsiteX14" fmla="*/ 0 w 1486280"/>
                <a:gd name="connsiteY14" fmla="*/ 11059 h 89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86280" h="895482" fill="none" extrusionOk="0">
                  <a:moveTo>
                    <a:pt x="0" y="11059"/>
                  </a:moveTo>
                  <a:cubicBezTo>
                    <a:pt x="-436" y="3699"/>
                    <a:pt x="3935" y="-872"/>
                    <a:pt x="11059" y="0"/>
                  </a:cubicBezTo>
                  <a:cubicBezTo>
                    <a:pt x="129745" y="-14247"/>
                    <a:pt x="278309" y="463"/>
                    <a:pt x="499113" y="0"/>
                  </a:cubicBezTo>
                  <a:cubicBezTo>
                    <a:pt x="719917" y="-463"/>
                    <a:pt x="889362" y="6558"/>
                    <a:pt x="1016450" y="0"/>
                  </a:cubicBezTo>
                  <a:cubicBezTo>
                    <a:pt x="1143538" y="-6558"/>
                    <a:pt x="1306616" y="7602"/>
                    <a:pt x="1475221" y="0"/>
                  </a:cubicBezTo>
                  <a:cubicBezTo>
                    <a:pt x="1479980" y="-230"/>
                    <a:pt x="1485988" y="3853"/>
                    <a:pt x="1486280" y="11059"/>
                  </a:cubicBezTo>
                  <a:cubicBezTo>
                    <a:pt x="1493740" y="119039"/>
                    <a:pt x="1466487" y="241796"/>
                    <a:pt x="1486280" y="421540"/>
                  </a:cubicBezTo>
                  <a:cubicBezTo>
                    <a:pt x="1506073" y="601284"/>
                    <a:pt x="1482326" y="671521"/>
                    <a:pt x="1486280" y="884423"/>
                  </a:cubicBezTo>
                  <a:cubicBezTo>
                    <a:pt x="1486555" y="889567"/>
                    <a:pt x="1481314" y="895071"/>
                    <a:pt x="1475221" y="895482"/>
                  </a:cubicBezTo>
                  <a:cubicBezTo>
                    <a:pt x="1304707" y="908088"/>
                    <a:pt x="1150498" y="918973"/>
                    <a:pt x="1001809" y="895482"/>
                  </a:cubicBezTo>
                  <a:cubicBezTo>
                    <a:pt x="853120" y="871991"/>
                    <a:pt x="663144" y="889333"/>
                    <a:pt x="484471" y="895482"/>
                  </a:cubicBezTo>
                  <a:cubicBezTo>
                    <a:pt x="305798" y="901631"/>
                    <a:pt x="171067" y="890286"/>
                    <a:pt x="11059" y="895482"/>
                  </a:cubicBezTo>
                  <a:cubicBezTo>
                    <a:pt x="4518" y="895762"/>
                    <a:pt x="-1450" y="890801"/>
                    <a:pt x="0" y="884423"/>
                  </a:cubicBezTo>
                  <a:cubicBezTo>
                    <a:pt x="15747" y="714670"/>
                    <a:pt x="-4572" y="654731"/>
                    <a:pt x="0" y="430274"/>
                  </a:cubicBezTo>
                  <a:cubicBezTo>
                    <a:pt x="4572" y="205817"/>
                    <a:pt x="-5942" y="149382"/>
                    <a:pt x="0" y="11059"/>
                  </a:cubicBezTo>
                  <a:close/>
                </a:path>
                <a:path w="1486280" h="895482" stroke="0" extrusionOk="0">
                  <a:moveTo>
                    <a:pt x="0" y="11059"/>
                  </a:moveTo>
                  <a:cubicBezTo>
                    <a:pt x="-36" y="4415"/>
                    <a:pt x="5208" y="-781"/>
                    <a:pt x="11059" y="0"/>
                  </a:cubicBezTo>
                  <a:cubicBezTo>
                    <a:pt x="209051" y="13988"/>
                    <a:pt x="312137" y="-16179"/>
                    <a:pt x="469830" y="0"/>
                  </a:cubicBezTo>
                  <a:cubicBezTo>
                    <a:pt x="627523" y="16179"/>
                    <a:pt x="822833" y="-5954"/>
                    <a:pt x="957884" y="0"/>
                  </a:cubicBezTo>
                  <a:cubicBezTo>
                    <a:pt x="1092935" y="5954"/>
                    <a:pt x="1322742" y="-7621"/>
                    <a:pt x="1475221" y="0"/>
                  </a:cubicBezTo>
                  <a:cubicBezTo>
                    <a:pt x="1481624" y="450"/>
                    <a:pt x="1485123" y="5246"/>
                    <a:pt x="1486280" y="11059"/>
                  </a:cubicBezTo>
                  <a:cubicBezTo>
                    <a:pt x="1496153" y="128826"/>
                    <a:pt x="1485025" y="233832"/>
                    <a:pt x="1486280" y="447741"/>
                  </a:cubicBezTo>
                  <a:cubicBezTo>
                    <a:pt x="1487535" y="661650"/>
                    <a:pt x="1470725" y="737570"/>
                    <a:pt x="1486280" y="884423"/>
                  </a:cubicBezTo>
                  <a:cubicBezTo>
                    <a:pt x="1485136" y="890105"/>
                    <a:pt x="1481283" y="894382"/>
                    <a:pt x="1475221" y="895482"/>
                  </a:cubicBezTo>
                  <a:cubicBezTo>
                    <a:pt x="1357411" y="885738"/>
                    <a:pt x="1208016" y="904977"/>
                    <a:pt x="987167" y="895482"/>
                  </a:cubicBezTo>
                  <a:cubicBezTo>
                    <a:pt x="766318" y="885987"/>
                    <a:pt x="716857" y="915957"/>
                    <a:pt x="499113" y="895482"/>
                  </a:cubicBezTo>
                  <a:cubicBezTo>
                    <a:pt x="281369" y="875007"/>
                    <a:pt x="196447" y="916921"/>
                    <a:pt x="11059" y="895482"/>
                  </a:cubicBezTo>
                  <a:cubicBezTo>
                    <a:pt x="4933" y="895996"/>
                    <a:pt x="-177" y="889979"/>
                    <a:pt x="0" y="884423"/>
                  </a:cubicBezTo>
                  <a:cubicBezTo>
                    <a:pt x="7997" y="796455"/>
                    <a:pt x="-20273" y="644828"/>
                    <a:pt x="0" y="447741"/>
                  </a:cubicBezTo>
                  <a:cubicBezTo>
                    <a:pt x="20273" y="250654"/>
                    <a:pt x="3656" y="111964"/>
                    <a:pt x="0" y="11059"/>
                  </a:cubicBezTo>
                  <a:close/>
                </a:path>
              </a:pathLst>
            </a:custGeom>
            <a:solidFill>
              <a:schemeClr val="bg1"/>
            </a:solidFill>
            <a:ln w="19050">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3" name="TextBox 82">
              <a:extLst>
                <a:ext uri="{FF2B5EF4-FFF2-40B4-BE49-F238E27FC236}">
                  <a16:creationId xmlns:a16="http://schemas.microsoft.com/office/drawing/2014/main" id="{18EBF0C0-657E-4600-931C-A05739E9350A}"/>
                </a:ext>
              </a:extLst>
            </p:cNvPr>
            <p:cNvSpPr txBox="1"/>
            <p:nvPr/>
          </p:nvSpPr>
          <p:spPr>
            <a:xfrm>
              <a:off x="2455481" y="3127229"/>
              <a:ext cx="1486280" cy="584775"/>
            </a:xfrm>
            <a:prstGeom prst="rect">
              <a:avLst/>
            </a:prstGeom>
            <a:noFill/>
          </p:spPr>
          <p:txBody>
            <a:bodyPr wrap="square" rtlCol="0" anchor="ctr">
              <a:spAutoFit/>
            </a:bodyPr>
            <a:lstStyle/>
            <a:p>
              <a:pPr algn="ctr"/>
              <a:r>
                <a:rPr lang="es-ES" sz="1600" b="1" dirty="0">
                  <a:latin typeface="Bradley Hand ITC" panose="03070402050302030203" pitchFamily="66" charset="0"/>
                </a:rPr>
                <a:t>Staging </a:t>
              </a:r>
            </a:p>
            <a:p>
              <a:pPr algn="ctr"/>
              <a:r>
                <a:rPr lang="es-ES" sz="1600" b="1" dirty="0">
                  <a:latin typeface="Bradley Hand ITC" panose="03070402050302030203" pitchFamily="66" charset="0"/>
                </a:rPr>
                <a:t>Area</a:t>
              </a:r>
            </a:p>
          </p:txBody>
        </p:sp>
      </p:grpSp>
      <p:grpSp>
        <p:nvGrpSpPr>
          <p:cNvPr id="84" name="Group 83">
            <a:extLst>
              <a:ext uri="{FF2B5EF4-FFF2-40B4-BE49-F238E27FC236}">
                <a16:creationId xmlns:a16="http://schemas.microsoft.com/office/drawing/2014/main" id="{222E6187-FB9D-4E68-9955-20A9B0B37AB4}"/>
              </a:ext>
            </a:extLst>
          </p:cNvPr>
          <p:cNvGrpSpPr/>
          <p:nvPr/>
        </p:nvGrpSpPr>
        <p:grpSpPr>
          <a:xfrm>
            <a:off x="6148887" y="3180060"/>
            <a:ext cx="1486280" cy="895482"/>
            <a:chOff x="2455481" y="2981259"/>
            <a:chExt cx="1486280" cy="895482"/>
          </a:xfrm>
        </p:grpSpPr>
        <p:sp>
          <p:nvSpPr>
            <p:cNvPr id="85" name="Picture Placeholder Background">
              <a:extLst>
                <a:ext uri="{FF2B5EF4-FFF2-40B4-BE49-F238E27FC236}">
                  <a16:creationId xmlns:a16="http://schemas.microsoft.com/office/drawing/2014/main" id="{AAFB6CB6-BBC9-4246-A45D-4BBD2105252E}"/>
                </a:ext>
              </a:extLst>
            </p:cNvPr>
            <p:cNvSpPr/>
            <p:nvPr/>
          </p:nvSpPr>
          <p:spPr>
            <a:xfrm>
              <a:off x="2455481" y="2981259"/>
              <a:ext cx="1486280" cy="895482"/>
            </a:xfrm>
            <a:custGeom>
              <a:avLst/>
              <a:gdLst>
                <a:gd name="connsiteX0" fmla="*/ 0 w 1486280"/>
                <a:gd name="connsiteY0" fmla="*/ 11059 h 895482"/>
                <a:gd name="connsiteX1" fmla="*/ 11059 w 1486280"/>
                <a:gd name="connsiteY1" fmla="*/ 0 h 895482"/>
                <a:gd name="connsiteX2" fmla="*/ 499113 w 1486280"/>
                <a:gd name="connsiteY2" fmla="*/ 0 h 895482"/>
                <a:gd name="connsiteX3" fmla="*/ 1016450 w 1486280"/>
                <a:gd name="connsiteY3" fmla="*/ 0 h 895482"/>
                <a:gd name="connsiteX4" fmla="*/ 1475221 w 1486280"/>
                <a:gd name="connsiteY4" fmla="*/ 0 h 895482"/>
                <a:gd name="connsiteX5" fmla="*/ 1486280 w 1486280"/>
                <a:gd name="connsiteY5" fmla="*/ 11059 h 895482"/>
                <a:gd name="connsiteX6" fmla="*/ 1486280 w 1486280"/>
                <a:gd name="connsiteY6" fmla="*/ 421540 h 895482"/>
                <a:gd name="connsiteX7" fmla="*/ 1486280 w 1486280"/>
                <a:gd name="connsiteY7" fmla="*/ 884423 h 895482"/>
                <a:gd name="connsiteX8" fmla="*/ 1475221 w 1486280"/>
                <a:gd name="connsiteY8" fmla="*/ 895482 h 895482"/>
                <a:gd name="connsiteX9" fmla="*/ 1001809 w 1486280"/>
                <a:gd name="connsiteY9" fmla="*/ 895482 h 895482"/>
                <a:gd name="connsiteX10" fmla="*/ 484471 w 1486280"/>
                <a:gd name="connsiteY10" fmla="*/ 895482 h 895482"/>
                <a:gd name="connsiteX11" fmla="*/ 11059 w 1486280"/>
                <a:gd name="connsiteY11" fmla="*/ 895482 h 895482"/>
                <a:gd name="connsiteX12" fmla="*/ 0 w 1486280"/>
                <a:gd name="connsiteY12" fmla="*/ 884423 h 895482"/>
                <a:gd name="connsiteX13" fmla="*/ 0 w 1486280"/>
                <a:gd name="connsiteY13" fmla="*/ 430274 h 895482"/>
                <a:gd name="connsiteX14" fmla="*/ 0 w 1486280"/>
                <a:gd name="connsiteY14" fmla="*/ 11059 h 89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86280" h="895482" fill="none" extrusionOk="0">
                  <a:moveTo>
                    <a:pt x="0" y="11059"/>
                  </a:moveTo>
                  <a:cubicBezTo>
                    <a:pt x="-436" y="3699"/>
                    <a:pt x="3935" y="-872"/>
                    <a:pt x="11059" y="0"/>
                  </a:cubicBezTo>
                  <a:cubicBezTo>
                    <a:pt x="129745" y="-14247"/>
                    <a:pt x="278309" y="463"/>
                    <a:pt x="499113" y="0"/>
                  </a:cubicBezTo>
                  <a:cubicBezTo>
                    <a:pt x="719917" y="-463"/>
                    <a:pt x="889362" y="6558"/>
                    <a:pt x="1016450" y="0"/>
                  </a:cubicBezTo>
                  <a:cubicBezTo>
                    <a:pt x="1143538" y="-6558"/>
                    <a:pt x="1306616" y="7602"/>
                    <a:pt x="1475221" y="0"/>
                  </a:cubicBezTo>
                  <a:cubicBezTo>
                    <a:pt x="1479980" y="-230"/>
                    <a:pt x="1485988" y="3853"/>
                    <a:pt x="1486280" y="11059"/>
                  </a:cubicBezTo>
                  <a:cubicBezTo>
                    <a:pt x="1493740" y="119039"/>
                    <a:pt x="1466487" y="241796"/>
                    <a:pt x="1486280" y="421540"/>
                  </a:cubicBezTo>
                  <a:cubicBezTo>
                    <a:pt x="1506073" y="601284"/>
                    <a:pt x="1482326" y="671521"/>
                    <a:pt x="1486280" y="884423"/>
                  </a:cubicBezTo>
                  <a:cubicBezTo>
                    <a:pt x="1486555" y="889567"/>
                    <a:pt x="1481314" y="895071"/>
                    <a:pt x="1475221" y="895482"/>
                  </a:cubicBezTo>
                  <a:cubicBezTo>
                    <a:pt x="1304707" y="908088"/>
                    <a:pt x="1150498" y="918973"/>
                    <a:pt x="1001809" y="895482"/>
                  </a:cubicBezTo>
                  <a:cubicBezTo>
                    <a:pt x="853120" y="871991"/>
                    <a:pt x="663144" y="889333"/>
                    <a:pt x="484471" y="895482"/>
                  </a:cubicBezTo>
                  <a:cubicBezTo>
                    <a:pt x="305798" y="901631"/>
                    <a:pt x="171067" y="890286"/>
                    <a:pt x="11059" y="895482"/>
                  </a:cubicBezTo>
                  <a:cubicBezTo>
                    <a:pt x="4518" y="895762"/>
                    <a:pt x="-1450" y="890801"/>
                    <a:pt x="0" y="884423"/>
                  </a:cubicBezTo>
                  <a:cubicBezTo>
                    <a:pt x="15747" y="714670"/>
                    <a:pt x="-4572" y="654731"/>
                    <a:pt x="0" y="430274"/>
                  </a:cubicBezTo>
                  <a:cubicBezTo>
                    <a:pt x="4572" y="205817"/>
                    <a:pt x="-5942" y="149382"/>
                    <a:pt x="0" y="11059"/>
                  </a:cubicBezTo>
                  <a:close/>
                </a:path>
                <a:path w="1486280" h="895482" stroke="0" extrusionOk="0">
                  <a:moveTo>
                    <a:pt x="0" y="11059"/>
                  </a:moveTo>
                  <a:cubicBezTo>
                    <a:pt x="-36" y="4415"/>
                    <a:pt x="5208" y="-781"/>
                    <a:pt x="11059" y="0"/>
                  </a:cubicBezTo>
                  <a:cubicBezTo>
                    <a:pt x="209051" y="13988"/>
                    <a:pt x="312137" y="-16179"/>
                    <a:pt x="469830" y="0"/>
                  </a:cubicBezTo>
                  <a:cubicBezTo>
                    <a:pt x="627523" y="16179"/>
                    <a:pt x="822833" y="-5954"/>
                    <a:pt x="957884" y="0"/>
                  </a:cubicBezTo>
                  <a:cubicBezTo>
                    <a:pt x="1092935" y="5954"/>
                    <a:pt x="1322742" y="-7621"/>
                    <a:pt x="1475221" y="0"/>
                  </a:cubicBezTo>
                  <a:cubicBezTo>
                    <a:pt x="1481624" y="450"/>
                    <a:pt x="1485123" y="5246"/>
                    <a:pt x="1486280" y="11059"/>
                  </a:cubicBezTo>
                  <a:cubicBezTo>
                    <a:pt x="1496153" y="128826"/>
                    <a:pt x="1485025" y="233832"/>
                    <a:pt x="1486280" y="447741"/>
                  </a:cubicBezTo>
                  <a:cubicBezTo>
                    <a:pt x="1487535" y="661650"/>
                    <a:pt x="1470725" y="737570"/>
                    <a:pt x="1486280" y="884423"/>
                  </a:cubicBezTo>
                  <a:cubicBezTo>
                    <a:pt x="1485136" y="890105"/>
                    <a:pt x="1481283" y="894382"/>
                    <a:pt x="1475221" y="895482"/>
                  </a:cubicBezTo>
                  <a:cubicBezTo>
                    <a:pt x="1357411" y="885738"/>
                    <a:pt x="1208016" y="904977"/>
                    <a:pt x="987167" y="895482"/>
                  </a:cubicBezTo>
                  <a:cubicBezTo>
                    <a:pt x="766318" y="885987"/>
                    <a:pt x="716857" y="915957"/>
                    <a:pt x="499113" y="895482"/>
                  </a:cubicBezTo>
                  <a:cubicBezTo>
                    <a:pt x="281369" y="875007"/>
                    <a:pt x="196447" y="916921"/>
                    <a:pt x="11059" y="895482"/>
                  </a:cubicBezTo>
                  <a:cubicBezTo>
                    <a:pt x="4933" y="895996"/>
                    <a:pt x="-177" y="889979"/>
                    <a:pt x="0" y="884423"/>
                  </a:cubicBezTo>
                  <a:cubicBezTo>
                    <a:pt x="7997" y="796455"/>
                    <a:pt x="-20273" y="644828"/>
                    <a:pt x="0" y="447741"/>
                  </a:cubicBezTo>
                  <a:cubicBezTo>
                    <a:pt x="20273" y="250654"/>
                    <a:pt x="3656" y="111964"/>
                    <a:pt x="0" y="11059"/>
                  </a:cubicBezTo>
                  <a:close/>
                </a:path>
              </a:pathLst>
            </a:custGeom>
            <a:solidFill>
              <a:schemeClr val="bg1"/>
            </a:solidFill>
            <a:ln w="19050">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TextBox 85">
              <a:extLst>
                <a:ext uri="{FF2B5EF4-FFF2-40B4-BE49-F238E27FC236}">
                  <a16:creationId xmlns:a16="http://schemas.microsoft.com/office/drawing/2014/main" id="{83542BC8-F689-48E9-BFFE-BC133A7074B5}"/>
                </a:ext>
              </a:extLst>
            </p:cNvPr>
            <p:cNvSpPr txBox="1"/>
            <p:nvPr/>
          </p:nvSpPr>
          <p:spPr>
            <a:xfrm>
              <a:off x="2455481" y="3127229"/>
              <a:ext cx="1486280" cy="584775"/>
            </a:xfrm>
            <a:prstGeom prst="rect">
              <a:avLst/>
            </a:prstGeom>
            <a:noFill/>
          </p:spPr>
          <p:txBody>
            <a:bodyPr wrap="square" rtlCol="0" anchor="ctr">
              <a:spAutoFit/>
            </a:bodyPr>
            <a:lstStyle/>
            <a:p>
              <a:pPr algn="ctr"/>
              <a:r>
                <a:rPr lang="es-ES" sz="1600" b="1" dirty="0">
                  <a:latin typeface="Bradley Hand ITC" panose="03070402050302030203" pitchFamily="66" charset="0"/>
                </a:rPr>
                <a:t>Local</a:t>
              </a:r>
            </a:p>
            <a:p>
              <a:pPr algn="ctr"/>
              <a:r>
                <a:rPr lang="es-ES" sz="1600" b="1" dirty="0">
                  <a:latin typeface="Bradley Hand ITC" panose="03070402050302030203" pitchFamily="66" charset="0"/>
                </a:rPr>
                <a:t>Repository</a:t>
              </a:r>
            </a:p>
          </p:txBody>
        </p:sp>
      </p:grpSp>
      <p:grpSp>
        <p:nvGrpSpPr>
          <p:cNvPr id="2" name="Group 1">
            <a:extLst>
              <a:ext uri="{FF2B5EF4-FFF2-40B4-BE49-F238E27FC236}">
                <a16:creationId xmlns:a16="http://schemas.microsoft.com/office/drawing/2014/main" id="{281BC36A-84CE-409B-B437-83072F376AE4}"/>
              </a:ext>
            </a:extLst>
          </p:cNvPr>
          <p:cNvGrpSpPr/>
          <p:nvPr/>
        </p:nvGrpSpPr>
        <p:grpSpPr>
          <a:xfrm>
            <a:off x="2105060" y="2700430"/>
            <a:ext cx="2365108" cy="482795"/>
            <a:chOff x="2105060" y="2700430"/>
            <a:chExt cx="2365108" cy="482795"/>
          </a:xfrm>
        </p:grpSpPr>
        <p:grpSp>
          <p:nvGrpSpPr>
            <p:cNvPr id="47" name="Group 46">
              <a:extLst>
                <a:ext uri="{FF2B5EF4-FFF2-40B4-BE49-F238E27FC236}">
                  <a16:creationId xmlns:a16="http://schemas.microsoft.com/office/drawing/2014/main" id="{CFE5E363-A6C9-419F-8C6F-318919AE9780}"/>
                </a:ext>
              </a:extLst>
            </p:cNvPr>
            <p:cNvGrpSpPr/>
            <p:nvPr/>
          </p:nvGrpSpPr>
          <p:grpSpPr>
            <a:xfrm>
              <a:off x="4348801" y="2702670"/>
              <a:ext cx="121367" cy="468002"/>
              <a:chOff x="1890520" y="2099948"/>
              <a:chExt cx="121367" cy="705163"/>
            </a:xfrm>
            <a:solidFill>
              <a:schemeClr val="accent1">
                <a:lumMod val="50000"/>
              </a:schemeClr>
            </a:solidFill>
          </p:grpSpPr>
          <p:sp>
            <p:nvSpPr>
              <p:cNvPr id="48" name="Slider Line">
                <a:extLst>
                  <a:ext uri="{FF2B5EF4-FFF2-40B4-BE49-F238E27FC236}">
                    <a16:creationId xmlns:a16="http://schemas.microsoft.com/office/drawing/2014/main" id="{4E2EA85D-AEA9-4136-83EF-ACC144143E5B}"/>
                  </a:ext>
                </a:extLst>
              </p:cNvPr>
              <p:cNvSpPr/>
              <p:nvPr/>
            </p:nvSpPr>
            <p:spPr>
              <a:xfrm rot="5400000">
                <a:off x="1627190" y="2405948"/>
                <a:ext cx="648000" cy="36000"/>
              </a:xfrm>
              <a:custGeom>
                <a:avLst/>
                <a:gdLst>
                  <a:gd name="connsiteX0" fmla="*/ 0 w 648000"/>
                  <a:gd name="connsiteY0" fmla="*/ 18000 h 36000"/>
                  <a:gd name="connsiteX1" fmla="*/ 18000 w 648000"/>
                  <a:gd name="connsiteY1" fmla="*/ 0 h 36000"/>
                  <a:gd name="connsiteX2" fmla="*/ 630000 w 648000"/>
                  <a:gd name="connsiteY2" fmla="*/ 0 h 36000"/>
                  <a:gd name="connsiteX3" fmla="*/ 648000 w 648000"/>
                  <a:gd name="connsiteY3" fmla="*/ 18000 h 36000"/>
                  <a:gd name="connsiteX4" fmla="*/ 648000 w 648000"/>
                  <a:gd name="connsiteY4" fmla="*/ 18000 h 36000"/>
                  <a:gd name="connsiteX5" fmla="*/ 630000 w 648000"/>
                  <a:gd name="connsiteY5" fmla="*/ 36000 h 36000"/>
                  <a:gd name="connsiteX6" fmla="*/ 18000 w 648000"/>
                  <a:gd name="connsiteY6" fmla="*/ 36000 h 36000"/>
                  <a:gd name="connsiteX7" fmla="*/ 0 w 64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8000" h="36000" fill="none" extrusionOk="0">
                    <a:moveTo>
                      <a:pt x="0" y="18000"/>
                    </a:moveTo>
                    <a:cubicBezTo>
                      <a:pt x="677" y="9295"/>
                      <a:pt x="6328" y="-344"/>
                      <a:pt x="18000" y="0"/>
                    </a:cubicBezTo>
                    <a:cubicBezTo>
                      <a:pt x="281050" y="29107"/>
                      <a:pt x="375327" y="-4497"/>
                      <a:pt x="630000" y="0"/>
                    </a:cubicBezTo>
                    <a:cubicBezTo>
                      <a:pt x="640216" y="-876"/>
                      <a:pt x="648873" y="6333"/>
                      <a:pt x="648000" y="18000"/>
                    </a:cubicBezTo>
                    <a:lnTo>
                      <a:pt x="648000" y="18000"/>
                    </a:lnTo>
                    <a:cubicBezTo>
                      <a:pt x="649124" y="28121"/>
                      <a:pt x="639089" y="35747"/>
                      <a:pt x="630000" y="36000"/>
                    </a:cubicBezTo>
                    <a:cubicBezTo>
                      <a:pt x="496432" y="44164"/>
                      <a:pt x="190458" y="42589"/>
                      <a:pt x="18000" y="36000"/>
                    </a:cubicBezTo>
                    <a:cubicBezTo>
                      <a:pt x="6512" y="34439"/>
                      <a:pt x="-1087" y="29473"/>
                      <a:pt x="0" y="18000"/>
                    </a:cubicBezTo>
                    <a:close/>
                  </a:path>
                  <a:path w="648000" h="36000" stroke="0" extrusionOk="0">
                    <a:moveTo>
                      <a:pt x="0" y="18000"/>
                    </a:moveTo>
                    <a:cubicBezTo>
                      <a:pt x="-423" y="7816"/>
                      <a:pt x="8071" y="-375"/>
                      <a:pt x="18000" y="0"/>
                    </a:cubicBezTo>
                    <a:cubicBezTo>
                      <a:pt x="292112" y="21793"/>
                      <a:pt x="382388" y="9342"/>
                      <a:pt x="630000" y="0"/>
                    </a:cubicBezTo>
                    <a:cubicBezTo>
                      <a:pt x="637659" y="38"/>
                      <a:pt x="647804" y="8587"/>
                      <a:pt x="648000" y="18000"/>
                    </a:cubicBezTo>
                    <a:lnTo>
                      <a:pt x="648000" y="18000"/>
                    </a:lnTo>
                    <a:cubicBezTo>
                      <a:pt x="646187" y="27600"/>
                      <a:pt x="639471" y="35355"/>
                      <a:pt x="630000" y="36000"/>
                    </a:cubicBezTo>
                    <a:cubicBezTo>
                      <a:pt x="503331" y="39825"/>
                      <a:pt x="249991" y="97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nvGrpSpPr>
              <p:cNvPr id="49" name="Group 48">
                <a:extLst>
                  <a:ext uri="{FF2B5EF4-FFF2-40B4-BE49-F238E27FC236}">
                    <a16:creationId xmlns:a16="http://schemas.microsoft.com/office/drawing/2014/main" id="{2202321A-A77E-4D38-810A-57E107D73A1A}"/>
                  </a:ext>
                </a:extLst>
              </p:cNvPr>
              <p:cNvGrpSpPr/>
              <p:nvPr/>
            </p:nvGrpSpPr>
            <p:grpSpPr>
              <a:xfrm flipV="1">
                <a:off x="1890520" y="2517111"/>
                <a:ext cx="121367" cy="288000"/>
                <a:chOff x="4774077" y="2347088"/>
                <a:chExt cx="121367" cy="288000"/>
              </a:xfrm>
              <a:grpFill/>
            </p:grpSpPr>
            <p:sp>
              <p:nvSpPr>
                <p:cNvPr id="51" name="Slider Line">
                  <a:extLst>
                    <a:ext uri="{FF2B5EF4-FFF2-40B4-BE49-F238E27FC236}">
                      <a16:creationId xmlns:a16="http://schemas.microsoft.com/office/drawing/2014/main" id="{3C99682F-AD26-45C1-925A-2E5E9E8AF4BC}"/>
                    </a:ext>
                  </a:extLst>
                </p:cNvPr>
                <p:cNvSpPr/>
                <p:nvPr/>
              </p:nvSpPr>
              <p:spPr>
                <a:xfrm rot="7078780">
                  <a:off x="4666076" y="2473487"/>
                  <a:ext cx="252001" cy="36000"/>
                </a:xfrm>
                <a:custGeom>
                  <a:avLst/>
                  <a:gdLst>
                    <a:gd name="connsiteX0" fmla="*/ 0 w 252001"/>
                    <a:gd name="connsiteY0" fmla="*/ 18000 h 36000"/>
                    <a:gd name="connsiteX1" fmla="*/ 18000 w 252001"/>
                    <a:gd name="connsiteY1" fmla="*/ 0 h 36000"/>
                    <a:gd name="connsiteX2" fmla="*/ 234001 w 252001"/>
                    <a:gd name="connsiteY2" fmla="*/ 0 h 36000"/>
                    <a:gd name="connsiteX3" fmla="*/ 252001 w 252001"/>
                    <a:gd name="connsiteY3" fmla="*/ 18000 h 36000"/>
                    <a:gd name="connsiteX4" fmla="*/ 252001 w 252001"/>
                    <a:gd name="connsiteY4" fmla="*/ 18000 h 36000"/>
                    <a:gd name="connsiteX5" fmla="*/ 234001 w 252001"/>
                    <a:gd name="connsiteY5" fmla="*/ 36000 h 36000"/>
                    <a:gd name="connsiteX6" fmla="*/ 18000 w 252001"/>
                    <a:gd name="connsiteY6" fmla="*/ 36000 h 36000"/>
                    <a:gd name="connsiteX7" fmla="*/ 0 w 252001"/>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2001" h="36000" fill="none" extrusionOk="0">
                      <a:moveTo>
                        <a:pt x="0" y="18000"/>
                      </a:moveTo>
                      <a:cubicBezTo>
                        <a:pt x="677" y="9295"/>
                        <a:pt x="6328" y="-344"/>
                        <a:pt x="18000" y="0"/>
                      </a:cubicBezTo>
                      <a:cubicBezTo>
                        <a:pt x="108713" y="9635"/>
                        <a:pt x="190127" y="-7716"/>
                        <a:pt x="234001" y="0"/>
                      </a:cubicBezTo>
                      <a:cubicBezTo>
                        <a:pt x="244217" y="-876"/>
                        <a:pt x="252874" y="6333"/>
                        <a:pt x="252001" y="18000"/>
                      </a:cubicBezTo>
                      <a:lnTo>
                        <a:pt x="252001" y="18000"/>
                      </a:lnTo>
                      <a:cubicBezTo>
                        <a:pt x="253125" y="28121"/>
                        <a:pt x="243090" y="35747"/>
                        <a:pt x="234001" y="36000"/>
                      </a:cubicBezTo>
                      <a:cubicBezTo>
                        <a:pt x="130594" y="29286"/>
                        <a:pt x="92310" y="32214"/>
                        <a:pt x="18000" y="36000"/>
                      </a:cubicBezTo>
                      <a:cubicBezTo>
                        <a:pt x="6512" y="34439"/>
                        <a:pt x="-1087" y="29473"/>
                        <a:pt x="0" y="18000"/>
                      </a:cubicBezTo>
                      <a:close/>
                    </a:path>
                    <a:path w="252001" h="36000" stroke="0" extrusionOk="0">
                      <a:moveTo>
                        <a:pt x="0" y="18000"/>
                      </a:moveTo>
                      <a:cubicBezTo>
                        <a:pt x="-423" y="7816"/>
                        <a:pt x="8071" y="-375"/>
                        <a:pt x="18000" y="0"/>
                      </a:cubicBezTo>
                      <a:cubicBezTo>
                        <a:pt x="108135" y="-8895"/>
                        <a:pt x="138117" y="9193"/>
                        <a:pt x="234001" y="0"/>
                      </a:cubicBezTo>
                      <a:cubicBezTo>
                        <a:pt x="241660" y="38"/>
                        <a:pt x="251805" y="8587"/>
                        <a:pt x="252001" y="18000"/>
                      </a:cubicBezTo>
                      <a:lnTo>
                        <a:pt x="252001" y="18000"/>
                      </a:lnTo>
                      <a:cubicBezTo>
                        <a:pt x="250188" y="27600"/>
                        <a:pt x="243472" y="35355"/>
                        <a:pt x="234001" y="36000"/>
                      </a:cubicBezTo>
                      <a:cubicBezTo>
                        <a:pt x="152997" y="42517"/>
                        <a:pt x="85560" y="42753"/>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52" name="Slider Line">
                  <a:extLst>
                    <a:ext uri="{FF2B5EF4-FFF2-40B4-BE49-F238E27FC236}">
                      <a16:creationId xmlns:a16="http://schemas.microsoft.com/office/drawing/2014/main" id="{4DA930CC-A8A4-4287-996E-AF08810B7020}"/>
                    </a:ext>
                  </a:extLst>
                </p:cNvPr>
                <p:cNvSpPr/>
                <p:nvPr/>
              </p:nvSpPr>
              <p:spPr>
                <a:xfrm rot="14521220" flipV="1">
                  <a:off x="4733444" y="2473088"/>
                  <a:ext cx="288000" cy="36000"/>
                </a:xfrm>
                <a:custGeom>
                  <a:avLst/>
                  <a:gdLst>
                    <a:gd name="connsiteX0" fmla="*/ 0 w 288000"/>
                    <a:gd name="connsiteY0" fmla="*/ 18000 h 36000"/>
                    <a:gd name="connsiteX1" fmla="*/ 18000 w 288000"/>
                    <a:gd name="connsiteY1" fmla="*/ 0 h 36000"/>
                    <a:gd name="connsiteX2" fmla="*/ 270000 w 288000"/>
                    <a:gd name="connsiteY2" fmla="*/ 0 h 36000"/>
                    <a:gd name="connsiteX3" fmla="*/ 288000 w 288000"/>
                    <a:gd name="connsiteY3" fmla="*/ 18000 h 36000"/>
                    <a:gd name="connsiteX4" fmla="*/ 288000 w 288000"/>
                    <a:gd name="connsiteY4" fmla="*/ 18000 h 36000"/>
                    <a:gd name="connsiteX5" fmla="*/ 270000 w 288000"/>
                    <a:gd name="connsiteY5" fmla="*/ 36000 h 36000"/>
                    <a:gd name="connsiteX6" fmla="*/ 18000 w 288000"/>
                    <a:gd name="connsiteY6" fmla="*/ 36000 h 36000"/>
                    <a:gd name="connsiteX7" fmla="*/ 0 w 28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8000" h="36000" fill="none" extrusionOk="0">
                      <a:moveTo>
                        <a:pt x="0" y="18000"/>
                      </a:moveTo>
                      <a:cubicBezTo>
                        <a:pt x="677" y="9295"/>
                        <a:pt x="6328" y="-344"/>
                        <a:pt x="18000" y="0"/>
                      </a:cubicBezTo>
                      <a:cubicBezTo>
                        <a:pt x="102513" y="307"/>
                        <a:pt x="169041" y="-11697"/>
                        <a:pt x="270000" y="0"/>
                      </a:cubicBezTo>
                      <a:cubicBezTo>
                        <a:pt x="280216" y="-876"/>
                        <a:pt x="288873" y="6333"/>
                        <a:pt x="288000" y="18000"/>
                      </a:cubicBezTo>
                      <a:lnTo>
                        <a:pt x="288000" y="18000"/>
                      </a:lnTo>
                      <a:cubicBezTo>
                        <a:pt x="289124" y="28121"/>
                        <a:pt x="279089" y="35747"/>
                        <a:pt x="270000" y="36000"/>
                      </a:cubicBezTo>
                      <a:cubicBezTo>
                        <a:pt x="201673" y="44164"/>
                        <a:pt x="110469" y="24589"/>
                        <a:pt x="18000" y="36000"/>
                      </a:cubicBezTo>
                      <a:cubicBezTo>
                        <a:pt x="6512" y="34439"/>
                        <a:pt x="-1087" y="29473"/>
                        <a:pt x="0" y="18000"/>
                      </a:cubicBezTo>
                      <a:close/>
                    </a:path>
                    <a:path w="288000" h="36000" stroke="0" extrusionOk="0">
                      <a:moveTo>
                        <a:pt x="0" y="18000"/>
                      </a:moveTo>
                      <a:cubicBezTo>
                        <a:pt x="-423" y="7816"/>
                        <a:pt x="8071" y="-375"/>
                        <a:pt x="18000" y="0"/>
                      </a:cubicBezTo>
                      <a:cubicBezTo>
                        <a:pt x="129678" y="7393"/>
                        <a:pt x="199354" y="2142"/>
                        <a:pt x="270000" y="0"/>
                      </a:cubicBezTo>
                      <a:cubicBezTo>
                        <a:pt x="277659" y="38"/>
                        <a:pt x="287804" y="8587"/>
                        <a:pt x="288000" y="18000"/>
                      </a:cubicBezTo>
                      <a:lnTo>
                        <a:pt x="288000" y="18000"/>
                      </a:lnTo>
                      <a:cubicBezTo>
                        <a:pt x="286187" y="27600"/>
                        <a:pt x="279471" y="35355"/>
                        <a:pt x="270000" y="36000"/>
                      </a:cubicBezTo>
                      <a:cubicBezTo>
                        <a:pt x="177976" y="25425"/>
                        <a:pt x="142563" y="313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grpSp>
        <p:sp>
          <p:nvSpPr>
            <p:cNvPr id="92" name="Slider Line">
              <a:extLst>
                <a:ext uri="{FF2B5EF4-FFF2-40B4-BE49-F238E27FC236}">
                  <a16:creationId xmlns:a16="http://schemas.microsoft.com/office/drawing/2014/main" id="{36107D7D-CC59-4850-A1CC-ED8AF2400A78}"/>
                </a:ext>
              </a:extLst>
            </p:cNvPr>
            <p:cNvSpPr/>
            <p:nvPr/>
          </p:nvSpPr>
          <p:spPr>
            <a:xfrm>
              <a:off x="2107911" y="2700430"/>
              <a:ext cx="2304000" cy="36000"/>
            </a:xfrm>
            <a:custGeom>
              <a:avLst/>
              <a:gdLst>
                <a:gd name="connsiteX0" fmla="*/ 0 w 2304000"/>
                <a:gd name="connsiteY0" fmla="*/ 18000 h 36000"/>
                <a:gd name="connsiteX1" fmla="*/ 18000 w 2304000"/>
                <a:gd name="connsiteY1" fmla="*/ 0 h 36000"/>
                <a:gd name="connsiteX2" fmla="*/ 562320 w 2304000"/>
                <a:gd name="connsiteY2" fmla="*/ 0 h 36000"/>
                <a:gd name="connsiteX3" fmla="*/ 1129320 w 2304000"/>
                <a:gd name="connsiteY3" fmla="*/ 0 h 36000"/>
                <a:gd name="connsiteX4" fmla="*/ 1628280 w 2304000"/>
                <a:gd name="connsiteY4" fmla="*/ 0 h 36000"/>
                <a:gd name="connsiteX5" fmla="*/ 2286000 w 2304000"/>
                <a:gd name="connsiteY5" fmla="*/ 0 h 36000"/>
                <a:gd name="connsiteX6" fmla="*/ 2304000 w 2304000"/>
                <a:gd name="connsiteY6" fmla="*/ 18000 h 36000"/>
                <a:gd name="connsiteX7" fmla="*/ 2304000 w 2304000"/>
                <a:gd name="connsiteY7" fmla="*/ 18000 h 36000"/>
                <a:gd name="connsiteX8" fmla="*/ 2286000 w 2304000"/>
                <a:gd name="connsiteY8" fmla="*/ 36000 h 36000"/>
                <a:gd name="connsiteX9" fmla="*/ 1673640 w 2304000"/>
                <a:gd name="connsiteY9" fmla="*/ 36000 h 36000"/>
                <a:gd name="connsiteX10" fmla="*/ 1061280 w 2304000"/>
                <a:gd name="connsiteY10" fmla="*/ 36000 h 36000"/>
                <a:gd name="connsiteX11" fmla="*/ 562320 w 2304000"/>
                <a:gd name="connsiteY11" fmla="*/ 36000 h 36000"/>
                <a:gd name="connsiteX12" fmla="*/ 18000 w 2304000"/>
                <a:gd name="connsiteY12" fmla="*/ 36000 h 36000"/>
                <a:gd name="connsiteX13" fmla="*/ 0 w 2304000"/>
                <a:gd name="connsiteY13"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04000" h="36000" fill="none" extrusionOk="0">
                  <a:moveTo>
                    <a:pt x="0" y="18000"/>
                  </a:moveTo>
                  <a:cubicBezTo>
                    <a:pt x="-852" y="7806"/>
                    <a:pt x="8986" y="-1989"/>
                    <a:pt x="18000" y="0"/>
                  </a:cubicBezTo>
                  <a:cubicBezTo>
                    <a:pt x="188729" y="-3205"/>
                    <a:pt x="344330" y="-13151"/>
                    <a:pt x="562320" y="0"/>
                  </a:cubicBezTo>
                  <a:cubicBezTo>
                    <a:pt x="780310" y="13151"/>
                    <a:pt x="983241" y="26286"/>
                    <a:pt x="1129320" y="0"/>
                  </a:cubicBezTo>
                  <a:cubicBezTo>
                    <a:pt x="1275399" y="-26286"/>
                    <a:pt x="1451193" y="-15407"/>
                    <a:pt x="1628280" y="0"/>
                  </a:cubicBezTo>
                  <a:cubicBezTo>
                    <a:pt x="1805367" y="15407"/>
                    <a:pt x="2001623" y="10161"/>
                    <a:pt x="2286000" y="0"/>
                  </a:cubicBezTo>
                  <a:cubicBezTo>
                    <a:pt x="2297460" y="-1945"/>
                    <a:pt x="2304191" y="9249"/>
                    <a:pt x="2304000" y="18000"/>
                  </a:cubicBezTo>
                  <a:lnTo>
                    <a:pt x="2304000" y="18000"/>
                  </a:lnTo>
                  <a:cubicBezTo>
                    <a:pt x="2305663" y="28127"/>
                    <a:pt x="2296731" y="37052"/>
                    <a:pt x="2286000" y="36000"/>
                  </a:cubicBezTo>
                  <a:cubicBezTo>
                    <a:pt x="2019234" y="9223"/>
                    <a:pt x="1811043" y="42009"/>
                    <a:pt x="1673640" y="36000"/>
                  </a:cubicBezTo>
                  <a:cubicBezTo>
                    <a:pt x="1536237" y="29991"/>
                    <a:pt x="1188243" y="24738"/>
                    <a:pt x="1061280" y="36000"/>
                  </a:cubicBezTo>
                  <a:cubicBezTo>
                    <a:pt x="934317" y="47262"/>
                    <a:pt x="789647" y="29179"/>
                    <a:pt x="562320" y="36000"/>
                  </a:cubicBezTo>
                  <a:cubicBezTo>
                    <a:pt x="334993" y="42821"/>
                    <a:pt x="179882" y="53933"/>
                    <a:pt x="18000" y="36000"/>
                  </a:cubicBezTo>
                  <a:cubicBezTo>
                    <a:pt x="8752" y="36266"/>
                    <a:pt x="-135" y="28278"/>
                    <a:pt x="0" y="18000"/>
                  </a:cubicBezTo>
                  <a:close/>
                </a:path>
                <a:path w="2304000" h="36000" stroke="0" extrusionOk="0">
                  <a:moveTo>
                    <a:pt x="0" y="18000"/>
                  </a:moveTo>
                  <a:cubicBezTo>
                    <a:pt x="-423" y="7816"/>
                    <a:pt x="8071" y="-375"/>
                    <a:pt x="18000" y="0"/>
                  </a:cubicBezTo>
                  <a:cubicBezTo>
                    <a:pt x="171009" y="14323"/>
                    <a:pt x="357306" y="-18396"/>
                    <a:pt x="630360" y="0"/>
                  </a:cubicBezTo>
                  <a:cubicBezTo>
                    <a:pt x="903414" y="18396"/>
                    <a:pt x="1116130" y="2311"/>
                    <a:pt x="1242720" y="0"/>
                  </a:cubicBezTo>
                  <a:cubicBezTo>
                    <a:pt x="1369310" y="-2311"/>
                    <a:pt x="1899114" y="16722"/>
                    <a:pt x="2286000" y="0"/>
                  </a:cubicBezTo>
                  <a:cubicBezTo>
                    <a:pt x="2295471" y="-645"/>
                    <a:pt x="2302957" y="7503"/>
                    <a:pt x="2304000" y="18000"/>
                  </a:cubicBezTo>
                  <a:lnTo>
                    <a:pt x="2304000" y="18000"/>
                  </a:lnTo>
                  <a:cubicBezTo>
                    <a:pt x="2304352" y="26421"/>
                    <a:pt x="2295032" y="36542"/>
                    <a:pt x="2286000" y="36000"/>
                  </a:cubicBezTo>
                  <a:cubicBezTo>
                    <a:pt x="2079293" y="59344"/>
                    <a:pt x="1928895" y="23002"/>
                    <a:pt x="1741680" y="36000"/>
                  </a:cubicBezTo>
                  <a:cubicBezTo>
                    <a:pt x="1554465" y="48998"/>
                    <a:pt x="1436809" y="45981"/>
                    <a:pt x="1152000" y="36000"/>
                  </a:cubicBezTo>
                  <a:cubicBezTo>
                    <a:pt x="867191" y="26019"/>
                    <a:pt x="777036" y="60071"/>
                    <a:pt x="539640" y="36000"/>
                  </a:cubicBezTo>
                  <a:cubicBezTo>
                    <a:pt x="302244" y="11929"/>
                    <a:pt x="151011" y="20018"/>
                    <a:pt x="18000" y="36000"/>
                  </a:cubicBezTo>
                  <a:cubicBezTo>
                    <a:pt x="8932" y="34274"/>
                    <a:pt x="1124" y="28121"/>
                    <a:pt x="0" y="18000"/>
                  </a:cubicBezTo>
                  <a:close/>
                </a:path>
              </a:pathLst>
            </a:custGeom>
            <a:solidFill>
              <a:schemeClr val="accent1">
                <a:lumMod val="50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93" name="Slider Line">
              <a:extLst>
                <a:ext uri="{FF2B5EF4-FFF2-40B4-BE49-F238E27FC236}">
                  <a16:creationId xmlns:a16="http://schemas.microsoft.com/office/drawing/2014/main" id="{3A62E525-D6DD-4BF6-AABE-F5BE2B3AF230}"/>
                </a:ext>
              </a:extLst>
            </p:cNvPr>
            <p:cNvSpPr/>
            <p:nvPr/>
          </p:nvSpPr>
          <p:spPr>
            <a:xfrm rot="5400000">
              <a:off x="1889060" y="2931225"/>
              <a:ext cx="468000" cy="36000"/>
            </a:xfrm>
            <a:custGeom>
              <a:avLst/>
              <a:gdLst>
                <a:gd name="connsiteX0" fmla="*/ 0 w 468000"/>
                <a:gd name="connsiteY0" fmla="*/ 18000 h 36000"/>
                <a:gd name="connsiteX1" fmla="*/ 18000 w 468000"/>
                <a:gd name="connsiteY1" fmla="*/ 0 h 36000"/>
                <a:gd name="connsiteX2" fmla="*/ 450000 w 468000"/>
                <a:gd name="connsiteY2" fmla="*/ 0 h 36000"/>
                <a:gd name="connsiteX3" fmla="*/ 468000 w 468000"/>
                <a:gd name="connsiteY3" fmla="*/ 18000 h 36000"/>
                <a:gd name="connsiteX4" fmla="*/ 468000 w 468000"/>
                <a:gd name="connsiteY4" fmla="*/ 18000 h 36000"/>
                <a:gd name="connsiteX5" fmla="*/ 450000 w 468000"/>
                <a:gd name="connsiteY5" fmla="*/ 36000 h 36000"/>
                <a:gd name="connsiteX6" fmla="*/ 18000 w 468000"/>
                <a:gd name="connsiteY6" fmla="*/ 36000 h 36000"/>
                <a:gd name="connsiteX7" fmla="*/ 0 w 46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8000" h="36000" fill="none" extrusionOk="0">
                  <a:moveTo>
                    <a:pt x="0" y="18000"/>
                  </a:moveTo>
                  <a:cubicBezTo>
                    <a:pt x="677" y="9295"/>
                    <a:pt x="6328" y="-344"/>
                    <a:pt x="18000" y="0"/>
                  </a:cubicBezTo>
                  <a:cubicBezTo>
                    <a:pt x="231527" y="-19493"/>
                    <a:pt x="240760" y="18903"/>
                    <a:pt x="450000" y="0"/>
                  </a:cubicBezTo>
                  <a:cubicBezTo>
                    <a:pt x="460216" y="-876"/>
                    <a:pt x="468873" y="6333"/>
                    <a:pt x="468000" y="18000"/>
                  </a:cubicBezTo>
                  <a:lnTo>
                    <a:pt x="468000" y="18000"/>
                  </a:lnTo>
                  <a:cubicBezTo>
                    <a:pt x="469124" y="28121"/>
                    <a:pt x="459089" y="35747"/>
                    <a:pt x="450000" y="36000"/>
                  </a:cubicBezTo>
                  <a:cubicBezTo>
                    <a:pt x="262710" y="56764"/>
                    <a:pt x="161578" y="33589"/>
                    <a:pt x="18000" y="36000"/>
                  </a:cubicBezTo>
                  <a:cubicBezTo>
                    <a:pt x="6512" y="34439"/>
                    <a:pt x="-1087" y="29473"/>
                    <a:pt x="0" y="18000"/>
                  </a:cubicBezTo>
                  <a:close/>
                </a:path>
                <a:path w="468000" h="36000" stroke="0" extrusionOk="0">
                  <a:moveTo>
                    <a:pt x="0" y="18000"/>
                  </a:moveTo>
                  <a:cubicBezTo>
                    <a:pt x="-423" y="7816"/>
                    <a:pt x="8071" y="-375"/>
                    <a:pt x="18000" y="0"/>
                  </a:cubicBezTo>
                  <a:cubicBezTo>
                    <a:pt x="157735" y="9193"/>
                    <a:pt x="285203" y="-10458"/>
                    <a:pt x="450000" y="0"/>
                  </a:cubicBezTo>
                  <a:cubicBezTo>
                    <a:pt x="457659" y="38"/>
                    <a:pt x="467804" y="8587"/>
                    <a:pt x="468000" y="18000"/>
                  </a:cubicBezTo>
                  <a:lnTo>
                    <a:pt x="468000" y="18000"/>
                  </a:lnTo>
                  <a:cubicBezTo>
                    <a:pt x="466187" y="27600"/>
                    <a:pt x="459471" y="35355"/>
                    <a:pt x="450000" y="36000"/>
                  </a:cubicBezTo>
                  <a:cubicBezTo>
                    <a:pt x="234585" y="16425"/>
                    <a:pt x="211758" y="18771"/>
                    <a:pt x="18000" y="36000"/>
                  </a:cubicBezTo>
                  <a:cubicBezTo>
                    <a:pt x="5824" y="35735"/>
                    <a:pt x="769" y="30040"/>
                    <a:pt x="0" y="18000"/>
                  </a:cubicBezTo>
                  <a:close/>
                </a:path>
              </a:pathLst>
            </a:custGeom>
            <a:solidFill>
              <a:schemeClr val="accent1">
                <a:lumMod val="50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sp>
        <p:nvSpPr>
          <p:cNvPr id="94" name="TextBox 93">
            <a:extLst>
              <a:ext uri="{FF2B5EF4-FFF2-40B4-BE49-F238E27FC236}">
                <a16:creationId xmlns:a16="http://schemas.microsoft.com/office/drawing/2014/main" id="{5A81ABD8-5520-4BDA-89DE-536E9BD1889F}"/>
              </a:ext>
            </a:extLst>
          </p:cNvPr>
          <p:cNvSpPr txBox="1"/>
          <p:nvPr/>
        </p:nvSpPr>
        <p:spPr>
          <a:xfrm>
            <a:off x="1781540" y="2348628"/>
            <a:ext cx="2956741" cy="307777"/>
          </a:xfrm>
          <a:prstGeom prst="rect">
            <a:avLst/>
          </a:prstGeom>
          <a:noFill/>
        </p:spPr>
        <p:txBody>
          <a:bodyPr wrap="square" rtlCol="0" anchor="ctr">
            <a:spAutoFit/>
          </a:bodyPr>
          <a:lstStyle/>
          <a:p>
            <a:pPr algn="ctr"/>
            <a:r>
              <a:rPr lang="es-ES" sz="1400" dirty="0">
                <a:latin typeface="Consolas" panose="020B0609020204030204" pitchFamily="49" charset="0"/>
              </a:rPr>
              <a:t>git add/mv/rm</a:t>
            </a:r>
          </a:p>
        </p:txBody>
      </p:sp>
      <p:grpSp>
        <p:nvGrpSpPr>
          <p:cNvPr id="95" name="Group 94">
            <a:extLst>
              <a:ext uri="{FF2B5EF4-FFF2-40B4-BE49-F238E27FC236}">
                <a16:creationId xmlns:a16="http://schemas.microsoft.com/office/drawing/2014/main" id="{6CDA113F-1A78-49B6-B1A0-7BFD8F67DCC9}"/>
              </a:ext>
            </a:extLst>
          </p:cNvPr>
          <p:cNvGrpSpPr/>
          <p:nvPr/>
        </p:nvGrpSpPr>
        <p:grpSpPr>
          <a:xfrm>
            <a:off x="4592665" y="2682670"/>
            <a:ext cx="2365108" cy="482795"/>
            <a:chOff x="2105060" y="2700430"/>
            <a:chExt cx="2365108" cy="482795"/>
          </a:xfrm>
        </p:grpSpPr>
        <p:grpSp>
          <p:nvGrpSpPr>
            <p:cNvPr id="96" name="Group 95">
              <a:extLst>
                <a:ext uri="{FF2B5EF4-FFF2-40B4-BE49-F238E27FC236}">
                  <a16:creationId xmlns:a16="http://schemas.microsoft.com/office/drawing/2014/main" id="{2D71C5A3-8E26-4A26-9B97-3EDF9BC8ABF8}"/>
                </a:ext>
              </a:extLst>
            </p:cNvPr>
            <p:cNvGrpSpPr/>
            <p:nvPr/>
          </p:nvGrpSpPr>
          <p:grpSpPr>
            <a:xfrm>
              <a:off x="4348801" y="2702670"/>
              <a:ext cx="121367" cy="468002"/>
              <a:chOff x="1890520" y="2099948"/>
              <a:chExt cx="121367" cy="705163"/>
            </a:xfrm>
            <a:solidFill>
              <a:schemeClr val="accent1">
                <a:lumMod val="50000"/>
              </a:schemeClr>
            </a:solidFill>
          </p:grpSpPr>
          <p:sp>
            <p:nvSpPr>
              <p:cNvPr id="99" name="Slider Line">
                <a:extLst>
                  <a:ext uri="{FF2B5EF4-FFF2-40B4-BE49-F238E27FC236}">
                    <a16:creationId xmlns:a16="http://schemas.microsoft.com/office/drawing/2014/main" id="{FD32BAC1-07EA-426D-A4E1-F48D0978D805}"/>
                  </a:ext>
                </a:extLst>
              </p:cNvPr>
              <p:cNvSpPr/>
              <p:nvPr/>
            </p:nvSpPr>
            <p:spPr>
              <a:xfrm rot="5400000">
                <a:off x="1627190" y="2405948"/>
                <a:ext cx="648000" cy="36000"/>
              </a:xfrm>
              <a:custGeom>
                <a:avLst/>
                <a:gdLst>
                  <a:gd name="connsiteX0" fmla="*/ 0 w 648000"/>
                  <a:gd name="connsiteY0" fmla="*/ 18000 h 36000"/>
                  <a:gd name="connsiteX1" fmla="*/ 18000 w 648000"/>
                  <a:gd name="connsiteY1" fmla="*/ 0 h 36000"/>
                  <a:gd name="connsiteX2" fmla="*/ 630000 w 648000"/>
                  <a:gd name="connsiteY2" fmla="*/ 0 h 36000"/>
                  <a:gd name="connsiteX3" fmla="*/ 648000 w 648000"/>
                  <a:gd name="connsiteY3" fmla="*/ 18000 h 36000"/>
                  <a:gd name="connsiteX4" fmla="*/ 648000 w 648000"/>
                  <a:gd name="connsiteY4" fmla="*/ 18000 h 36000"/>
                  <a:gd name="connsiteX5" fmla="*/ 630000 w 648000"/>
                  <a:gd name="connsiteY5" fmla="*/ 36000 h 36000"/>
                  <a:gd name="connsiteX6" fmla="*/ 18000 w 648000"/>
                  <a:gd name="connsiteY6" fmla="*/ 36000 h 36000"/>
                  <a:gd name="connsiteX7" fmla="*/ 0 w 64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8000" h="36000" fill="none" extrusionOk="0">
                    <a:moveTo>
                      <a:pt x="0" y="18000"/>
                    </a:moveTo>
                    <a:cubicBezTo>
                      <a:pt x="677" y="9295"/>
                      <a:pt x="6328" y="-344"/>
                      <a:pt x="18000" y="0"/>
                    </a:cubicBezTo>
                    <a:cubicBezTo>
                      <a:pt x="281050" y="29107"/>
                      <a:pt x="375327" y="-4497"/>
                      <a:pt x="630000" y="0"/>
                    </a:cubicBezTo>
                    <a:cubicBezTo>
                      <a:pt x="640216" y="-876"/>
                      <a:pt x="648873" y="6333"/>
                      <a:pt x="648000" y="18000"/>
                    </a:cubicBezTo>
                    <a:lnTo>
                      <a:pt x="648000" y="18000"/>
                    </a:lnTo>
                    <a:cubicBezTo>
                      <a:pt x="649124" y="28121"/>
                      <a:pt x="639089" y="35747"/>
                      <a:pt x="630000" y="36000"/>
                    </a:cubicBezTo>
                    <a:cubicBezTo>
                      <a:pt x="496432" y="44164"/>
                      <a:pt x="190458" y="42589"/>
                      <a:pt x="18000" y="36000"/>
                    </a:cubicBezTo>
                    <a:cubicBezTo>
                      <a:pt x="6512" y="34439"/>
                      <a:pt x="-1087" y="29473"/>
                      <a:pt x="0" y="18000"/>
                    </a:cubicBezTo>
                    <a:close/>
                  </a:path>
                  <a:path w="648000" h="36000" stroke="0" extrusionOk="0">
                    <a:moveTo>
                      <a:pt x="0" y="18000"/>
                    </a:moveTo>
                    <a:cubicBezTo>
                      <a:pt x="-423" y="7816"/>
                      <a:pt x="8071" y="-375"/>
                      <a:pt x="18000" y="0"/>
                    </a:cubicBezTo>
                    <a:cubicBezTo>
                      <a:pt x="292112" y="21793"/>
                      <a:pt x="382388" y="9342"/>
                      <a:pt x="630000" y="0"/>
                    </a:cubicBezTo>
                    <a:cubicBezTo>
                      <a:pt x="637659" y="38"/>
                      <a:pt x="647804" y="8587"/>
                      <a:pt x="648000" y="18000"/>
                    </a:cubicBezTo>
                    <a:lnTo>
                      <a:pt x="648000" y="18000"/>
                    </a:lnTo>
                    <a:cubicBezTo>
                      <a:pt x="646187" y="27600"/>
                      <a:pt x="639471" y="35355"/>
                      <a:pt x="630000" y="36000"/>
                    </a:cubicBezTo>
                    <a:cubicBezTo>
                      <a:pt x="503331" y="39825"/>
                      <a:pt x="249991" y="97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nvGrpSpPr>
              <p:cNvPr id="100" name="Group 99">
                <a:extLst>
                  <a:ext uri="{FF2B5EF4-FFF2-40B4-BE49-F238E27FC236}">
                    <a16:creationId xmlns:a16="http://schemas.microsoft.com/office/drawing/2014/main" id="{25C59A03-11BD-4897-99E2-4CFA8D32AC5D}"/>
                  </a:ext>
                </a:extLst>
              </p:cNvPr>
              <p:cNvGrpSpPr/>
              <p:nvPr/>
            </p:nvGrpSpPr>
            <p:grpSpPr>
              <a:xfrm flipV="1">
                <a:off x="1890520" y="2517111"/>
                <a:ext cx="121367" cy="288000"/>
                <a:chOff x="4774077" y="2347088"/>
                <a:chExt cx="121367" cy="288000"/>
              </a:xfrm>
              <a:grpFill/>
            </p:grpSpPr>
            <p:sp>
              <p:nvSpPr>
                <p:cNvPr id="101" name="Slider Line">
                  <a:extLst>
                    <a:ext uri="{FF2B5EF4-FFF2-40B4-BE49-F238E27FC236}">
                      <a16:creationId xmlns:a16="http://schemas.microsoft.com/office/drawing/2014/main" id="{3BD4D43F-E549-4C50-8F80-5C2660351A93}"/>
                    </a:ext>
                  </a:extLst>
                </p:cNvPr>
                <p:cNvSpPr/>
                <p:nvPr/>
              </p:nvSpPr>
              <p:spPr>
                <a:xfrm rot="7078780">
                  <a:off x="4666076" y="2473487"/>
                  <a:ext cx="252001" cy="36000"/>
                </a:xfrm>
                <a:custGeom>
                  <a:avLst/>
                  <a:gdLst>
                    <a:gd name="connsiteX0" fmla="*/ 0 w 252001"/>
                    <a:gd name="connsiteY0" fmla="*/ 18000 h 36000"/>
                    <a:gd name="connsiteX1" fmla="*/ 18000 w 252001"/>
                    <a:gd name="connsiteY1" fmla="*/ 0 h 36000"/>
                    <a:gd name="connsiteX2" fmla="*/ 234001 w 252001"/>
                    <a:gd name="connsiteY2" fmla="*/ 0 h 36000"/>
                    <a:gd name="connsiteX3" fmla="*/ 252001 w 252001"/>
                    <a:gd name="connsiteY3" fmla="*/ 18000 h 36000"/>
                    <a:gd name="connsiteX4" fmla="*/ 252001 w 252001"/>
                    <a:gd name="connsiteY4" fmla="*/ 18000 h 36000"/>
                    <a:gd name="connsiteX5" fmla="*/ 234001 w 252001"/>
                    <a:gd name="connsiteY5" fmla="*/ 36000 h 36000"/>
                    <a:gd name="connsiteX6" fmla="*/ 18000 w 252001"/>
                    <a:gd name="connsiteY6" fmla="*/ 36000 h 36000"/>
                    <a:gd name="connsiteX7" fmla="*/ 0 w 252001"/>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2001" h="36000" fill="none" extrusionOk="0">
                      <a:moveTo>
                        <a:pt x="0" y="18000"/>
                      </a:moveTo>
                      <a:cubicBezTo>
                        <a:pt x="677" y="9295"/>
                        <a:pt x="6328" y="-344"/>
                        <a:pt x="18000" y="0"/>
                      </a:cubicBezTo>
                      <a:cubicBezTo>
                        <a:pt x="108713" y="9635"/>
                        <a:pt x="190127" y="-7716"/>
                        <a:pt x="234001" y="0"/>
                      </a:cubicBezTo>
                      <a:cubicBezTo>
                        <a:pt x="244217" y="-876"/>
                        <a:pt x="252874" y="6333"/>
                        <a:pt x="252001" y="18000"/>
                      </a:cubicBezTo>
                      <a:lnTo>
                        <a:pt x="252001" y="18000"/>
                      </a:lnTo>
                      <a:cubicBezTo>
                        <a:pt x="253125" y="28121"/>
                        <a:pt x="243090" y="35747"/>
                        <a:pt x="234001" y="36000"/>
                      </a:cubicBezTo>
                      <a:cubicBezTo>
                        <a:pt x="130594" y="29286"/>
                        <a:pt x="92310" y="32214"/>
                        <a:pt x="18000" y="36000"/>
                      </a:cubicBezTo>
                      <a:cubicBezTo>
                        <a:pt x="6512" y="34439"/>
                        <a:pt x="-1087" y="29473"/>
                        <a:pt x="0" y="18000"/>
                      </a:cubicBezTo>
                      <a:close/>
                    </a:path>
                    <a:path w="252001" h="36000" stroke="0" extrusionOk="0">
                      <a:moveTo>
                        <a:pt x="0" y="18000"/>
                      </a:moveTo>
                      <a:cubicBezTo>
                        <a:pt x="-423" y="7816"/>
                        <a:pt x="8071" y="-375"/>
                        <a:pt x="18000" y="0"/>
                      </a:cubicBezTo>
                      <a:cubicBezTo>
                        <a:pt x="108135" y="-8895"/>
                        <a:pt x="138117" y="9193"/>
                        <a:pt x="234001" y="0"/>
                      </a:cubicBezTo>
                      <a:cubicBezTo>
                        <a:pt x="241660" y="38"/>
                        <a:pt x="251805" y="8587"/>
                        <a:pt x="252001" y="18000"/>
                      </a:cubicBezTo>
                      <a:lnTo>
                        <a:pt x="252001" y="18000"/>
                      </a:lnTo>
                      <a:cubicBezTo>
                        <a:pt x="250188" y="27600"/>
                        <a:pt x="243472" y="35355"/>
                        <a:pt x="234001" y="36000"/>
                      </a:cubicBezTo>
                      <a:cubicBezTo>
                        <a:pt x="152997" y="42517"/>
                        <a:pt x="85560" y="42753"/>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102" name="Slider Line">
                  <a:extLst>
                    <a:ext uri="{FF2B5EF4-FFF2-40B4-BE49-F238E27FC236}">
                      <a16:creationId xmlns:a16="http://schemas.microsoft.com/office/drawing/2014/main" id="{B5C52239-78C4-49AB-9C54-66904C1A1916}"/>
                    </a:ext>
                  </a:extLst>
                </p:cNvPr>
                <p:cNvSpPr/>
                <p:nvPr/>
              </p:nvSpPr>
              <p:spPr>
                <a:xfrm rot="14521220" flipV="1">
                  <a:off x="4733444" y="2473088"/>
                  <a:ext cx="288000" cy="36000"/>
                </a:xfrm>
                <a:custGeom>
                  <a:avLst/>
                  <a:gdLst>
                    <a:gd name="connsiteX0" fmla="*/ 0 w 288000"/>
                    <a:gd name="connsiteY0" fmla="*/ 18000 h 36000"/>
                    <a:gd name="connsiteX1" fmla="*/ 18000 w 288000"/>
                    <a:gd name="connsiteY1" fmla="*/ 0 h 36000"/>
                    <a:gd name="connsiteX2" fmla="*/ 270000 w 288000"/>
                    <a:gd name="connsiteY2" fmla="*/ 0 h 36000"/>
                    <a:gd name="connsiteX3" fmla="*/ 288000 w 288000"/>
                    <a:gd name="connsiteY3" fmla="*/ 18000 h 36000"/>
                    <a:gd name="connsiteX4" fmla="*/ 288000 w 288000"/>
                    <a:gd name="connsiteY4" fmla="*/ 18000 h 36000"/>
                    <a:gd name="connsiteX5" fmla="*/ 270000 w 288000"/>
                    <a:gd name="connsiteY5" fmla="*/ 36000 h 36000"/>
                    <a:gd name="connsiteX6" fmla="*/ 18000 w 288000"/>
                    <a:gd name="connsiteY6" fmla="*/ 36000 h 36000"/>
                    <a:gd name="connsiteX7" fmla="*/ 0 w 28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8000" h="36000" fill="none" extrusionOk="0">
                      <a:moveTo>
                        <a:pt x="0" y="18000"/>
                      </a:moveTo>
                      <a:cubicBezTo>
                        <a:pt x="677" y="9295"/>
                        <a:pt x="6328" y="-344"/>
                        <a:pt x="18000" y="0"/>
                      </a:cubicBezTo>
                      <a:cubicBezTo>
                        <a:pt x="102513" y="307"/>
                        <a:pt x="169041" y="-11697"/>
                        <a:pt x="270000" y="0"/>
                      </a:cubicBezTo>
                      <a:cubicBezTo>
                        <a:pt x="280216" y="-876"/>
                        <a:pt x="288873" y="6333"/>
                        <a:pt x="288000" y="18000"/>
                      </a:cubicBezTo>
                      <a:lnTo>
                        <a:pt x="288000" y="18000"/>
                      </a:lnTo>
                      <a:cubicBezTo>
                        <a:pt x="289124" y="28121"/>
                        <a:pt x="279089" y="35747"/>
                        <a:pt x="270000" y="36000"/>
                      </a:cubicBezTo>
                      <a:cubicBezTo>
                        <a:pt x="201673" y="44164"/>
                        <a:pt x="110469" y="24589"/>
                        <a:pt x="18000" y="36000"/>
                      </a:cubicBezTo>
                      <a:cubicBezTo>
                        <a:pt x="6512" y="34439"/>
                        <a:pt x="-1087" y="29473"/>
                        <a:pt x="0" y="18000"/>
                      </a:cubicBezTo>
                      <a:close/>
                    </a:path>
                    <a:path w="288000" h="36000" stroke="0" extrusionOk="0">
                      <a:moveTo>
                        <a:pt x="0" y="18000"/>
                      </a:moveTo>
                      <a:cubicBezTo>
                        <a:pt x="-423" y="7816"/>
                        <a:pt x="8071" y="-375"/>
                        <a:pt x="18000" y="0"/>
                      </a:cubicBezTo>
                      <a:cubicBezTo>
                        <a:pt x="129678" y="7393"/>
                        <a:pt x="199354" y="2142"/>
                        <a:pt x="270000" y="0"/>
                      </a:cubicBezTo>
                      <a:cubicBezTo>
                        <a:pt x="277659" y="38"/>
                        <a:pt x="287804" y="8587"/>
                        <a:pt x="288000" y="18000"/>
                      </a:cubicBezTo>
                      <a:lnTo>
                        <a:pt x="288000" y="18000"/>
                      </a:lnTo>
                      <a:cubicBezTo>
                        <a:pt x="286187" y="27600"/>
                        <a:pt x="279471" y="35355"/>
                        <a:pt x="270000" y="36000"/>
                      </a:cubicBezTo>
                      <a:cubicBezTo>
                        <a:pt x="177976" y="25425"/>
                        <a:pt x="142563" y="313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grpSp>
        <p:sp>
          <p:nvSpPr>
            <p:cNvPr id="97" name="Slider Line">
              <a:extLst>
                <a:ext uri="{FF2B5EF4-FFF2-40B4-BE49-F238E27FC236}">
                  <a16:creationId xmlns:a16="http://schemas.microsoft.com/office/drawing/2014/main" id="{8CFF5E9A-53FF-424D-95C3-5A6E08F26391}"/>
                </a:ext>
              </a:extLst>
            </p:cNvPr>
            <p:cNvSpPr/>
            <p:nvPr/>
          </p:nvSpPr>
          <p:spPr>
            <a:xfrm>
              <a:off x="2107911" y="2700430"/>
              <a:ext cx="2304000" cy="36000"/>
            </a:xfrm>
            <a:custGeom>
              <a:avLst/>
              <a:gdLst>
                <a:gd name="connsiteX0" fmla="*/ 0 w 2304000"/>
                <a:gd name="connsiteY0" fmla="*/ 18000 h 36000"/>
                <a:gd name="connsiteX1" fmla="*/ 18000 w 2304000"/>
                <a:gd name="connsiteY1" fmla="*/ 0 h 36000"/>
                <a:gd name="connsiteX2" fmla="*/ 562320 w 2304000"/>
                <a:gd name="connsiteY2" fmla="*/ 0 h 36000"/>
                <a:gd name="connsiteX3" fmla="*/ 1129320 w 2304000"/>
                <a:gd name="connsiteY3" fmla="*/ 0 h 36000"/>
                <a:gd name="connsiteX4" fmla="*/ 1628280 w 2304000"/>
                <a:gd name="connsiteY4" fmla="*/ 0 h 36000"/>
                <a:gd name="connsiteX5" fmla="*/ 2286000 w 2304000"/>
                <a:gd name="connsiteY5" fmla="*/ 0 h 36000"/>
                <a:gd name="connsiteX6" fmla="*/ 2304000 w 2304000"/>
                <a:gd name="connsiteY6" fmla="*/ 18000 h 36000"/>
                <a:gd name="connsiteX7" fmla="*/ 2304000 w 2304000"/>
                <a:gd name="connsiteY7" fmla="*/ 18000 h 36000"/>
                <a:gd name="connsiteX8" fmla="*/ 2286000 w 2304000"/>
                <a:gd name="connsiteY8" fmla="*/ 36000 h 36000"/>
                <a:gd name="connsiteX9" fmla="*/ 1673640 w 2304000"/>
                <a:gd name="connsiteY9" fmla="*/ 36000 h 36000"/>
                <a:gd name="connsiteX10" fmla="*/ 1061280 w 2304000"/>
                <a:gd name="connsiteY10" fmla="*/ 36000 h 36000"/>
                <a:gd name="connsiteX11" fmla="*/ 562320 w 2304000"/>
                <a:gd name="connsiteY11" fmla="*/ 36000 h 36000"/>
                <a:gd name="connsiteX12" fmla="*/ 18000 w 2304000"/>
                <a:gd name="connsiteY12" fmla="*/ 36000 h 36000"/>
                <a:gd name="connsiteX13" fmla="*/ 0 w 2304000"/>
                <a:gd name="connsiteY13"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04000" h="36000" fill="none" extrusionOk="0">
                  <a:moveTo>
                    <a:pt x="0" y="18000"/>
                  </a:moveTo>
                  <a:cubicBezTo>
                    <a:pt x="-852" y="7806"/>
                    <a:pt x="8986" y="-1989"/>
                    <a:pt x="18000" y="0"/>
                  </a:cubicBezTo>
                  <a:cubicBezTo>
                    <a:pt x="188729" y="-3205"/>
                    <a:pt x="344330" y="-13151"/>
                    <a:pt x="562320" y="0"/>
                  </a:cubicBezTo>
                  <a:cubicBezTo>
                    <a:pt x="780310" y="13151"/>
                    <a:pt x="983241" y="26286"/>
                    <a:pt x="1129320" y="0"/>
                  </a:cubicBezTo>
                  <a:cubicBezTo>
                    <a:pt x="1275399" y="-26286"/>
                    <a:pt x="1451193" y="-15407"/>
                    <a:pt x="1628280" y="0"/>
                  </a:cubicBezTo>
                  <a:cubicBezTo>
                    <a:pt x="1805367" y="15407"/>
                    <a:pt x="2001623" y="10161"/>
                    <a:pt x="2286000" y="0"/>
                  </a:cubicBezTo>
                  <a:cubicBezTo>
                    <a:pt x="2297460" y="-1945"/>
                    <a:pt x="2304191" y="9249"/>
                    <a:pt x="2304000" y="18000"/>
                  </a:cubicBezTo>
                  <a:lnTo>
                    <a:pt x="2304000" y="18000"/>
                  </a:lnTo>
                  <a:cubicBezTo>
                    <a:pt x="2305663" y="28127"/>
                    <a:pt x="2296731" y="37052"/>
                    <a:pt x="2286000" y="36000"/>
                  </a:cubicBezTo>
                  <a:cubicBezTo>
                    <a:pt x="2019234" y="9223"/>
                    <a:pt x="1811043" y="42009"/>
                    <a:pt x="1673640" y="36000"/>
                  </a:cubicBezTo>
                  <a:cubicBezTo>
                    <a:pt x="1536237" y="29991"/>
                    <a:pt x="1188243" y="24738"/>
                    <a:pt x="1061280" y="36000"/>
                  </a:cubicBezTo>
                  <a:cubicBezTo>
                    <a:pt x="934317" y="47262"/>
                    <a:pt x="789647" y="29179"/>
                    <a:pt x="562320" y="36000"/>
                  </a:cubicBezTo>
                  <a:cubicBezTo>
                    <a:pt x="334993" y="42821"/>
                    <a:pt x="179882" y="53933"/>
                    <a:pt x="18000" y="36000"/>
                  </a:cubicBezTo>
                  <a:cubicBezTo>
                    <a:pt x="8752" y="36266"/>
                    <a:pt x="-135" y="28278"/>
                    <a:pt x="0" y="18000"/>
                  </a:cubicBezTo>
                  <a:close/>
                </a:path>
                <a:path w="2304000" h="36000" stroke="0" extrusionOk="0">
                  <a:moveTo>
                    <a:pt x="0" y="18000"/>
                  </a:moveTo>
                  <a:cubicBezTo>
                    <a:pt x="-423" y="7816"/>
                    <a:pt x="8071" y="-375"/>
                    <a:pt x="18000" y="0"/>
                  </a:cubicBezTo>
                  <a:cubicBezTo>
                    <a:pt x="171009" y="14323"/>
                    <a:pt x="357306" y="-18396"/>
                    <a:pt x="630360" y="0"/>
                  </a:cubicBezTo>
                  <a:cubicBezTo>
                    <a:pt x="903414" y="18396"/>
                    <a:pt x="1116130" y="2311"/>
                    <a:pt x="1242720" y="0"/>
                  </a:cubicBezTo>
                  <a:cubicBezTo>
                    <a:pt x="1369310" y="-2311"/>
                    <a:pt x="1899114" y="16722"/>
                    <a:pt x="2286000" y="0"/>
                  </a:cubicBezTo>
                  <a:cubicBezTo>
                    <a:pt x="2295471" y="-645"/>
                    <a:pt x="2302957" y="7503"/>
                    <a:pt x="2304000" y="18000"/>
                  </a:cubicBezTo>
                  <a:lnTo>
                    <a:pt x="2304000" y="18000"/>
                  </a:lnTo>
                  <a:cubicBezTo>
                    <a:pt x="2304352" y="26421"/>
                    <a:pt x="2295032" y="36542"/>
                    <a:pt x="2286000" y="36000"/>
                  </a:cubicBezTo>
                  <a:cubicBezTo>
                    <a:pt x="2079293" y="59344"/>
                    <a:pt x="1928895" y="23002"/>
                    <a:pt x="1741680" y="36000"/>
                  </a:cubicBezTo>
                  <a:cubicBezTo>
                    <a:pt x="1554465" y="48998"/>
                    <a:pt x="1436809" y="45981"/>
                    <a:pt x="1152000" y="36000"/>
                  </a:cubicBezTo>
                  <a:cubicBezTo>
                    <a:pt x="867191" y="26019"/>
                    <a:pt x="777036" y="60071"/>
                    <a:pt x="539640" y="36000"/>
                  </a:cubicBezTo>
                  <a:cubicBezTo>
                    <a:pt x="302244" y="11929"/>
                    <a:pt x="151011" y="20018"/>
                    <a:pt x="18000" y="36000"/>
                  </a:cubicBezTo>
                  <a:cubicBezTo>
                    <a:pt x="8932" y="34274"/>
                    <a:pt x="1124" y="28121"/>
                    <a:pt x="0" y="18000"/>
                  </a:cubicBezTo>
                  <a:close/>
                </a:path>
              </a:pathLst>
            </a:custGeom>
            <a:solidFill>
              <a:schemeClr val="accent1">
                <a:lumMod val="50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98" name="Slider Line">
              <a:extLst>
                <a:ext uri="{FF2B5EF4-FFF2-40B4-BE49-F238E27FC236}">
                  <a16:creationId xmlns:a16="http://schemas.microsoft.com/office/drawing/2014/main" id="{2F6DAA63-13E8-4D6A-81CB-54F15418EDEB}"/>
                </a:ext>
              </a:extLst>
            </p:cNvPr>
            <p:cNvSpPr/>
            <p:nvPr/>
          </p:nvSpPr>
          <p:spPr>
            <a:xfrm rot="5400000">
              <a:off x="1889060" y="2931225"/>
              <a:ext cx="468000" cy="36000"/>
            </a:xfrm>
            <a:custGeom>
              <a:avLst/>
              <a:gdLst>
                <a:gd name="connsiteX0" fmla="*/ 0 w 468000"/>
                <a:gd name="connsiteY0" fmla="*/ 18000 h 36000"/>
                <a:gd name="connsiteX1" fmla="*/ 18000 w 468000"/>
                <a:gd name="connsiteY1" fmla="*/ 0 h 36000"/>
                <a:gd name="connsiteX2" fmla="*/ 450000 w 468000"/>
                <a:gd name="connsiteY2" fmla="*/ 0 h 36000"/>
                <a:gd name="connsiteX3" fmla="*/ 468000 w 468000"/>
                <a:gd name="connsiteY3" fmla="*/ 18000 h 36000"/>
                <a:gd name="connsiteX4" fmla="*/ 468000 w 468000"/>
                <a:gd name="connsiteY4" fmla="*/ 18000 h 36000"/>
                <a:gd name="connsiteX5" fmla="*/ 450000 w 468000"/>
                <a:gd name="connsiteY5" fmla="*/ 36000 h 36000"/>
                <a:gd name="connsiteX6" fmla="*/ 18000 w 468000"/>
                <a:gd name="connsiteY6" fmla="*/ 36000 h 36000"/>
                <a:gd name="connsiteX7" fmla="*/ 0 w 46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8000" h="36000" fill="none" extrusionOk="0">
                  <a:moveTo>
                    <a:pt x="0" y="18000"/>
                  </a:moveTo>
                  <a:cubicBezTo>
                    <a:pt x="677" y="9295"/>
                    <a:pt x="6328" y="-344"/>
                    <a:pt x="18000" y="0"/>
                  </a:cubicBezTo>
                  <a:cubicBezTo>
                    <a:pt x="231527" y="-19493"/>
                    <a:pt x="240760" y="18903"/>
                    <a:pt x="450000" y="0"/>
                  </a:cubicBezTo>
                  <a:cubicBezTo>
                    <a:pt x="460216" y="-876"/>
                    <a:pt x="468873" y="6333"/>
                    <a:pt x="468000" y="18000"/>
                  </a:cubicBezTo>
                  <a:lnTo>
                    <a:pt x="468000" y="18000"/>
                  </a:lnTo>
                  <a:cubicBezTo>
                    <a:pt x="469124" y="28121"/>
                    <a:pt x="459089" y="35747"/>
                    <a:pt x="450000" y="36000"/>
                  </a:cubicBezTo>
                  <a:cubicBezTo>
                    <a:pt x="262710" y="56764"/>
                    <a:pt x="161578" y="33589"/>
                    <a:pt x="18000" y="36000"/>
                  </a:cubicBezTo>
                  <a:cubicBezTo>
                    <a:pt x="6512" y="34439"/>
                    <a:pt x="-1087" y="29473"/>
                    <a:pt x="0" y="18000"/>
                  </a:cubicBezTo>
                  <a:close/>
                </a:path>
                <a:path w="468000" h="36000" stroke="0" extrusionOk="0">
                  <a:moveTo>
                    <a:pt x="0" y="18000"/>
                  </a:moveTo>
                  <a:cubicBezTo>
                    <a:pt x="-423" y="7816"/>
                    <a:pt x="8071" y="-375"/>
                    <a:pt x="18000" y="0"/>
                  </a:cubicBezTo>
                  <a:cubicBezTo>
                    <a:pt x="157735" y="9193"/>
                    <a:pt x="285203" y="-10458"/>
                    <a:pt x="450000" y="0"/>
                  </a:cubicBezTo>
                  <a:cubicBezTo>
                    <a:pt x="457659" y="38"/>
                    <a:pt x="467804" y="8587"/>
                    <a:pt x="468000" y="18000"/>
                  </a:cubicBezTo>
                  <a:lnTo>
                    <a:pt x="468000" y="18000"/>
                  </a:lnTo>
                  <a:cubicBezTo>
                    <a:pt x="466187" y="27600"/>
                    <a:pt x="459471" y="35355"/>
                    <a:pt x="450000" y="36000"/>
                  </a:cubicBezTo>
                  <a:cubicBezTo>
                    <a:pt x="234585" y="16425"/>
                    <a:pt x="211758" y="18771"/>
                    <a:pt x="18000" y="36000"/>
                  </a:cubicBezTo>
                  <a:cubicBezTo>
                    <a:pt x="5824" y="35735"/>
                    <a:pt x="769" y="30040"/>
                    <a:pt x="0" y="18000"/>
                  </a:cubicBezTo>
                  <a:close/>
                </a:path>
              </a:pathLst>
            </a:custGeom>
            <a:solidFill>
              <a:schemeClr val="accent1">
                <a:lumMod val="50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sp>
        <p:nvSpPr>
          <p:cNvPr id="103" name="TextBox 102">
            <a:extLst>
              <a:ext uri="{FF2B5EF4-FFF2-40B4-BE49-F238E27FC236}">
                <a16:creationId xmlns:a16="http://schemas.microsoft.com/office/drawing/2014/main" id="{0B02B5CA-F76C-4481-ADFA-FF79CC5B75E8}"/>
              </a:ext>
            </a:extLst>
          </p:cNvPr>
          <p:cNvSpPr txBox="1"/>
          <p:nvPr/>
        </p:nvSpPr>
        <p:spPr>
          <a:xfrm>
            <a:off x="4366800" y="2377133"/>
            <a:ext cx="2956741" cy="307777"/>
          </a:xfrm>
          <a:prstGeom prst="rect">
            <a:avLst/>
          </a:prstGeom>
          <a:noFill/>
        </p:spPr>
        <p:txBody>
          <a:bodyPr wrap="square" rtlCol="0" anchor="ctr">
            <a:spAutoFit/>
          </a:bodyPr>
          <a:lstStyle/>
          <a:p>
            <a:pPr algn="ctr"/>
            <a:r>
              <a:rPr lang="es-ES" sz="1400" dirty="0">
                <a:latin typeface="Consolas" panose="020B0609020204030204" pitchFamily="49" charset="0"/>
              </a:rPr>
              <a:t>git commit</a:t>
            </a:r>
          </a:p>
        </p:txBody>
      </p:sp>
      <p:sp>
        <p:nvSpPr>
          <p:cNvPr id="128" name="TextBox 127">
            <a:extLst>
              <a:ext uri="{FF2B5EF4-FFF2-40B4-BE49-F238E27FC236}">
                <a16:creationId xmlns:a16="http://schemas.microsoft.com/office/drawing/2014/main" id="{53F4FC7E-34E7-45DE-A23A-FDEA3422223A}"/>
              </a:ext>
            </a:extLst>
          </p:cNvPr>
          <p:cNvSpPr txBox="1"/>
          <p:nvPr/>
        </p:nvSpPr>
        <p:spPr>
          <a:xfrm>
            <a:off x="3114294" y="4633581"/>
            <a:ext cx="2956741" cy="307777"/>
          </a:xfrm>
          <a:prstGeom prst="rect">
            <a:avLst/>
          </a:prstGeom>
          <a:noFill/>
        </p:spPr>
        <p:txBody>
          <a:bodyPr wrap="square" rtlCol="0" anchor="ctr">
            <a:spAutoFit/>
          </a:bodyPr>
          <a:lstStyle/>
          <a:p>
            <a:pPr algn="ctr"/>
            <a:r>
              <a:rPr lang="es-ES" sz="1400" dirty="0">
                <a:latin typeface="Consolas" panose="020B0609020204030204" pitchFamily="49" charset="0"/>
              </a:rPr>
              <a:t>git reset</a:t>
            </a:r>
          </a:p>
        </p:txBody>
      </p:sp>
      <p:grpSp>
        <p:nvGrpSpPr>
          <p:cNvPr id="4" name="Group 3">
            <a:extLst>
              <a:ext uri="{FF2B5EF4-FFF2-40B4-BE49-F238E27FC236}">
                <a16:creationId xmlns:a16="http://schemas.microsoft.com/office/drawing/2014/main" id="{39C4FBFF-A986-4A00-8B17-3033C15A2618}"/>
              </a:ext>
            </a:extLst>
          </p:cNvPr>
          <p:cNvGrpSpPr/>
          <p:nvPr/>
        </p:nvGrpSpPr>
        <p:grpSpPr>
          <a:xfrm>
            <a:off x="2050631" y="4080499"/>
            <a:ext cx="4813033" cy="482795"/>
            <a:chOff x="2050631" y="4080499"/>
            <a:chExt cx="4813033" cy="482795"/>
          </a:xfrm>
        </p:grpSpPr>
        <p:grpSp>
          <p:nvGrpSpPr>
            <p:cNvPr id="121" name="Group 120">
              <a:extLst>
                <a:ext uri="{FF2B5EF4-FFF2-40B4-BE49-F238E27FC236}">
                  <a16:creationId xmlns:a16="http://schemas.microsoft.com/office/drawing/2014/main" id="{E4B9A35F-16D1-4483-8721-694E35CD2FE5}"/>
                </a:ext>
              </a:extLst>
            </p:cNvPr>
            <p:cNvGrpSpPr/>
            <p:nvPr/>
          </p:nvGrpSpPr>
          <p:grpSpPr>
            <a:xfrm rot="10800000">
              <a:off x="2050631" y="4093052"/>
              <a:ext cx="121367" cy="468002"/>
              <a:chOff x="1890520" y="2099948"/>
              <a:chExt cx="121367" cy="705163"/>
            </a:xfrm>
            <a:solidFill>
              <a:schemeClr val="accent1">
                <a:lumMod val="50000"/>
              </a:schemeClr>
            </a:solidFill>
          </p:grpSpPr>
          <p:sp>
            <p:nvSpPr>
              <p:cNvPr id="124" name="Slider Line">
                <a:extLst>
                  <a:ext uri="{FF2B5EF4-FFF2-40B4-BE49-F238E27FC236}">
                    <a16:creationId xmlns:a16="http://schemas.microsoft.com/office/drawing/2014/main" id="{B6F4F0B6-0A80-46E7-BE4C-C715BAE9D569}"/>
                  </a:ext>
                </a:extLst>
              </p:cNvPr>
              <p:cNvSpPr/>
              <p:nvPr/>
            </p:nvSpPr>
            <p:spPr>
              <a:xfrm rot="5400000">
                <a:off x="1627190" y="2405948"/>
                <a:ext cx="648000" cy="36000"/>
              </a:xfrm>
              <a:custGeom>
                <a:avLst/>
                <a:gdLst>
                  <a:gd name="connsiteX0" fmla="*/ 0 w 648000"/>
                  <a:gd name="connsiteY0" fmla="*/ 18000 h 36000"/>
                  <a:gd name="connsiteX1" fmla="*/ 18000 w 648000"/>
                  <a:gd name="connsiteY1" fmla="*/ 0 h 36000"/>
                  <a:gd name="connsiteX2" fmla="*/ 630000 w 648000"/>
                  <a:gd name="connsiteY2" fmla="*/ 0 h 36000"/>
                  <a:gd name="connsiteX3" fmla="*/ 648000 w 648000"/>
                  <a:gd name="connsiteY3" fmla="*/ 18000 h 36000"/>
                  <a:gd name="connsiteX4" fmla="*/ 648000 w 648000"/>
                  <a:gd name="connsiteY4" fmla="*/ 18000 h 36000"/>
                  <a:gd name="connsiteX5" fmla="*/ 630000 w 648000"/>
                  <a:gd name="connsiteY5" fmla="*/ 36000 h 36000"/>
                  <a:gd name="connsiteX6" fmla="*/ 18000 w 648000"/>
                  <a:gd name="connsiteY6" fmla="*/ 36000 h 36000"/>
                  <a:gd name="connsiteX7" fmla="*/ 0 w 64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8000" h="36000" fill="none" extrusionOk="0">
                    <a:moveTo>
                      <a:pt x="0" y="18000"/>
                    </a:moveTo>
                    <a:cubicBezTo>
                      <a:pt x="677" y="9295"/>
                      <a:pt x="6328" y="-344"/>
                      <a:pt x="18000" y="0"/>
                    </a:cubicBezTo>
                    <a:cubicBezTo>
                      <a:pt x="281050" y="29107"/>
                      <a:pt x="375327" y="-4497"/>
                      <a:pt x="630000" y="0"/>
                    </a:cubicBezTo>
                    <a:cubicBezTo>
                      <a:pt x="640216" y="-876"/>
                      <a:pt x="648873" y="6333"/>
                      <a:pt x="648000" y="18000"/>
                    </a:cubicBezTo>
                    <a:lnTo>
                      <a:pt x="648000" y="18000"/>
                    </a:lnTo>
                    <a:cubicBezTo>
                      <a:pt x="649124" y="28121"/>
                      <a:pt x="639089" y="35747"/>
                      <a:pt x="630000" y="36000"/>
                    </a:cubicBezTo>
                    <a:cubicBezTo>
                      <a:pt x="496432" y="44164"/>
                      <a:pt x="190458" y="42589"/>
                      <a:pt x="18000" y="36000"/>
                    </a:cubicBezTo>
                    <a:cubicBezTo>
                      <a:pt x="6512" y="34439"/>
                      <a:pt x="-1087" y="29473"/>
                      <a:pt x="0" y="18000"/>
                    </a:cubicBezTo>
                    <a:close/>
                  </a:path>
                  <a:path w="648000" h="36000" stroke="0" extrusionOk="0">
                    <a:moveTo>
                      <a:pt x="0" y="18000"/>
                    </a:moveTo>
                    <a:cubicBezTo>
                      <a:pt x="-423" y="7816"/>
                      <a:pt x="8071" y="-375"/>
                      <a:pt x="18000" y="0"/>
                    </a:cubicBezTo>
                    <a:cubicBezTo>
                      <a:pt x="292112" y="21793"/>
                      <a:pt x="382388" y="9342"/>
                      <a:pt x="630000" y="0"/>
                    </a:cubicBezTo>
                    <a:cubicBezTo>
                      <a:pt x="637659" y="38"/>
                      <a:pt x="647804" y="8587"/>
                      <a:pt x="648000" y="18000"/>
                    </a:cubicBezTo>
                    <a:lnTo>
                      <a:pt x="648000" y="18000"/>
                    </a:lnTo>
                    <a:cubicBezTo>
                      <a:pt x="646187" y="27600"/>
                      <a:pt x="639471" y="35355"/>
                      <a:pt x="630000" y="36000"/>
                    </a:cubicBezTo>
                    <a:cubicBezTo>
                      <a:pt x="503331" y="39825"/>
                      <a:pt x="249991" y="97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nvGrpSpPr>
              <p:cNvPr id="125" name="Group 124">
                <a:extLst>
                  <a:ext uri="{FF2B5EF4-FFF2-40B4-BE49-F238E27FC236}">
                    <a16:creationId xmlns:a16="http://schemas.microsoft.com/office/drawing/2014/main" id="{7D3D9B1C-8D6D-4DBE-A92E-EE40779D245F}"/>
                  </a:ext>
                </a:extLst>
              </p:cNvPr>
              <p:cNvGrpSpPr/>
              <p:nvPr/>
            </p:nvGrpSpPr>
            <p:grpSpPr>
              <a:xfrm flipV="1">
                <a:off x="1890520" y="2517111"/>
                <a:ext cx="121367" cy="288000"/>
                <a:chOff x="4774077" y="2347088"/>
                <a:chExt cx="121367" cy="288000"/>
              </a:xfrm>
              <a:grpFill/>
            </p:grpSpPr>
            <p:sp>
              <p:nvSpPr>
                <p:cNvPr id="126" name="Slider Line">
                  <a:extLst>
                    <a:ext uri="{FF2B5EF4-FFF2-40B4-BE49-F238E27FC236}">
                      <a16:creationId xmlns:a16="http://schemas.microsoft.com/office/drawing/2014/main" id="{B1AEFBCC-1138-406E-9641-9A9E0A279D6F}"/>
                    </a:ext>
                  </a:extLst>
                </p:cNvPr>
                <p:cNvSpPr/>
                <p:nvPr/>
              </p:nvSpPr>
              <p:spPr>
                <a:xfrm rot="7078780">
                  <a:off x="4666076" y="2473487"/>
                  <a:ext cx="252001" cy="36000"/>
                </a:xfrm>
                <a:custGeom>
                  <a:avLst/>
                  <a:gdLst>
                    <a:gd name="connsiteX0" fmla="*/ 0 w 252001"/>
                    <a:gd name="connsiteY0" fmla="*/ 18000 h 36000"/>
                    <a:gd name="connsiteX1" fmla="*/ 18000 w 252001"/>
                    <a:gd name="connsiteY1" fmla="*/ 0 h 36000"/>
                    <a:gd name="connsiteX2" fmla="*/ 234001 w 252001"/>
                    <a:gd name="connsiteY2" fmla="*/ 0 h 36000"/>
                    <a:gd name="connsiteX3" fmla="*/ 252001 w 252001"/>
                    <a:gd name="connsiteY3" fmla="*/ 18000 h 36000"/>
                    <a:gd name="connsiteX4" fmla="*/ 252001 w 252001"/>
                    <a:gd name="connsiteY4" fmla="*/ 18000 h 36000"/>
                    <a:gd name="connsiteX5" fmla="*/ 234001 w 252001"/>
                    <a:gd name="connsiteY5" fmla="*/ 36000 h 36000"/>
                    <a:gd name="connsiteX6" fmla="*/ 18000 w 252001"/>
                    <a:gd name="connsiteY6" fmla="*/ 36000 h 36000"/>
                    <a:gd name="connsiteX7" fmla="*/ 0 w 252001"/>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2001" h="36000" fill="none" extrusionOk="0">
                      <a:moveTo>
                        <a:pt x="0" y="18000"/>
                      </a:moveTo>
                      <a:cubicBezTo>
                        <a:pt x="677" y="9295"/>
                        <a:pt x="6328" y="-344"/>
                        <a:pt x="18000" y="0"/>
                      </a:cubicBezTo>
                      <a:cubicBezTo>
                        <a:pt x="108713" y="9635"/>
                        <a:pt x="190127" y="-7716"/>
                        <a:pt x="234001" y="0"/>
                      </a:cubicBezTo>
                      <a:cubicBezTo>
                        <a:pt x="244217" y="-876"/>
                        <a:pt x="252874" y="6333"/>
                        <a:pt x="252001" y="18000"/>
                      </a:cubicBezTo>
                      <a:lnTo>
                        <a:pt x="252001" y="18000"/>
                      </a:lnTo>
                      <a:cubicBezTo>
                        <a:pt x="253125" y="28121"/>
                        <a:pt x="243090" y="35747"/>
                        <a:pt x="234001" y="36000"/>
                      </a:cubicBezTo>
                      <a:cubicBezTo>
                        <a:pt x="130594" y="29286"/>
                        <a:pt x="92310" y="32214"/>
                        <a:pt x="18000" y="36000"/>
                      </a:cubicBezTo>
                      <a:cubicBezTo>
                        <a:pt x="6512" y="34439"/>
                        <a:pt x="-1087" y="29473"/>
                        <a:pt x="0" y="18000"/>
                      </a:cubicBezTo>
                      <a:close/>
                    </a:path>
                    <a:path w="252001" h="36000" stroke="0" extrusionOk="0">
                      <a:moveTo>
                        <a:pt x="0" y="18000"/>
                      </a:moveTo>
                      <a:cubicBezTo>
                        <a:pt x="-423" y="7816"/>
                        <a:pt x="8071" y="-375"/>
                        <a:pt x="18000" y="0"/>
                      </a:cubicBezTo>
                      <a:cubicBezTo>
                        <a:pt x="108135" y="-8895"/>
                        <a:pt x="138117" y="9193"/>
                        <a:pt x="234001" y="0"/>
                      </a:cubicBezTo>
                      <a:cubicBezTo>
                        <a:pt x="241660" y="38"/>
                        <a:pt x="251805" y="8587"/>
                        <a:pt x="252001" y="18000"/>
                      </a:cubicBezTo>
                      <a:lnTo>
                        <a:pt x="252001" y="18000"/>
                      </a:lnTo>
                      <a:cubicBezTo>
                        <a:pt x="250188" y="27600"/>
                        <a:pt x="243472" y="35355"/>
                        <a:pt x="234001" y="36000"/>
                      </a:cubicBezTo>
                      <a:cubicBezTo>
                        <a:pt x="152997" y="42517"/>
                        <a:pt x="85560" y="42753"/>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127" name="Slider Line">
                  <a:extLst>
                    <a:ext uri="{FF2B5EF4-FFF2-40B4-BE49-F238E27FC236}">
                      <a16:creationId xmlns:a16="http://schemas.microsoft.com/office/drawing/2014/main" id="{3A1D60EF-98E9-43AA-AA22-14CDAA12A27E}"/>
                    </a:ext>
                  </a:extLst>
                </p:cNvPr>
                <p:cNvSpPr/>
                <p:nvPr/>
              </p:nvSpPr>
              <p:spPr>
                <a:xfrm rot="14521220" flipV="1">
                  <a:off x="4733444" y="2473088"/>
                  <a:ext cx="288000" cy="36000"/>
                </a:xfrm>
                <a:custGeom>
                  <a:avLst/>
                  <a:gdLst>
                    <a:gd name="connsiteX0" fmla="*/ 0 w 288000"/>
                    <a:gd name="connsiteY0" fmla="*/ 18000 h 36000"/>
                    <a:gd name="connsiteX1" fmla="*/ 18000 w 288000"/>
                    <a:gd name="connsiteY1" fmla="*/ 0 h 36000"/>
                    <a:gd name="connsiteX2" fmla="*/ 270000 w 288000"/>
                    <a:gd name="connsiteY2" fmla="*/ 0 h 36000"/>
                    <a:gd name="connsiteX3" fmla="*/ 288000 w 288000"/>
                    <a:gd name="connsiteY3" fmla="*/ 18000 h 36000"/>
                    <a:gd name="connsiteX4" fmla="*/ 288000 w 288000"/>
                    <a:gd name="connsiteY4" fmla="*/ 18000 h 36000"/>
                    <a:gd name="connsiteX5" fmla="*/ 270000 w 288000"/>
                    <a:gd name="connsiteY5" fmla="*/ 36000 h 36000"/>
                    <a:gd name="connsiteX6" fmla="*/ 18000 w 288000"/>
                    <a:gd name="connsiteY6" fmla="*/ 36000 h 36000"/>
                    <a:gd name="connsiteX7" fmla="*/ 0 w 28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8000" h="36000" fill="none" extrusionOk="0">
                      <a:moveTo>
                        <a:pt x="0" y="18000"/>
                      </a:moveTo>
                      <a:cubicBezTo>
                        <a:pt x="677" y="9295"/>
                        <a:pt x="6328" y="-344"/>
                        <a:pt x="18000" y="0"/>
                      </a:cubicBezTo>
                      <a:cubicBezTo>
                        <a:pt x="102513" y="307"/>
                        <a:pt x="169041" y="-11697"/>
                        <a:pt x="270000" y="0"/>
                      </a:cubicBezTo>
                      <a:cubicBezTo>
                        <a:pt x="280216" y="-876"/>
                        <a:pt x="288873" y="6333"/>
                        <a:pt x="288000" y="18000"/>
                      </a:cubicBezTo>
                      <a:lnTo>
                        <a:pt x="288000" y="18000"/>
                      </a:lnTo>
                      <a:cubicBezTo>
                        <a:pt x="289124" y="28121"/>
                        <a:pt x="279089" y="35747"/>
                        <a:pt x="270000" y="36000"/>
                      </a:cubicBezTo>
                      <a:cubicBezTo>
                        <a:pt x="201673" y="44164"/>
                        <a:pt x="110469" y="24589"/>
                        <a:pt x="18000" y="36000"/>
                      </a:cubicBezTo>
                      <a:cubicBezTo>
                        <a:pt x="6512" y="34439"/>
                        <a:pt x="-1087" y="29473"/>
                        <a:pt x="0" y="18000"/>
                      </a:cubicBezTo>
                      <a:close/>
                    </a:path>
                    <a:path w="288000" h="36000" stroke="0" extrusionOk="0">
                      <a:moveTo>
                        <a:pt x="0" y="18000"/>
                      </a:moveTo>
                      <a:cubicBezTo>
                        <a:pt x="-423" y="7816"/>
                        <a:pt x="8071" y="-375"/>
                        <a:pt x="18000" y="0"/>
                      </a:cubicBezTo>
                      <a:cubicBezTo>
                        <a:pt x="129678" y="7393"/>
                        <a:pt x="199354" y="2142"/>
                        <a:pt x="270000" y="0"/>
                      </a:cubicBezTo>
                      <a:cubicBezTo>
                        <a:pt x="277659" y="38"/>
                        <a:pt x="287804" y="8587"/>
                        <a:pt x="288000" y="18000"/>
                      </a:cubicBezTo>
                      <a:lnTo>
                        <a:pt x="288000" y="18000"/>
                      </a:lnTo>
                      <a:cubicBezTo>
                        <a:pt x="286187" y="27600"/>
                        <a:pt x="279471" y="35355"/>
                        <a:pt x="270000" y="36000"/>
                      </a:cubicBezTo>
                      <a:cubicBezTo>
                        <a:pt x="177976" y="25425"/>
                        <a:pt x="142563" y="313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grpSp>
        <p:sp>
          <p:nvSpPr>
            <p:cNvPr id="122" name="Slider Line">
              <a:extLst>
                <a:ext uri="{FF2B5EF4-FFF2-40B4-BE49-F238E27FC236}">
                  <a16:creationId xmlns:a16="http://schemas.microsoft.com/office/drawing/2014/main" id="{CC765A99-3689-4141-8344-8F880B4F3933}"/>
                </a:ext>
              </a:extLst>
            </p:cNvPr>
            <p:cNvSpPr/>
            <p:nvPr/>
          </p:nvSpPr>
          <p:spPr>
            <a:xfrm rot="10800000">
              <a:off x="2108813" y="4527294"/>
              <a:ext cx="4752000" cy="36000"/>
            </a:xfrm>
            <a:custGeom>
              <a:avLst/>
              <a:gdLst>
                <a:gd name="connsiteX0" fmla="*/ 0 w 4752000"/>
                <a:gd name="connsiteY0" fmla="*/ 18000 h 36000"/>
                <a:gd name="connsiteX1" fmla="*/ 18000 w 4752000"/>
                <a:gd name="connsiteY1" fmla="*/ 0 h 36000"/>
                <a:gd name="connsiteX2" fmla="*/ 691714 w 4752000"/>
                <a:gd name="connsiteY2" fmla="*/ 0 h 36000"/>
                <a:gd name="connsiteX3" fmla="*/ 1271109 w 4752000"/>
                <a:gd name="connsiteY3" fmla="*/ 0 h 36000"/>
                <a:gd name="connsiteX4" fmla="*/ 1944823 w 4752000"/>
                <a:gd name="connsiteY4" fmla="*/ 0 h 36000"/>
                <a:gd name="connsiteX5" fmla="*/ 2477057 w 4752000"/>
                <a:gd name="connsiteY5" fmla="*/ 0 h 36000"/>
                <a:gd name="connsiteX6" fmla="*/ 3245091 w 4752000"/>
                <a:gd name="connsiteY6" fmla="*/ 0 h 36000"/>
                <a:gd name="connsiteX7" fmla="*/ 3824486 w 4752000"/>
                <a:gd name="connsiteY7" fmla="*/ 0 h 36000"/>
                <a:gd name="connsiteX8" fmla="*/ 4734000 w 4752000"/>
                <a:gd name="connsiteY8" fmla="*/ 0 h 36000"/>
                <a:gd name="connsiteX9" fmla="*/ 4752000 w 4752000"/>
                <a:gd name="connsiteY9" fmla="*/ 18000 h 36000"/>
                <a:gd name="connsiteX10" fmla="*/ 4752000 w 4752000"/>
                <a:gd name="connsiteY10" fmla="*/ 18000 h 36000"/>
                <a:gd name="connsiteX11" fmla="*/ 4734000 w 4752000"/>
                <a:gd name="connsiteY11" fmla="*/ 36000 h 36000"/>
                <a:gd name="connsiteX12" fmla="*/ 4060286 w 4752000"/>
                <a:gd name="connsiteY12" fmla="*/ 36000 h 36000"/>
                <a:gd name="connsiteX13" fmla="*/ 3339411 w 4752000"/>
                <a:gd name="connsiteY13" fmla="*/ 36000 h 36000"/>
                <a:gd name="connsiteX14" fmla="*/ 2665697 w 4752000"/>
                <a:gd name="connsiteY14" fmla="*/ 36000 h 36000"/>
                <a:gd name="connsiteX15" fmla="*/ 1897663 w 4752000"/>
                <a:gd name="connsiteY15" fmla="*/ 36000 h 36000"/>
                <a:gd name="connsiteX16" fmla="*/ 1176789 w 4752000"/>
                <a:gd name="connsiteY16" fmla="*/ 36000 h 36000"/>
                <a:gd name="connsiteX17" fmla="*/ 18000 w 4752000"/>
                <a:gd name="connsiteY17" fmla="*/ 36000 h 36000"/>
                <a:gd name="connsiteX18" fmla="*/ 0 w 4752000"/>
                <a:gd name="connsiteY18"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752000" h="36000" fill="none" extrusionOk="0">
                  <a:moveTo>
                    <a:pt x="0" y="18000"/>
                  </a:moveTo>
                  <a:cubicBezTo>
                    <a:pt x="1519" y="6114"/>
                    <a:pt x="8250" y="1190"/>
                    <a:pt x="18000" y="0"/>
                  </a:cubicBezTo>
                  <a:cubicBezTo>
                    <a:pt x="240125" y="-1345"/>
                    <a:pt x="551638" y="4500"/>
                    <a:pt x="691714" y="0"/>
                  </a:cubicBezTo>
                  <a:cubicBezTo>
                    <a:pt x="831790" y="-4500"/>
                    <a:pt x="999745" y="-12605"/>
                    <a:pt x="1271109" y="0"/>
                  </a:cubicBezTo>
                  <a:cubicBezTo>
                    <a:pt x="1542474" y="12605"/>
                    <a:pt x="1780659" y="23012"/>
                    <a:pt x="1944823" y="0"/>
                  </a:cubicBezTo>
                  <a:cubicBezTo>
                    <a:pt x="2108987" y="-23012"/>
                    <a:pt x="2298903" y="1886"/>
                    <a:pt x="2477057" y="0"/>
                  </a:cubicBezTo>
                  <a:cubicBezTo>
                    <a:pt x="2655211" y="-1886"/>
                    <a:pt x="3005153" y="21712"/>
                    <a:pt x="3245091" y="0"/>
                  </a:cubicBezTo>
                  <a:cubicBezTo>
                    <a:pt x="3485029" y="-21712"/>
                    <a:pt x="3571250" y="8123"/>
                    <a:pt x="3824486" y="0"/>
                  </a:cubicBezTo>
                  <a:cubicBezTo>
                    <a:pt x="4077722" y="-8123"/>
                    <a:pt x="4450092" y="-44854"/>
                    <a:pt x="4734000" y="0"/>
                  </a:cubicBezTo>
                  <a:cubicBezTo>
                    <a:pt x="4743132" y="-397"/>
                    <a:pt x="4751215" y="9137"/>
                    <a:pt x="4752000" y="18000"/>
                  </a:cubicBezTo>
                  <a:lnTo>
                    <a:pt x="4752000" y="18000"/>
                  </a:lnTo>
                  <a:cubicBezTo>
                    <a:pt x="4752145" y="27618"/>
                    <a:pt x="4743304" y="37523"/>
                    <a:pt x="4734000" y="36000"/>
                  </a:cubicBezTo>
                  <a:cubicBezTo>
                    <a:pt x="4408471" y="48534"/>
                    <a:pt x="4296496" y="13611"/>
                    <a:pt x="4060286" y="36000"/>
                  </a:cubicBezTo>
                  <a:cubicBezTo>
                    <a:pt x="3824076" y="58389"/>
                    <a:pt x="3519663" y="52251"/>
                    <a:pt x="3339411" y="36000"/>
                  </a:cubicBezTo>
                  <a:cubicBezTo>
                    <a:pt x="3159160" y="19749"/>
                    <a:pt x="2932895" y="11856"/>
                    <a:pt x="2665697" y="36000"/>
                  </a:cubicBezTo>
                  <a:cubicBezTo>
                    <a:pt x="2398499" y="60144"/>
                    <a:pt x="2176020" y="72148"/>
                    <a:pt x="1897663" y="36000"/>
                  </a:cubicBezTo>
                  <a:cubicBezTo>
                    <a:pt x="1619306" y="-148"/>
                    <a:pt x="1525628" y="4439"/>
                    <a:pt x="1176789" y="36000"/>
                  </a:cubicBezTo>
                  <a:cubicBezTo>
                    <a:pt x="827950" y="67561"/>
                    <a:pt x="460657" y="77235"/>
                    <a:pt x="18000" y="36000"/>
                  </a:cubicBezTo>
                  <a:cubicBezTo>
                    <a:pt x="7677" y="35592"/>
                    <a:pt x="909" y="28865"/>
                    <a:pt x="0" y="18000"/>
                  </a:cubicBezTo>
                  <a:close/>
                </a:path>
                <a:path w="4752000" h="36000" stroke="0" extrusionOk="0">
                  <a:moveTo>
                    <a:pt x="0" y="18000"/>
                  </a:moveTo>
                  <a:cubicBezTo>
                    <a:pt x="-423" y="7816"/>
                    <a:pt x="8071" y="-375"/>
                    <a:pt x="18000" y="0"/>
                  </a:cubicBezTo>
                  <a:cubicBezTo>
                    <a:pt x="203742" y="37905"/>
                    <a:pt x="626161" y="-29167"/>
                    <a:pt x="786034" y="0"/>
                  </a:cubicBezTo>
                  <a:cubicBezTo>
                    <a:pt x="945907" y="29167"/>
                    <a:pt x="1326463" y="33402"/>
                    <a:pt x="1554069" y="0"/>
                  </a:cubicBezTo>
                  <a:cubicBezTo>
                    <a:pt x="1781675" y="-33402"/>
                    <a:pt x="2051069" y="27178"/>
                    <a:pt x="2227783" y="0"/>
                  </a:cubicBezTo>
                  <a:cubicBezTo>
                    <a:pt x="2404497" y="-27178"/>
                    <a:pt x="2636562" y="22091"/>
                    <a:pt x="2995817" y="0"/>
                  </a:cubicBezTo>
                  <a:cubicBezTo>
                    <a:pt x="3355072" y="-22091"/>
                    <a:pt x="3479251" y="-10030"/>
                    <a:pt x="3669531" y="0"/>
                  </a:cubicBezTo>
                  <a:cubicBezTo>
                    <a:pt x="3859811" y="10030"/>
                    <a:pt x="4326975" y="-29189"/>
                    <a:pt x="4734000" y="0"/>
                  </a:cubicBezTo>
                  <a:cubicBezTo>
                    <a:pt x="4744710" y="2099"/>
                    <a:pt x="4752677" y="9295"/>
                    <a:pt x="4752000" y="18000"/>
                  </a:cubicBezTo>
                  <a:lnTo>
                    <a:pt x="4752000" y="18000"/>
                  </a:lnTo>
                  <a:cubicBezTo>
                    <a:pt x="4750269" y="27597"/>
                    <a:pt x="4745651" y="35679"/>
                    <a:pt x="4734000" y="36000"/>
                  </a:cubicBezTo>
                  <a:cubicBezTo>
                    <a:pt x="4465223" y="38642"/>
                    <a:pt x="4378554" y="38256"/>
                    <a:pt x="4154606" y="36000"/>
                  </a:cubicBezTo>
                  <a:cubicBezTo>
                    <a:pt x="3930658" y="33744"/>
                    <a:pt x="3581699" y="22726"/>
                    <a:pt x="3433731" y="36000"/>
                  </a:cubicBezTo>
                  <a:cubicBezTo>
                    <a:pt x="3285763" y="49274"/>
                    <a:pt x="3004885" y="25550"/>
                    <a:pt x="2712857" y="36000"/>
                  </a:cubicBezTo>
                  <a:cubicBezTo>
                    <a:pt x="2420829" y="46450"/>
                    <a:pt x="2196704" y="56570"/>
                    <a:pt x="2039143" y="36000"/>
                  </a:cubicBezTo>
                  <a:cubicBezTo>
                    <a:pt x="1881582" y="15430"/>
                    <a:pt x="1557267" y="62972"/>
                    <a:pt x="1271109" y="36000"/>
                  </a:cubicBezTo>
                  <a:cubicBezTo>
                    <a:pt x="984951" y="9028"/>
                    <a:pt x="896107" y="21536"/>
                    <a:pt x="691714" y="36000"/>
                  </a:cubicBezTo>
                  <a:cubicBezTo>
                    <a:pt x="487321" y="50464"/>
                    <a:pt x="229479" y="50864"/>
                    <a:pt x="18000" y="36000"/>
                  </a:cubicBezTo>
                  <a:cubicBezTo>
                    <a:pt x="7355" y="36286"/>
                    <a:pt x="1878" y="28397"/>
                    <a:pt x="0" y="18000"/>
                  </a:cubicBezTo>
                  <a:close/>
                </a:path>
              </a:pathLst>
            </a:custGeom>
            <a:solidFill>
              <a:schemeClr val="accent1">
                <a:lumMod val="50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123" name="Slider Line">
              <a:extLst>
                <a:ext uri="{FF2B5EF4-FFF2-40B4-BE49-F238E27FC236}">
                  <a16:creationId xmlns:a16="http://schemas.microsoft.com/office/drawing/2014/main" id="{9BF41EE4-2B72-440A-BA7A-D7E53621A8B0}"/>
                </a:ext>
              </a:extLst>
            </p:cNvPr>
            <p:cNvSpPr/>
            <p:nvPr/>
          </p:nvSpPr>
          <p:spPr>
            <a:xfrm rot="16200000">
              <a:off x="6611664" y="4296499"/>
              <a:ext cx="468000" cy="36000"/>
            </a:xfrm>
            <a:custGeom>
              <a:avLst/>
              <a:gdLst>
                <a:gd name="connsiteX0" fmla="*/ 0 w 468000"/>
                <a:gd name="connsiteY0" fmla="*/ 18000 h 36000"/>
                <a:gd name="connsiteX1" fmla="*/ 18000 w 468000"/>
                <a:gd name="connsiteY1" fmla="*/ 0 h 36000"/>
                <a:gd name="connsiteX2" fmla="*/ 450000 w 468000"/>
                <a:gd name="connsiteY2" fmla="*/ 0 h 36000"/>
                <a:gd name="connsiteX3" fmla="*/ 468000 w 468000"/>
                <a:gd name="connsiteY3" fmla="*/ 18000 h 36000"/>
                <a:gd name="connsiteX4" fmla="*/ 468000 w 468000"/>
                <a:gd name="connsiteY4" fmla="*/ 18000 h 36000"/>
                <a:gd name="connsiteX5" fmla="*/ 450000 w 468000"/>
                <a:gd name="connsiteY5" fmla="*/ 36000 h 36000"/>
                <a:gd name="connsiteX6" fmla="*/ 18000 w 468000"/>
                <a:gd name="connsiteY6" fmla="*/ 36000 h 36000"/>
                <a:gd name="connsiteX7" fmla="*/ 0 w 46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8000" h="36000" fill="none" extrusionOk="0">
                  <a:moveTo>
                    <a:pt x="0" y="18000"/>
                  </a:moveTo>
                  <a:cubicBezTo>
                    <a:pt x="677" y="9295"/>
                    <a:pt x="6328" y="-344"/>
                    <a:pt x="18000" y="0"/>
                  </a:cubicBezTo>
                  <a:cubicBezTo>
                    <a:pt x="231527" y="-19493"/>
                    <a:pt x="240760" y="18903"/>
                    <a:pt x="450000" y="0"/>
                  </a:cubicBezTo>
                  <a:cubicBezTo>
                    <a:pt x="460216" y="-876"/>
                    <a:pt x="468873" y="6333"/>
                    <a:pt x="468000" y="18000"/>
                  </a:cubicBezTo>
                  <a:lnTo>
                    <a:pt x="468000" y="18000"/>
                  </a:lnTo>
                  <a:cubicBezTo>
                    <a:pt x="469124" y="28121"/>
                    <a:pt x="459089" y="35747"/>
                    <a:pt x="450000" y="36000"/>
                  </a:cubicBezTo>
                  <a:cubicBezTo>
                    <a:pt x="262710" y="56764"/>
                    <a:pt x="161578" y="33589"/>
                    <a:pt x="18000" y="36000"/>
                  </a:cubicBezTo>
                  <a:cubicBezTo>
                    <a:pt x="6512" y="34439"/>
                    <a:pt x="-1087" y="29473"/>
                    <a:pt x="0" y="18000"/>
                  </a:cubicBezTo>
                  <a:close/>
                </a:path>
                <a:path w="468000" h="36000" stroke="0" extrusionOk="0">
                  <a:moveTo>
                    <a:pt x="0" y="18000"/>
                  </a:moveTo>
                  <a:cubicBezTo>
                    <a:pt x="-423" y="7816"/>
                    <a:pt x="8071" y="-375"/>
                    <a:pt x="18000" y="0"/>
                  </a:cubicBezTo>
                  <a:cubicBezTo>
                    <a:pt x="157735" y="9193"/>
                    <a:pt x="285203" y="-10458"/>
                    <a:pt x="450000" y="0"/>
                  </a:cubicBezTo>
                  <a:cubicBezTo>
                    <a:pt x="457659" y="38"/>
                    <a:pt x="467804" y="8587"/>
                    <a:pt x="468000" y="18000"/>
                  </a:cubicBezTo>
                  <a:lnTo>
                    <a:pt x="468000" y="18000"/>
                  </a:lnTo>
                  <a:cubicBezTo>
                    <a:pt x="466187" y="27600"/>
                    <a:pt x="459471" y="35355"/>
                    <a:pt x="450000" y="36000"/>
                  </a:cubicBezTo>
                  <a:cubicBezTo>
                    <a:pt x="234585" y="16425"/>
                    <a:pt x="211758" y="18771"/>
                    <a:pt x="18000" y="36000"/>
                  </a:cubicBezTo>
                  <a:cubicBezTo>
                    <a:pt x="5824" y="35735"/>
                    <a:pt x="769" y="30040"/>
                    <a:pt x="0" y="18000"/>
                  </a:cubicBezTo>
                  <a:close/>
                </a:path>
              </a:pathLst>
            </a:custGeom>
            <a:solidFill>
              <a:schemeClr val="accent1">
                <a:lumMod val="50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129" name="Slider Line">
              <a:extLst>
                <a:ext uri="{FF2B5EF4-FFF2-40B4-BE49-F238E27FC236}">
                  <a16:creationId xmlns:a16="http://schemas.microsoft.com/office/drawing/2014/main" id="{28A6613D-1EF2-4937-A28F-E297D465BC9B}"/>
                </a:ext>
              </a:extLst>
            </p:cNvPr>
            <p:cNvSpPr/>
            <p:nvPr/>
          </p:nvSpPr>
          <p:spPr>
            <a:xfrm rot="16200000">
              <a:off x="4268514" y="4296499"/>
              <a:ext cx="468000" cy="36000"/>
            </a:xfrm>
            <a:custGeom>
              <a:avLst/>
              <a:gdLst>
                <a:gd name="connsiteX0" fmla="*/ 0 w 468000"/>
                <a:gd name="connsiteY0" fmla="*/ 18000 h 36000"/>
                <a:gd name="connsiteX1" fmla="*/ 18000 w 468000"/>
                <a:gd name="connsiteY1" fmla="*/ 0 h 36000"/>
                <a:gd name="connsiteX2" fmla="*/ 450000 w 468000"/>
                <a:gd name="connsiteY2" fmla="*/ 0 h 36000"/>
                <a:gd name="connsiteX3" fmla="*/ 468000 w 468000"/>
                <a:gd name="connsiteY3" fmla="*/ 18000 h 36000"/>
                <a:gd name="connsiteX4" fmla="*/ 468000 w 468000"/>
                <a:gd name="connsiteY4" fmla="*/ 18000 h 36000"/>
                <a:gd name="connsiteX5" fmla="*/ 450000 w 468000"/>
                <a:gd name="connsiteY5" fmla="*/ 36000 h 36000"/>
                <a:gd name="connsiteX6" fmla="*/ 18000 w 468000"/>
                <a:gd name="connsiteY6" fmla="*/ 36000 h 36000"/>
                <a:gd name="connsiteX7" fmla="*/ 0 w 46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8000" h="36000" fill="none" extrusionOk="0">
                  <a:moveTo>
                    <a:pt x="0" y="18000"/>
                  </a:moveTo>
                  <a:cubicBezTo>
                    <a:pt x="677" y="9295"/>
                    <a:pt x="6328" y="-344"/>
                    <a:pt x="18000" y="0"/>
                  </a:cubicBezTo>
                  <a:cubicBezTo>
                    <a:pt x="231527" y="-19493"/>
                    <a:pt x="240760" y="18903"/>
                    <a:pt x="450000" y="0"/>
                  </a:cubicBezTo>
                  <a:cubicBezTo>
                    <a:pt x="460216" y="-876"/>
                    <a:pt x="468873" y="6333"/>
                    <a:pt x="468000" y="18000"/>
                  </a:cubicBezTo>
                  <a:lnTo>
                    <a:pt x="468000" y="18000"/>
                  </a:lnTo>
                  <a:cubicBezTo>
                    <a:pt x="469124" y="28121"/>
                    <a:pt x="459089" y="35747"/>
                    <a:pt x="450000" y="36000"/>
                  </a:cubicBezTo>
                  <a:cubicBezTo>
                    <a:pt x="262710" y="56764"/>
                    <a:pt x="161578" y="33589"/>
                    <a:pt x="18000" y="36000"/>
                  </a:cubicBezTo>
                  <a:cubicBezTo>
                    <a:pt x="6512" y="34439"/>
                    <a:pt x="-1087" y="29473"/>
                    <a:pt x="0" y="18000"/>
                  </a:cubicBezTo>
                  <a:close/>
                </a:path>
                <a:path w="468000" h="36000" stroke="0" extrusionOk="0">
                  <a:moveTo>
                    <a:pt x="0" y="18000"/>
                  </a:moveTo>
                  <a:cubicBezTo>
                    <a:pt x="-423" y="7816"/>
                    <a:pt x="8071" y="-375"/>
                    <a:pt x="18000" y="0"/>
                  </a:cubicBezTo>
                  <a:cubicBezTo>
                    <a:pt x="157735" y="9193"/>
                    <a:pt x="285203" y="-10458"/>
                    <a:pt x="450000" y="0"/>
                  </a:cubicBezTo>
                  <a:cubicBezTo>
                    <a:pt x="457659" y="38"/>
                    <a:pt x="467804" y="8587"/>
                    <a:pt x="468000" y="18000"/>
                  </a:cubicBezTo>
                  <a:lnTo>
                    <a:pt x="468000" y="18000"/>
                  </a:lnTo>
                  <a:cubicBezTo>
                    <a:pt x="466187" y="27600"/>
                    <a:pt x="459471" y="35355"/>
                    <a:pt x="450000" y="36000"/>
                  </a:cubicBezTo>
                  <a:cubicBezTo>
                    <a:pt x="234585" y="16425"/>
                    <a:pt x="211758" y="18771"/>
                    <a:pt x="18000" y="36000"/>
                  </a:cubicBezTo>
                  <a:cubicBezTo>
                    <a:pt x="5824" y="35735"/>
                    <a:pt x="769" y="30040"/>
                    <a:pt x="0" y="18000"/>
                  </a:cubicBezTo>
                  <a:close/>
                </a:path>
              </a:pathLst>
            </a:custGeom>
            <a:solidFill>
              <a:schemeClr val="accent1">
                <a:lumMod val="50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spTree>
    <p:extLst>
      <p:ext uri="{BB962C8B-B14F-4D97-AF65-F5344CB8AC3E}">
        <p14:creationId xmlns:p14="http://schemas.microsoft.com/office/powerpoint/2010/main" val="19430816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5000"/>
            <a:lum/>
          </a:blip>
          <a:srcRect/>
          <a:stretch>
            <a:fillRect t="-41000" b="-41000"/>
          </a:stretch>
        </a:blipFill>
        <a:effectLst/>
      </p:bgPr>
    </p:bg>
    <p:spTree>
      <p:nvGrpSpPr>
        <p:cNvPr id="1" name=""/>
        <p:cNvGrpSpPr/>
        <p:nvPr/>
      </p:nvGrpSpPr>
      <p:grpSpPr>
        <a:xfrm>
          <a:off x="0" y="0"/>
          <a:ext cx="0" cy="0"/>
          <a:chOff x="0" y="0"/>
          <a:chExt cx="0" cy="0"/>
        </a:xfrm>
      </p:grpSpPr>
      <p:sp>
        <p:nvSpPr>
          <p:cNvPr id="76" name="Picture Placeholder Background">
            <a:extLst>
              <a:ext uri="{FF2B5EF4-FFF2-40B4-BE49-F238E27FC236}">
                <a16:creationId xmlns:a16="http://schemas.microsoft.com/office/drawing/2014/main" id="{D76AEB61-0AF1-4C7C-9C24-D129B4ADEACF}"/>
              </a:ext>
            </a:extLst>
          </p:cNvPr>
          <p:cNvSpPr/>
          <p:nvPr/>
        </p:nvSpPr>
        <p:spPr>
          <a:xfrm>
            <a:off x="8377381" y="1298576"/>
            <a:ext cx="3006725" cy="4289424"/>
          </a:xfrm>
          <a:custGeom>
            <a:avLst/>
            <a:gdLst>
              <a:gd name="connsiteX0" fmla="*/ 0 w 3006725"/>
              <a:gd name="connsiteY0" fmla="*/ 37133 h 4289424"/>
              <a:gd name="connsiteX1" fmla="*/ 37133 w 3006725"/>
              <a:gd name="connsiteY1" fmla="*/ 0 h 4289424"/>
              <a:gd name="connsiteX2" fmla="*/ 682274 w 3006725"/>
              <a:gd name="connsiteY2" fmla="*/ 0 h 4289424"/>
              <a:gd name="connsiteX3" fmla="*/ 1298090 w 3006725"/>
              <a:gd name="connsiteY3" fmla="*/ 0 h 4289424"/>
              <a:gd name="connsiteX4" fmla="*/ 1825933 w 3006725"/>
              <a:gd name="connsiteY4" fmla="*/ 0 h 4289424"/>
              <a:gd name="connsiteX5" fmla="*/ 2383100 w 3006725"/>
              <a:gd name="connsiteY5" fmla="*/ 0 h 4289424"/>
              <a:gd name="connsiteX6" fmla="*/ 2969592 w 3006725"/>
              <a:gd name="connsiteY6" fmla="*/ 0 h 4289424"/>
              <a:gd name="connsiteX7" fmla="*/ 3006725 w 3006725"/>
              <a:gd name="connsiteY7" fmla="*/ 37133 h 4289424"/>
              <a:gd name="connsiteX8" fmla="*/ 3006725 w 3006725"/>
              <a:gd name="connsiteY8" fmla="*/ 681450 h 4289424"/>
              <a:gd name="connsiteX9" fmla="*/ 3006725 w 3006725"/>
              <a:gd name="connsiteY9" fmla="*/ 1241464 h 4289424"/>
              <a:gd name="connsiteX10" fmla="*/ 3006725 w 3006725"/>
              <a:gd name="connsiteY10" fmla="*/ 1801478 h 4289424"/>
              <a:gd name="connsiteX11" fmla="*/ 3006725 w 3006725"/>
              <a:gd name="connsiteY11" fmla="*/ 2361492 h 4289424"/>
              <a:gd name="connsiteX12" fmla="*/ 3006725 w 3006725"/>
              <a:gd name="connsiteY12" fmla="*/ 2879354 h 4289424"/>
              <a:gd name="connsiteX13" fmla="*/ 3006725 w 3006725"/>
              <a:gd name="connsiteY13" fmla="*/ 3523671 h 4289424"/>
              <a:gd name="connsiteX14" fmla="*/ 3006725 w 3006725"/>
              <a:gd name="connsiteY14" fmla="*/ 4252291 h 4289424"/>
              <a:gd name="connsiteX15" fmla="*/ 2969592 w 3006725"/>
              <a:gd name="connsiteY15" fmla="*/ 4289424 h 4289424"/>
              <a:gd name="connsiteX16" fmla="*/ 2471074 w 3006725"/>
              <a:gd name="connsiteY16" fmla="*/ 4289424 h 4289424"/>
              <a:gd name="connsiteX17" fmla="*/ 1913907 w 3006725"/>
              <a:gd name="connsiteY17" fmla="*/ 4289424 h 4289424"/>
              <a:gd name="connsiteX18" fmla="*/ 1386064 w 3006725"/>
              <a:gd name="connsiteY18" fmla="*/ 4289424 h 4289424"/>
              <a:gd name="connsiteX19" fmla="*/ 770248 w 3006725"/>
              <a:gd name="connsiteY19" fmla="*/ 4289424 h 4289424"/>
              <a:gd name="connsiteX20" fmla="*/ 37133 w 3006725"/>
              <a:gd name="connsiteY20" fmla="*/ 4289424 h 4289424"/>
              <a:gd name="connsiteX21" fmla="*/ 0 w 3006725"/>
              <a:gd name="connsiteY21" fmla="*/ 4252291 h 4289424"/>
              <a:gd name="connsiteX22" fmla="*/ 0 w 3006725"/>
              <a:gd name="connsiteY22" fmla="*/ 3692277 h 4289424"/>
              <a:gd name="connsiteX23" fmla="*/ 0 w 3006725"/>
              <a:gd name="connsiteY23" fmla="*/ 3090112 h 4289424"/>
              <a:gd name="connsiteX24" fmla="*/ 0 w 3006725"/>
              <a:gd name="connsiteY24" fmla="*/ 2572249 h 4289424"/>
              <a:gd name="connsiteX25" fmla="*/ 0 w 3006725"/>
              <a:gd name="connsiteY25" fmla="*/ 2012236 h 4289424"/>
              <a:gd name="connsiteX26" fmla="*/ 0 w 3006725"/>
              <a:gd name="connsiteY26" fmla="*/ 1494373 h 4289424"/>
              <a:gd name="connsiteX27" fmla="*/ 0 w 3006725"/>
              <a:gd name="connsiteY27" fmla="*/ 1018663 h 4289424"/>
              <a:gd name="connsiteX28" fmla="*/ 0 w 3006725"/>
              <a:gd name="connsiteY28" fmla="*/ 37133 h 4289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006725" h="4289424" fill="none" extrusionOk="0">
                <a:moveTo>
                  <a:pt x="0" y="37133"/>
                </a:moveTo>
                <a:cubicBezTo>
                  <a:pt x="-2679" y="18359"/>
                  <a:pt x="12860" y="700"/>
                  <a:pt x="37133" y="0"/>
                </a:cubicBezTo>
                <a:cubicBezTo>
                  <a:pt x="244363" y="-29729"/>
                  <a:pt x="367898" y="-8147"/>
                  <a:pt x="682274" y="0"/>
                </a:cubicBezTo>
                <a:cubicBezTo>
                  <a:pt x="996650" y="8147"/>
                  <a:pt x="995489" y="3808"/>
                  <a:pt x="1298090" y="0"/>
                </a:cubicBezTo>
                <a:cubicBezTo>
                  <a:pt x="1600691" y="-3808"/>
                  <a:pt x="1711241" y="23272"/>
                  <a:pt x="1825933" y="0"/>
                </a:cubicBezTo>
                <a:cubicBezTo>
                  <a:pt x="1940625" y="-23272"/>
                  <a:pt x="2235068" y="7918"/>
                  <a:pt x="2383100" y="0"/>
                </a:cubicBezTo>
                <a:cubicBezTo>
                  <a:pt x="2531132" y="-7918"/>
                  <a:pt x="2762177" y="-11928"/>
                  <a:pt x="2969592" y="0"/>
                </a:cubicBezTo>
                <a:cubicBezTo>
                  <a:pt x="2990211" y="-4598"/>
                  <a:pt x="3008344" y="18881"/>
                  <a:pt x="3006725" y="37133"/>
                </a:cubicBezTo>
                <a:cubicBezTo>
                  <a:pt x="3006529" y="262931"/>
                  <a:pt x="3020761" y="405657"/>
                  <a:pt x="3006725" y="681450"/>
                </a:cubicBezTo>
                <a:cubicBezTo>
                  <a:pt x="2992689" y="957243"/>
                  <a:pt x="2990845" y="1008707"/>
                  <a:pt x="3006725" y="1241464"/>
                </a:cubicBezTo>
                <a:cubicBezTo>
                  <a:pt x="3022605" y="1474221"/>
                  <a:pt x="2988830" y="1673329"/>
                  <a:pt x="3006725" y="1801478"/>
                </a:cubicBezTo>
                <a:cubicBezTo>
                  <a:pt x="3024620" y="1929627"/>
                  <a:pt x="3019933" y="2249225"/>
                  <a:pt x="3006725" y="2361492"/>
                </a:cubicBezTo>
                <a:cubicBezTo>
                  <a:pt x="2993517" y="2473759"/>
                  <a:pt x="2991349" y="2688137"/>
                  <a:pt x="3006725" y="2879354"/>
                </a:cubicBezTo>
                <a:cubicBezTo>
                  <a:pt x="3022101" y="3070571"/>
                  <a:pt x="2982535" y="3334978"/>
                  <a:pt x="3006725" y="3523671"/>
                </a:cubicBezTo>
                <a:cubicBezTo>
                  <a:pt x="3030915" y="3712364"/>
                  <a:pt x="3010488" y="4045827"/>
                  <a:pt x="3006725" y="4252291"/>
                </a:cubicBezTo>
                <a:cubicBezTo>
                  <a:pt x="3006737" y="4271325"/>
                  <a:pt x="2991365" y="4291736"/>
                  <a:pt x="2969592" y="4289424"/>
                </a:cubicBezTo>
                <a:cubicBezTo>
                  <a:pt x="2757774" y="4310768"/>
                  <a:pt x="2626889" y="4298464"/>
                  <a:pt x="2471074" y="4289424"/>
                </a:cubicBezTo>
                <a:cubicBezTo>
                  <a:pt x="2315259" y="4280384"/>
                  <a:pt x="2066377" y="4274580"/>
                  <a:pt x="1913907" y="4289424"/>
                </a:cubicBezTo>
                <a:cubicBezTo>
                  <a:pt x="1761437" y="4304268"/>
                  <a:pt x="1587837" y="4303452"/>
                  <a:pt x="1386064" y="4289424"/>
                </a:cubicBezTo>
                <a:cubicBezTo>
                  <a:pt x="1184291" y="4275396"/>
                  <a:pt x="940359" y="4275888"/>
                  <a:pt x="770248" y="4289424"/>
                </a:cubicBezTo>
                <a:cubicBezTo>
                  <a:pt x="600137" y="4302960"/>
                  <a:pt x="266632" y="4299158"/>
                  <a:pt x="37133" y="4289424"/>
                </a:cubicBezTo>
                <a:cubicBezTo>
                  <a:pt x="14899" y="4288741"/>
                  <a:pt x="-4511" y="4274356"/>
                  <a:pt x="0" y="4252291"/>
                </a:cubicBezTo>
                <a:cubicBezTo>
                  <a:pt x="-2755" y="3986274"/>
                  <a:pt x="-14296" y="3816080"/>
                  <a:pt x="0" y="3692277"/>
                </a:cubicBezTo>
                <a:cubicBezTo>
                  <a:pt x="14296" y="3568474"/>
                  <a:pt x="28480" y="3273046"/>
                  <a:pt x="0" y="3090112"/>
                </a:cubicBezTo>
                <a:cubicBezTo>
                  <a:pt x="-28480" y="2907179"/>
                  <a:pt x="-16032" y="2700961"/>
                  <a:pt x="0" y="2572249"/>
                </a:cubicBezTo>
                <a:cubicBezTo>
                  <a:pt x="16032" y="2443537"/>
                  <a:pt x="-6152" y="2207104"/>
                  <a:pt x="0" y="2012236"/>
                </a:cubicBezTo>
                <a:cubicBezTo>
                  <a:pt x="6152" y="1817368"/>
                  <a:pt x="20437" y="1677780"/>
                  <a:pt x="0" y="1494373"/>
                </a:cubicBezTo>
                <a:cubicBezTo>
                  <a:pt x="-20437" y="1310966"/>
                  <a:pt x="4635" y="1209103"/>
                  <a:pt x="0" y="1018663"/>
                </a:cubicBezTo>
                <a:cubicBezTo>
                  <a:pt x="-4635" y="828223"/>
                  <a:pt x="-38006" y="507912"/>
                  <a:pt x="0" y="37133"/>
                </a:cubicBezTo>
                <a:close/>
              </a:path>
              <a:path w="3006725" h="4289424" stroke="0" extrusionOk="0">
                <a:moveTo>
                  <a:pt x="0" y="37133"/>
                </a:moveTo>
                <a:cubicBezTo>
                  <a:pt x="-262" y="12759"/>
                  <a:pt x="17366" y="-2258"/>
                  <a:pt x="37133" y="0"/>
                </a:cubicBezTo>
                <a:cubicBezTo>
                  <a:pt x="280857" y="-1800"/>
                  <a:pt x="373656" y="19564"/>
                  <a:pt x="564976" y="0"/>
                </a:cubicBezTo>
                <a:cubicBezTo>
                  <a:pt x="756296" y="-19564"/>
                  <a:pt x="865719" y="-11805"/>
                  <a:pt x="1151467" y="0"/>
                </a:cubicBezTo>
                <a:cubicBezTo>
                  <a:pt x="1437215" y="11805"/>
                  <a:pt x="1584113" y="3306"/>
                  <a:pt x="1708635" y="0"/>
                </a:cubicBezTo>
                <a:cubicBezTo>
                  <a:pt x="1833157" y="-3306"/>
                  <a:pt x="2002245" y="10086"/>
                  <a:pt x="2236477" y="0"/>
                </a:cubicBezTo>
                <a:cubicBezTo>
                  <a:pt x="2470709" y="-10086"/>
                  <a:pt x="2721629" y="1091"/>
                  <a:pt x="2969592" y="0"/>
                </a:cubicBezTo>
                <a:cubicBezTo>
                  <a:pt x="2988502" y="-2743"/>
                  <a:pt x="3008142" y="15130"/>
                  <a:pt x="3006725" y="37133"/>
                </a:cubicBezTo>
                <a:cubicBezTo>
                  <a:pt x="3010643" y="238018"/>
                  <a:pt x="3018433" y="344338"/>
                  <a:pt x="3006725" y="554995"/>
                </a:cubicBezTo>
                <a:cubicBezTo>
                  <a:pt x="2995017" y="765652"/>
                  <a:pt x="3003913" y="935756"/>
                  <a:pt x="3006725" y="1072858"/>
                </a:cubicBezTo>
                <a:cubicBezTo>
                  <a:pt x="3009537" y="1209960"/>
                  <a:pt x="2989423" y="1362821"/>
                  <a:pt x="3006725" y="1632871"/>
                </a:cubicBezTo>
                <a:cubicBezTo>
                  <a:pt x="3024027" y="1902921"/>
                  <a:pt x="2982367" y="1981037"/>
                  <a:pt x="3006725" y="2235037"/>
                </a:cubicBezTo>
                <a:cubicBezTo>
                  <a:pt x="3031083" y="2489037"/>
                  <a:pt x="2984479" y="2610367"/>
                  <a:pt x="3006725" y="2752899"/>
                </a:cubicBezTo>
                <a:cubicBezTo>
                  <a:pt x="3028971" y="2895431"/>
                  <a:pt x="2983047" y="3161294"/>
                  <a:pt x="3006725" y="3312913"/>
                </a:cubicBezTo>
                <a:cubicBezTo>
                  <a:pt x="3030403" y="3464532"/>
                  <a:pt x="2997913" y="3905658"/>
                  <a:pt x="3006725" y="4252291"/>
                </a:cubicBezTo>
                <a:cubicBezTo>
                  <a:pt x="3005889" y="4272934"/>
                  <a:pt x="2988136" y="4289967"/>
                  <a:pt x="2969592" y="4289424"/>
                </a:cubicBezTo>
                <a:cubicBezTo>
                  <a:pt x="2710271" y="4319505"/>
                  <a:pt x="2637309" y="4290488"/>
                  <a:pt x="2353776" y="4289424"/>
                </a:cubicBezTo>
                <a:cubicBezTo>
                  <a:pt x="2070243" y="4288360"/>
                  <a:pt x="1950948" y="4262329"/>
                  <a:pt x="1767284" y="4289424"/>
                </a:cubicBezTo>
                <a:cubicBezTo>
                  <a:pt x="1583620" y="4316519"/>
                  <a:pt x="1413460" y="4274824"/>
                  <a:pt x="1210117" y="4289424"/>
                </a:cubicBezTo>
                <a:cubicBezTo>
                  <a:pt x="1006774" y="4304024"/>
                  <a:pt x="733053" y="4298772"/>
                  <a:pt x="564976" y="4289424"/>
                </a:cubicBezTo>
                <a:cubicBezTo>
                  <a:pt x="396899" y="4280076"/>
                  <a:pt x="204755" y="4272256"/>
                  <a:pt x="37133" y="4289424"/>
                </a:cubicBezTo>
                <a:cubicBezTo>
                  <a:pt x="14648" y="4289087"/>
                  <a:pt x="-1040" y="4268890"/>
                  <a:pt x="0" y="4252291"/>
                </a:cubicBezTo>
                <a:cubicBezTo>
                  <a:pt x="8162" y="4062763"/>
                  <a:pt x="-12095" y="3930069"/>
                  <a:pt x="0" y="3776580"/>
                </a:cubicBezTo>
                <a:cubicBezTo>
                  <a:pt x="12095" y="3623091"/>
                  <a:pt x="5961" y="3271340"/>
                  <a:pt x="0" y="3132263"/>
                </a:cubicBezTo>
                <a:cubicBezTo>
                  <a:pt x="-5961" y="2993186"/>
                  <a:pt x="12654" y="2705761"/>
                  <a:pt x="0" y="2530098"/>
                </a:cubicBezTo>
                <a:cubicBezTo>
                  <a:pt x="-12654" y="2354436"/>
                  <a:pt x="-24071" y="2205284"/>
                  <a:pt x="0" y="1885781"/>
                </a:cubicBezTo>
                <a:cubicBezTo>
                  <a:pt x="24071" y="1566278"/>
                  <a:pt x="21993" y="1402361"/>
                  <a:pt x="0" y="1241464"/>
                </a:cubicBezTo>
                <a:cubicBezTo>
                  <a:pt x="-21993" y="1080567"/>
                  <a:pt x="4456" y="732206"/>
                  <a:pt x="0" y="554995"/>
                </a:cubicBezTo>
                <a:cubicBezTo>
                  <a:pt x="-4456" y="377784"/>
                  <a:pt x="6256" y="216086"/>
                  <a:pt x="0" y="37133"/>
                </a:cubicBezTo>
                <a:close/>
              </a:path>
            </a:pathLst>
          </a:custGeom>
          <a:solidFill>
            <a:schemeClr val="accent4">
              <a:lumMod val="20000"/>
              <a:lumOff val="80000"/>
            </a:schemeClr>
          </a:solidFill>
          <a:ln w="19050">
            <a:solidFill>
              <a:schemeClr val="accent4">
                <a:lumMod val="20000"/>
                <a:lumOff val="80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latin typeface="+mj-lt"/>
            </a:endParaRPr>
          </a:p>
        </p:txBody>
      </p:sp>
      <p:sp>
        <p:nvSpPr>
          <p:cNvPr id="73" name="Picture Placeholder Background">
            <a:extLst>
              <a:ext uri="{FF2B5EF4-FFF2-40B4-BE49-F238E27FC236}">
                <a16:creationId xmlns:a16="http://schemas.microsoft.com/office/drawing/2014/main" id="{6D53A4E2-EF1B-42DC-85ED-267F28347D01}"/>
              </a:ext>
            </a:extLst>
          </p:cNvPr>
          <p:cNvSpPr/>
          <p:nvPr/>
        </p:nvSpPr>
        <p:spPr>
          <a:xfrm>
            <a:off x="571709" y="1292642"/>
            <a:ext cx="7813570" cy="4289424"/>
          </a:xfrm>
          <a:custGeom>
            <a:avLst/>
            <a:gdLst>
              <a:gd name="connsiteX0" fmla="*/ 0 w 7813570"/>
              <a:gd name="connsiteY0" fmla="*/ 52974 h 4289424"/>
              <a:gd name="connsiteX1" fmla="*/ 52974 w 7813570"/>
              <a:gd name="connsiteY1" fmla="*/ 0 h 4289424"/>
              <a:gd name="connsiteX2" fmla="*/ 618200 w 7813570"/>
              <a:gd name="connsiteY2" fmla="*/ 0 h 4289424"/>
              <a:gd name="connsiteX3" fmla="*/ 1337578 w 7813570"/>
              <a:gd name="connsiteY3" fmla="*/ 0 h 4289424"/>
              <a:gd name="connsiteX4" fmla="*/ 2056956 w 7813570"/>
              <a:gd name="connsiteY4" fmla="*/ 0 h 4289424"/>
              <a:gd name="connsiteX5" fmla="*/ 2853410 w 7813570"/>
              <a:gd name="connsiteY5" fmla="*/ 0 h 4289424"/>
              <a:gd name="connsiteX6" fmla="*/ 3418636 w 7813570"/>
              <a:gd name="connsiteY6" fmla="*/ 0 h 4289424"/>
              <a:gd name="connsiteX7" fmla="*/ 4060937 w 7813570"/>
              <a:gd name="connsiteY7" fmla="*/ 0 h 4289424"/>
              <a:gd name="connsiteX8" fmla="*/ 4626163 w 7813570"/>
              <a:gd name="connsiteY8" fmla="*/ 0 h 4289424"/>
              <a:gd name="connsiteX9" fmla="*/ 5114312 w 7813570"/>
              <a:gd name="connsiteY9" fmla="*/ 0 h 4289424"/>
              <a:gd name="connsiteX10" fmla="*/ 5833691 w 7813570"/>
              <a:gd name="connsiteY10" fmla="*/ 0 h 4289424"/>
              <a:gd name="connsiteX11" fmla="*/ 6475992 w 7813570"/>
              <a:gd name="connsiteY11" fmla="*/ 0 h 4289424"/>
              <a:gd name="connsiteX12" fmla="*/ 7118294 w 7813570"/>
              <a:gd name="connsiteY12" fmla="*/ 0 h 4289424"/>
              <a:gd name="connsiteX13" fmla="*/ 7760596 w 7813570"/>
              <a:gd name="connsiteY13" fmla="*/ 0 h 4289424"/>
              <a:gd name="connsiteX14" fmla="*/ 7813570 w 7813570"/>
              <a:gd name="connsiteY14" fmla="*/ 52974 h 4289424"/>
              <a:gd name="connsiteX15" fmla="*/ 7813570 w 7813570"/>
              <a:gd name="connsiteY15" fmla="*/ 833890 h 4289424"/>
              <a:gd name="connsiteX16" fmla="*/ 7813570 w 7813570"/>
              <a:gd name="connsiteY16" fmla="*/ 1489301 h 4289424"/>
              <a:gd name="connsiteX17" fmla="*/ 7813570 w 7813570"/>
              <a:gd name="connsiteY17" fmla="*/ 2102877 h 4289424"/>
              <a:gd name="connsiteX18" fmla="*/ 7813570 w 7813570"/>
              <a:gd name="connsiteY18" fmla="*/ 2674619 h 4289424"/>
              <a:gd name="connsiteX19" fmla="*/ 7813570 w 7813570"/>
              <a:gd name="connsiteY19" fmla="*/ 3246361 h 4289424"/>
              <a:gd name="connsiteX20" fmla="*/ 7813570 w 7813570"/>
              <a:gd name="connsiteY20" fmla="*/ 4236450 h 4289424"/>
              <a:gd name="connsiteX21" fmla="*/ 7760596 w 7813570"/>
              <a:gd name="connsiteY21" fmla="*/ 4289424 h 4289424"/>
              <a:gd name="connsiteX22" fmla="*/ 7195370 w 7813570"/>
              <a:gd name="connsiteY22" fmla="*/ 4289424 h 4289424"/>
              <a:gd name="connsiteX23" fmla="*/ 6398916 w 7813570"/>
              <a:gd name="connsiteY23" fmla="*/ 4289424 h 4289424"/>
              <a:gd name="connsiteX24" fmla="*/ 5679538 w 7813570"/>
              <a:gd name="connsiteY24" fmla="*/ 4289424 h 4289424"/>
              <a:gd name="connsiteX25" fmla="*/ 5037236 w 7813570"/>
              <a:gd name="connsiteY25" fmla="*/ 4289424 h 4289424"/>
              <a:gd name="connsiteX26" fmla="*/ 4626163 w 7813570"/>
              <a:gd name="connsiteY26" fmla="*/ 4289424 h 4289424"/>
              <a:gd name="connsiteX27" fmla="*/ 3906785 w 7813570"/>
              <a:gd name="connsiteY27" fmla="*/ 4289424 h 4289424"/>
              <a:gd name="connsiteX28" fmla="*/ 3187407 w 7813570"/>
              <a:gd name="connsiteY28" fmla="*/ 4289424 h 4289424"/>
              <a:gd name="connsiteX29" fmla="*/ 2622181 w 7813570"/>
              <a:gd name="connsiteY29" fmla="*/ 4289424 h 4289424"/>
              <a:gd name="connsiteX30" fmla="*/ 1902803 w 7813570"/>
              <a:gd name="connsiteY30" fmla="*/ 4289424 h 4289424"/>
              <a:gd name="connsiteX31" fmla="*/ 1106349 w 7813570"/>
              <a:gd name="connsiteY31" fmla="*/ 4289424 h 4289424"/>
              <a:gd name="connsiteX32" fmla="*/ 52974 w 7813570"/>
              <a:gd name="connsiteY32" fmla="*/ 4289424 h 4289424"/>
              <a:gd name="connsiteX33" fmla="*/ 0 w 7813570"/>
              <a:gd name="connsiteY33" fmla="*/ 4236450 h 4289424"/>
              <a:gd name="connsiteX34" fmla="*/ 0 w 7813570"/>
              <a:gd name="connsiteY34" fmla="*/ 3664708 h 4289424"/>
              <a:gd name="connsiteX35" fmla="*/ 0 w 7813570"/>
              <a:gd name="connsiteY35" fmla="*/ 2883793 h 4289424"/>
              <a:gd name="connsiteX36" fmla="*/ 0 w 7813570"/>
              <a:gd name="connsiteY36" fmla="*/ 2270216 h 4289424"/>
              <a:gd name="connsiteX37" fmla="*/ 0 w 7813570"/>
              <a:gd name="connsiteY37" fmla="*/ 1698475 h 4289424"/>
              <a:gd name="connsiteX38" fmla="*/ 0 w 7813570"/>
              <a:gd name="connsiteY38" fmla="*/ 1043063 h 4289424"/>
              <a:gd name="connsiteX39" fmla="*/ 0 w 7813570"/>
              <a:gd name="connsiteY39" fmla="*/ 52974 h 4289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7813570" h="4289424" fill="none" extrusionOk="0">
                <a:moveTo>
                  <a:pt x="0" y="52974"/>
                </a:moveTo>
                <a:cubicBezTo>
                  <a:pt x="-2934" y="23593"/>
                  <a:pt x="20157" y="-887"/>
                  <a:pt x="52974" y="0"/>
                </a:cubicBezTo>
                <a:cubicBezTo>
                  <a:pt x="312760" y="9127"/>
                  <a:pt x="388797" y="20315"/>
                  <a:pt x="618200" y="0"/>
                </a:cubicBezTo>
                <a:cubicBezTo>
                  <a:pt x="847603" y="-20315"/>
                  <a:pt x="1184407" y="-201"/>
                  <a:pt x="1337578" y="0"/>
                </a:cubicBezTo>
                <a:cubicBezTo>
                  <a:pt x="1490749" y="201"/>
                  <a:pt x="1816745" y="9398"/>
                  <a:pt x="2056956" y="0"/>
                </a:cubicBezTo>
                <a:cubicBezTo>
                  <a:pt x="2297167" y="-9398"/>
                  <a:pt x="2661619" y="-7330"/>
                  <a:pt x="2853410" y="0"/>
                </a:cubicBezTo>
                <a:cubicBezTo>
                  <a:pt x="3045201" y="7330"/>
                  <a:pt x="3300687" y="10795"/>
                  <a:pt x="3418636" y="0"/>
                </a:cubicBezTo>
                <a:cubicBezTo>
                  <a:pt x="3536585" y="-10795"/>
                  <a:pt x="3841991" y="-5094"/>
                  <a:pt x="4060937" y="0"/>
                </a:cubicBezTo>
                <a:cubicBezTo>
                  <a:pt x="4279883" y="5094"/>
                  <a:pt x="4435191" y="-26231"/>
                  <a:pt x="4626163" y="0"/>
                </a:cubicBezTo>
                <a:cubicBezTo>
                  <a:pt x="4817135" y="26231"/>
                  <a:pt x="5007014" y="10587"/>
                  <a:pt x="5114312" y="0"/>
                </a:cubicBezTo>
                <a:cubicBezTo>
                  <a:pt x="5221610" y="-10587"/>
                  <a:pt x="5578962" y="1306"/>
                  <a:pt x="5833691" y="0"/>
                </a:cubicBezTo>
                <a:cubicBezTo>
                  <a:pt x="6088420" y="-1306"/>
                  <a:pt x="6208637" y="24208"/>
                  <a:pt x="6475992" y="0"/>
                </a:cubicBezTo>
                <a:cubicBezTo>
                  <a:pt x="6743347" y="-24208"/>
                  <a:pt x="6805173" y="16658"/>
                  <a:pt x="7118294" y="0"/>
                </a:cubicBezTo>
                <a:cubicBezTo>
                  <a:pt x="7431415" y="-16658"/>
                  <a:pt x="7534697" y="-13873"/>
                  <a:pt x="7760596" y="0"/>
                </a:cubicBezTo>
                <a:cubicBezTo>
                  <a:pt x="7782831" y="-609"/>
                  <a:pt x="7807246" y="21674"/>
                  <a:pt x="7813570" y="52974"/>
                </a:cubicBezTo>
                <a:cubicBezTo>
                  <a:pt x="7819991" y="357568"/>
                  <a:pt x="7782537" y="587267"/>
                  <a:pt x="7813570" y="833890"/>
                </a:cubicBezTo>
                <a:cubicBezTo>
                  <a:pt x="7844603" y="1080513"/>
                  <a:pt x="7782326" y="1319310"/>
                  <a:pt x="7813570" y="1489301"/>
                </a:cubicBezTo>
                <a:cubicBezTo>
                  <a:pt x="7844814" y="1659292"/>
                  <a:pt x="7838640" y="1933487"/>
                  <a:pt x="7813570" y="2102877"/>
                </a:cubicBezTo>
                <a:cubicBezTo>
                  <a:pt x="7788500" y="2272267"/>
                  <a:pt x="7821839" y="2491358"/>
                  <a:pt x="7813570" y="2674619"/>
                </a:cubicBezTo>
                <a:cubicBezTo>
                  <a:pt x="7805301" y="2857880"/>
                  <a:pt x="7805839" y="3107292"/>
                  <a:pt x="7813570" y="3246361"/>
                </a:cubicBezTo>
                <a:cubicBezTo>
                  <a:pt x="7821301" y="3385430"/>
                  <a:pt x="7840352" y="3942141"/>
                  <a:pt x="7813570" y="4236450"/>
                </a:cubicBezTo>
                <a:cubicBezTo>
                  <a:pt x="7813548" y="4264881"/>
                  <a:pt x="7784985" y="4290238"/>
                  <a:pt x="7760596" y="4289424"/>
                </a:cubicBezTo>
                <a:cubicBezTo>
                  <a:pt x="7516376" y="4311228"/>
                  <a:pt x="7434452" y="4312939"/>
                  <a:pt x="7195370" y="4289424"/>
                </a:cubicBezTo>
                <a:cubicBezTo>
                  <a:pt x="6956288" y="4265909"/>
                  <a:pt x="6562790" y="4252102"/>
                  <a:pt x="6398916" y="4289424"/>
                </a:cubicBezTo>
                <a:cubicBezTo>
                  <a:pt x="6235042" y="4326746"/>
                  <a:pt x="5972267" y="4293741"/>
                  <a:pt x="5679538" y="4289424"/>
                </a:cubicBezTo>
                <a:cubicBezTo>
                  <a:pt x="5386809" y="4285107"/>
                  <a:pt x="5262708" y="4314518"/>
                  <a:pt x="5037236" y="4289424"/>
                </a:cubicBezTo>
                <a:cubicBezTo>
                  <a:pt x="4811764" y="4264330"/>
                  <a:pt x="4793896" y="4296949"/>
                  <a:pt x="4626163" y="4289424"/>
                </a:cubicBezTo>
                <a:cubicBezTo>
                  <a:pt x="4458430" y="4281899"/>
                  <a:pt x="4147819" y="4287909"/>
                  <a:pt x="3906785" y="4289424"/>
                </a:cubicBezTo>
                <a:cubicBezTo>
                  <a:pt x="3665751" y="4290939"/>
                  <a:pt x="3349588" y="4285284"/>
                  <a:pt x="3187407" y="4289424"/>
                </a:cubicBezTo>
                <a:cubicBezTo>
                  <a:pt x="3025226" y="4293564"/>
                  <a:pt x="2742263" y="4288132"/>
                  <a:pt x="2622181" y="4289424"/>
                </a:cubicBezTo>
                <a:cubicBezTo>
                  <a:pt x="2502099" y="4290716"/>
                  <a:pt x="2142114" y="4275078"/>
                  <a:pt x="1902803" y="4289424"/>
                </a:cubicBezTo>
                <a:cubicBezTo>
                  <a:pt x="1663492" y="4303770"/>
                  <a:pt x="1304262" y="4269186"/>
                  <a:pt x="1106349" y="4289424"/>
                </a:cubicBezTo>
                <a:cubicBezTo>
                  <a:pt x="908436" y="4309662"/>
                  <a:pt x="291472" y="4245394"/>
                  <a:pt x="52974" y="4289424"/>
                </a:cubicBezTo>
                <a:cubicBezTo>
                  <a:pt x="23222" y="4290202"/>
                  <a:pt x="-5029" y="4265478"/>
                  <a:pt x="0" y="4236450"/>
                </a:cubicBezTo>
                <a:cubicBezTo>
                  <a:pt x="-11989" y="4011223"/>
                  <a:pt x="19993" y="3932215"/>
                  <a:pt x="0" y="3664708"/>
                </a:cubicBezTo>
                <a:cubicBezTo>
                  <a:pt x="-19993" y="3397201"/>
                  <a:pt x="31533" y="3084298"/>
                  <a:pt x="0" y="2883793"/>
                </a:cubicBezTo>
                <a:cubicBezTo>
                  <a:pt x="-31533" y="2683288"/>
                  <a:pt x="1626" y="2493484"/>
                  <a:pt x="0" y="2270216"/>
                </a:cubicBezTo>
                <a:cubicBezTo>
                  <a:pt x="-1626" y="2046948"/>
                  <a:pt x="-27891" y="1889688"/>
                  <a:pt x="0" y="1698475"/>
                </a:cubicBezTo>
                <a:cubicBezTo>
                  <a:pt x="27891" y="1507262"/>
                  <a:pt x="-30419" y="1251263"/>
                  <a:pt x="0" y="1043063"/>
                </a:cubicBezTo>
                <a:cubicBezTo>
                  <a:pt x="30419" y="834863"/>
                  <a:pt x="33163" y="322907"/>
                  <a:pt x="0" y="52974"/>
                </a:cubicBezTo>
                <a:close/>
              </a:path>
              <a:path w="7813570" h="4289424" stroke="0" extrusionOk="0">
                <a:moveTo>
                  <a:pt x="0" y="52974"/>
                </a:moveTo>
                <a:cubicBezTo>
                  <a:pt x="-413" y="17636"/>
                  <a:pt x="24078" y="-1098"/>
                  <a:pt x="52974" y="0"/>
                </a:cubicBezTo>
                <a:cubicBezTo>
                  <a:pt x="270160" y="21753"/>
                  <a:pt x="396311" y="-6484"/>
                  <a:pt x="541123" y="0"/>
                </a:cubicBezTo>
                <a:cubicBezTo>
                  <a:pt x="685935" y="6484"/>
                  <a:pt x="921669" y="1838"/>
                  <a:pt x="1183425" y="0"/>
                </a:cubicBezTo>
                <a:cubicBezTo>
                  <a:pt x="1445181" y="-1838"/>
                  <a:pt x="1537391" y="-4539"/>
                  <a:pt x="1748651" y="0"/>
                </a:cubicBezTo>
                <a:cubicBezTo>
                  <a:pt x="1959911" y="4539"/>
                  <a:pt x="2099758" y="-11113"/>
                  <a:pt x="2236800" y="0"/>
                </a:cubicBezTo>
                <a:cubicBezTo>
                  <a:pt x="2373842" y="11113"/>
                  <a:pt x="2511354" y="15958"/>
                  <a:pt x="2647873" y="0"/>
                </a:cubicBezTo>
                <a:cubicBezTo>
                  <a:pt x="2784392" y="-15958"/>
                  <a:pt x="3090347" y="-9918"/>
                  <a:pt x="3444328" y="0"/>
                </a:cubicBezTo>
                <a:cubicBezTo>
                  <a:pt x="3798309" y="9918"/>
                  <a:pt x="3932459" y="-19317"/>
                  <a:pt x="4240782" y="0"/>
                </a:cubicBezTo>
                <a:cubicBezTo>
                  <a:pt x="4549105" y="19317"/>
                  <a:pt x="4677440" y="-17587"/>
                  <a:pt x="5037236" y="0"/>
                </a:cubicBezTo>
                <a:cubicBezTo>
                  <a:pt x="5397032" y="17587"/>
                  <a:pt x="5290468" y="21423"/>
                  <a:pt x="5525386" y="0"/>
                </a:cubicBezTo>
                <a:cubicBezTo>
                  <a:pt x="5760304" y="-21423"/>
                  <a:pt x="5963456" y="-12944"/>
                  <a:pt x="6090611" y="0"/>
                </a:cubicBezTo>
                <a:cubicBezTo>
                  <a:pt x="6217766" y="12944"/>
                  <a:pt x="6596273" y="20547"/>
                  <a:pt x="6732913" y="0"/>
                </a:cubicBezTo>
                <a:cubicBezTo>
                  <a:pt x="6869553" y="-20547"/>
                  <a:pt x="7494134" y="4466"/>
                  <a:pt x="7760596" y="0"/>
                </a:cubicBezTo>
                <a:cubicBezTo>
                  <a:pt x="7789640" y="6177"/>
                  <a:pt x="7811389" y="16929"/>
                  <a:pt x="7813570" y="52974"/>
                </a:cubicBezTo>
                <a:cubicBezTo>
                  <a:pt x="7794133" y="262917"/>
                  <a:pt x="7794104" y="493120"/>
                  <a:pt x="7813570" y="750220"/>
                </a:cubicBezTo>
                <a:cubicBezTo>
                  <a:pt x="7833036" y="1007320"/>
                  <a:pt x="7784184" y="1176824"/>
                  <a:pt x="7813570" y="1363796"/>
                </a:cubicBezTo>
                <a:cubicBezTo>
                  <a:pt x="7842956" y="1550768"/>
                  <a:pt x="7845954" y="1751543"/>
                  <a:pt x="7813570" y="2061042"/>
                </a:cubicBezTo>
                <a:cubicBezTo>
                  <a:pt x="7781186" y="2370541"/>
                  <a:pt x="7788606" y="2443146"/>
                  <a:pt x="7813570" y="2758288"/>
                </a:cubicBezTo>
                <a:cubicBezTo>
                  <a:pt x="7838534" y="3073430"/>
                  <a:pt x="7781304" y="3120895"/>
                  <a:pt x="7813570" y="3413700"/>
                </a:cubicBezTo>
                <a:cubicBezTo>
                  <a:pt x="7845836" y="3706505"/>
                  <a:pt x="7814320" y="3934944"/>
                  <a:pt x="7813570" y="4236450"/>
                </a:cubicBezTo>
                <a:cubicBezTo>
                  <a:pt x="7818139" y="4260152"/>
                  <a:pt x="7791367" y="4289746"/>
                  <a:pt x="7760596" y="4289424"/>
                </a:cubicBezTo>
                <a:cubicBezTo>
                  <a:pt x="7555330" y="4312053"/>
                  <a:pt x="7320268" y="4291844"/>
                  <a:pt x="7041218" y="4289424"/>
                </a:cubicBezTo>
                <a:cubicBezTo>
                  <a:pt x="6762168" y="4287004"/>
                  <a:pt x="6641336" y="4293050"/>
                  <a:pt x="6475992" y="4289424"/>
                </a:cubicBezTo>
                <a:cubicBezTo>
                  <a:pt x="6310648" y="4285798"/>
                  <a:pt x="5944508" y="4290823"/>
                  <a:pt x="5756614" y="4289424"/>
                </a:cubicBezTo>
                <a:cubicBezTo>
                  <a:pt x="5568720" y="4288025"/>
                  <a:pt x="5336152" y="4313126"/>
                  <a:pt x="5114312" y="4289424"/>
                </a:cubicBezTo>
                <a:cubicBezTo>
                  <a:pt x="4892472" y="4265722"/>
                  <a:pt x="4691807" y="4278793"/>
                  <a:pt x="4394934" y="4289424"/>
                </a:cubicBezTo>
                <a:cubicBezTo>
                  <a:pt x="4098061" y="4300055"/>
                  <a:pt x="3968578" y="4322034"/>
                  <a:pt x="3675556" y="4289424"/>
                </a:cubicBezTo>
                <a:cubicBezTo>
                  <a:pt x="3382534" y="4256814"/>
                  <a:pt x="3070250" y="4315515"/>
                  <a:pt x="2879102" y="4289424"/>
                </a:cubicBezTo>
                <a:cubicBezTo>
                  <a:pt x="2687954" y="4263333"/>
                  <a:pt x="2473675" y="4307483"/>
                  <a:pt x="2236800" y="4289424"/>
                </a:cubicBezTo>
                <a:cubicBezTo>
                  <a:pt x="1999925" y="4271365"/>
                  <a:pt x="1777785" y="4317532"/>
                  <a:pt x="1594498" y="4289424"/>
                </a:cubicBezTo>
                <a:cubicBezTo>
                  <a:pt x="1411211" y="4261316"/>
                  <a:pt x="1051464" y="4311312"/>
                  <a:pt x="875120" y="4289424"/>
                </a:cubicBezTo>
                <a:cubicBezTo>
                  <a:pt x="698776" y="4267536"/>
                  <a:pt x="412159" y="4312326"/>
                  <a:pt x="52974" y="4289424"/>
                </a:cubicBezTo>
                <a:cubicBezTo>
                  <a:pt x="27333" y="4295667"/>
                  <a:pt x="-768" y="4270735"/>
                  <a:pt x="0" y="4236450"/>
                </a:cubicBezTo>
                <a:cubicBezTo>
                  <a:pt x="-18251" y="4032649"/>
                  <a:pt x="-12079" y="3810300"/>
                  <a:pt x="0" y="3664708"/>
                </a:cubicBezTo>
                <a:cubicBezTo>
                  <a:pt x="12079" y="3519116"/>
                  <a:pt x="6812" y="3370076"/>
                  <a:pt x="0" y="3092967"/>
                </a:cubicBezTo>
                <a:cubicBezTo>
                  <a:pt x="-6812" y="2815858"/>
                  <a:pt x="-1774" y="2648173"/>
                  <a:pt x="0" y="2395721"/>
                </a:cubicBezTo>
                <a:cubicBezTo>
                  <a:pt x="1774" y="2143269"/>
                  <a:pt x="15853" y="1943047"/>
                  <a:pt x="0" y="1698475"/>
                </a:cubicBezTo>
                <a:cubicBezTo>
                  <a:pt x="-15853" y="1453903"/>
                  <a:pt x="5488" y="1188556"/>
                  <a:pt x="0" y="1001229"/>
                </a:cubicBezTo>
                <a:cubicBezTo>
                  <a:pt x="-5488" y="813902"/>
                  <a:pt x="-4955" y="324163"/>
                  <a:pt x="0" y="52974"/>
                </a:cubicBezTo>
                <a:close/>
              </a:path>
            </a:pathLst>
          </a:custGeom>
          <a:solidFill>
            <a:schemeClr val="accent1">
              <a:lumMod val="20000"/>
              <a:lumOff val="80000"/>
            </a:schemeClr>
          </a:solidFill>
          <a:ln w="19050">
            <a:solidFill>
              <a:schemeClr val="accent1">
                <a:lumMod val="20000"/>
                <a:lumOff val="80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atin typeface="+mj-lt"/>
            </a:endParaRPr>
          </a:p>
        </p:txBody>
      </p:sp>
      <p:grpSp>
        <p:nvGrpSpPr>
          <p:cNvPr id="29" name="Group 28">
            <a:extLst>
              <a:ext uri="{FF2B5EF4-FFF2-40B4-BE49-F238E27FC236}">
                <a16:creationId xmlns:a16="http://schemas.microsoft.com/office/drawing/2014/main" id="{5E6F03BF-DD9E-4DDB-9353-34C91859E6C8}"/>
              </a:ext>
            </a:extLst>
          </p:cNvPr>
          <p:cNvGrpSpPr/>
          <p:nvPr/>
        </p:nvGrpSpPr>
        <p:grpSpPr>
          <a:xfrm>
            <a:off x="9255286" y="3180060"/>
            <a:ext cx="1486280" cy="895482"/>
            <a:chOff x="2455481" y="2981259"/>
            <a:chExt cx="1486280" cy="895482"/>
          </a:xfrm>
        </p:grpSpPr>
        <p:sp>
          <p:nvSpPr>
            <p:cNvPr id="30" name="Picture Placeholder Background">
              <a:extLst>
                <a:ext uri="{FF2B5EF4-FFF2-40B4-BE49-F238E27FC236}">
                  <a16:creationId xmlns:a16="http://schemas.microsoft.com/office/drawing/2014/main" id="{76AF14E3-5BAD-45A2-92F5-350C37960F83}"/>
                </a:ext>
              </a:extLst>
            </p:cNvPr>
            <p:cNvSpPr/>
            <p:nvPr/>
          </p:nvSpPr>
          <p:spPr>
            <a:xfrm>
              <a:off x="2455481" y="2981259"/>
              <a:ext cx="1486280" cy="895482"/>
            </a:xfrm>
            <a:custGeom>
              <a:avLst/>
              <a:gdLst>
                <a:gd name="connsiteX0" fmla="*/ 0 w 1486280"/>
                <a:gd name="connsiteY0" fmla="*/ 11059 h 895482"/>
                <a:gd name="connsiteX1" fmla="*/ 11059 w 1486280"/>
                <a:gd name="connsiteY1" fmla="*/ 0 h 895482"/>
                <a:gd name="connsiteX2" fmla="*/ 499113 w 1486280"/>
                <a:gd name="connsiteY2" fmla="*/ 0 h 895482"/>
                <a:gd name="connsiteX3" fmla="*/ 1016450 w 1486280"/>
                <a:gd name="connsiteY3" fmla="*/ 0 h 895482"/>
                <a:gd name="connsiteX4" fmla="*/ 1475221 w 1486280"/>
                <a:gd name="connsiteY4" fmla="*/ 0 h 895482"/>
                <a:gd name="connsiteX5" fmla="*/ 1486280 w 1486280"/>
                <a:gd name="connsiteY5" fmla="*/ 11059 h 895482"/>
                <a:gd name="connsiteX6" fmla="*/ 1486280 w 1486280"/>
                <a:gd name="connsiteY6" fmla="*/ 421540 h 895482"/>
                <a:gd name="connsiteX7" fmla="*/ 1486280 w 1486280"/>
                <a:gd name="connsiteY7" fmla="*/ 884423 h 895482"/>
                <a:gd name="connsiteX8" fmla="*/ 1475221 w 1486280"/>
                <a:gd name="connsiteY8" fmla="*/ 895482 h 895482"/>
                <a:gd name="connsiteX9" fmla="*/ 1001809 w 1486280"/>
                <a:gd name="connsiteY9" fmla="*/ 895482 h 895482"/>
                <a:gd name="connsiteX10" fmla="*/ 484471 w 1486280"/>
                <a:gd name="connsiteY10" fmla="*/ 895482 h 895482"/>
                <a:gd name="connsiteX11" fmla="*/ 11059 w 1486280"/>
                <a:gd name="connsiteY11" fmla="*/ 895482 h 895482"/>
                <a:gd name="connsiteX12" fmla="*/ 0 w 1486280"/>
                <a:gd name="connsiteY12" fmla="*/ 884423 h 895482"/>
                <a:gd name="connsiteX13" fmla="*/ 0 w 1486280"/>
                <a:gd name="connsiteY13" fmla="*/ 430274 h 895482"/>
                <a:gd name="connsiteX14" fmla="*/ 0 w 1486280"/>
                <a:gd name="connsiteY14" fmla="*/ 11059 h 89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86280" h="895482" fill="none" extrusionOk="0">
                  <a:moveTo>
                    <a:pt x="0" y="11059"/>
                  </a:moveTo>
                  <a:cubicBezTo>
                    <a:pt x="-436" y="3699"/>
                    <a:pt x="3935" y="-872"/>
                    <a:pt x="11059" y="0"/>
                  </a:cubicBezTo>
                  <a:cubicBezTo>
                    <a:pt x="129745" y="-14247"/>
                    <a:pt x="278309" y="463"/>
                    <a:pt x="499113" y="0"/>
                  </a:cubicBezTo>
                  <a:cubicBezTo>
                    <a:pt x="719917" y="-463"/>
                    <a:pt x="889362" y="6558"/>
                    <a:pt x="1016450" y="0"/>
                  </a:cubicBezTo>
                  <a:cubicBezTo>
                    <a:pt x="1143538" y="-6558"/>
                    <a:pt x="1306616" y="7602"/>
                    <a:pt x="1475221" y="0"/>
                  </a:cubicBezTo>
                  <a:cubicBezTo>
                    <a:pt x="1479980" y="-230"/>
                    <a:pt x="1485988" y="3853"/>
                    <a:pt x="1486280" y="11059"/>
                  </a:cubicBezTo>
                  <a:cubicBezTo>
                    <a:pt x="1493740" y="119039"/>
                    <a:pt x="1466487" y="241796"/>
                    <a:pt x="1486280" y="421540"/>
                  </a:cubicBezTo>
                  <a:cubicBezTo>
                    <a:pt x="1506073" y="601284"/>
                    <a:pt x="1482326" y="671521"/>
                    <a:pt x="1486280" y="884423"/>
                  </a:cubicBezTo>
                  <a:cubicBezTo>
                    <a:pt x="1486555" y="889567"/>
                    <a:pt x="1481314" y="895071"/>
                    <a:pt x="1475221" y="895482"/>
                  </a:cubicBezTo>
                  <a:cubicBezTo>
                    <a:pt x="1304707" y="908088"/>
                    <a:pt x="1150498" y="918973"/>
                    <a:pt x="1001809" y="895482"/>
                  </a:cubicBezTo>
                  <a:cubicBezTo>
                    <a:pt x="853120" y="871991"/>
                    <a:pt x="663144" y="889333"/>
                    <a:pt x="484471" y="895482"/>
                  </a:cubicBezTo>
                  <a:cubicBezTo>
                    <a:pt x="305798" y="901631"/>
                    <a:pt x="171067" y="890286"/>
                    <a:pt x="11059" y="895482"/>
                  </a:cubicBezTo>
                  <a:cubicBezTo>
                    <a:pt x="4518" y="895762"/>
                    <a:pt x="-1450" y="890801"/>
                    <a:pt x="0" y="884423"/>
                  </a:cubicBezTo>
                  <a:cubicBezTo>
                    <a:pt x="15747" y="714670"/>
                    <a:pt x="-4572" y="654731"/>
                    <a:pt x="0" y="430274"/>
                  </a:cubicBezTo>
                  <a:cubicBezTo>
                    <a:pt x="4572" y="205817"/>
                    <a:pt x="-5942" y="149382"/>
                    <a:pt x="0" y="11059"/>
                  </a:cubicBezTo>
                  <a:close/>
                </a:path>
                <a:path w="1486280" h="895482" stroke="0" extrusionOk="0">
                  <a:moveTo>
                    <a:pt x="0" y="11059"/>
                  </a:moveTo>
                  <a:cubicBezTo>
                    <a:pt x="-36" y="4415"/>
                    <a:pt x="5208" y="-781"/>
                    <a:pt x="11059" y="0"/>
                  </a:cubicBezTo>
                  <a:cubicBezTo>
                    <a:pt x="209051" y="13988"/>
                    <a:pt x="312137" y="-16179"/>
                    <a:pt x="469830" y="0"/>
                  </a:cubicBezTo>
                  <a:cubicBezTo>
                    <a:pt x="627523" y="16179"/>
                    <a:pt x="822833" y="-5954"/>
                    <a:pt x="957884" y="0"/>
                  </a:cubicBezTo>
                  <a:cubicBezTo>
                    <a:pt x="1092935" y="5954"/>
                    <a:pt x="1322742" y="-7621"/>
                    <a:pt x="1475221" y="0"/>
                  </a:cubicBezTo>
                  <a:cubicBezTo>
                    <a:pt x="1481624" y="450"/>
                    <a:pt x="1485123" y="5246"/>
                    <a:pt x="1486280" y="11059"/>
                  </a:cubicBezTo>
                  <a:cubicBezTo>
                    <a:pt x="1496153" y="128826"/>
                    <a:pt x="1485025" y="233832"/>
                    <a:pt x="1486280" y="447741"/>
                  </a:cubicBezTo>
                  <a:cubicBezTo>
                    <a:pt x="1487535" y="661650"/>
                    <a:pt x="1470725" y="737570"/>
                    <a:pt x="1486280" y="884423"/>
                  </a:cubicBezTo>
                  <a:cubicBezTo>
                    <a:pt x="1485136" y="890105"/>
                    <a:pt x="1481283" y="894382"/>
                    <a:pt x="1475221" y="895482"/>
                  </a:cubicBezTo>
                  <a:cubicBezTo>
                    <a:pt x="1357411" y="885738"/>
                    <a:pt x="1208016" y="904977"/>
                    <a:pt x="987167" y="895482"/>
                  </a:cubicBezTo>
                  <a:cubicBezTo>
                    <a:pt x="766318" y="885987"/>
                    <a:pt x="716857" y="915957"/>
                    <a:pt x="499113" y="895482"/>
                  </a:cubicBezTo>
                  <a:cubicBezTo>
                    <a:pt x="281369" y="875007"/>
                    <a:pt x="196447" y="916921"/>
                    <a:pt x="11059" y="895482"/>
                  </a:cubicBezTo>
                  <a:cubicBezTo>
                    <a:pt x="4933" y="895996"/>
                    <a:pt x="-177" y="889979"/>
                    <a:pt x="0" y="884423"/>
                  </a:cubicBezTo>
                  <a:cubicBezTo>
                    <a:pt x="7997" y="796455"/>
                    <a:pt x="-20273" y="644828"/>
                    <a:pt x="0" y="447741"/>
                  </a:cubicBezTo>
                  <a:cubicBezTo>
                    <a:pt x="20273" y="250654"/>
                    <a:pt x="3656" y="111964"/>
                    <a:pt x="0" y="11059"/>
                  </a:cubicBezTo>
                  <a:close/>
                </a:path>
              </a:pathLst>
            </a:custGeom>
            <a:solidFill>
              <a:schemeClr val="bg1"/>
            </a:solidFill>
            <a:ln w="19050">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extBox 30">
              <a:extLst>
                <a:ext uri="{FF2B5EF4-FFF2-40B4-BE49-F238E27FC236}">
                  <a16:creationId xmlns:a16="http://schemas.microsoft.com/office/drawing/2014/main" id="{9DF7AF13-47EA-4CE3-89FB-56E49AD2842A}"/>
                </a:ext>
              </a:extLst>
            </p:cNvPr>
            <p:cNvSpPr txBox="1"/>
            <p:nvPr/>
          </p:nvSpPr>
          <p:spPr>
            <a:xfrm>
              <a:off x="2455481" y="3127229"/>
              <a:ext cx="1486280" cy="584775"/>
            </a:xfrm>
            <a:prstGeom prst="rect">
              <a:avLst/>
            </a:prstGeom>
            <a:noFill/>
          </p:spPr>
          <p:txBody>
            <a:bodyPr wrap="square" rtlCol="0" anchor="ctr">
              <a:spAutoFit/>
            </a:bodyPr>
            <a:lstStyle/>
            <a:p>
              <a:pPr algn="ctr"/>
              <a:r>
                <a:rPr lang="es-ES" sz="1600" b="1" dirty="0">
                  <a:latin typeface="Bradley Hand ITC" panose="03070402050302030203" pitchFamily="66" charset="0"/>
                </a:rPr>
                <a:t>Remote</a:t>
              </a:r>
            </a:p>
            <a:p>
              <a:pPr algn="ctr"/>
              <a:r>
                <a:rPr lang="es-ES" sz="1600" b="1" dirty="0">
                  <a:latin typeface="Bradley Hand ITC" panose="03070402050302030203" pitchFamily="66" charset="0"/>
                </a:rPr>
                <a:t>Repository</a:t>
              </a:r>
            </a:p>
          </p:txBody>
        </p:sp>
      </p:grpSp>
      <p:grpSp>
        <p:nvGrpSpPr>
          <p:cNvPr id="40" name="Group 39">
            <a:extLst>
              <a:ext uri="{FF2B5EF4-FFF2-40B4-BE49-F238E27FC236}">
                <a16:creationId xmlns:a16="http://schemas.microsoft.com/office/drawing/2014/main" id="{595828E1-C020-4AEC-8C7E-908FAA5AA3E8}"/>
              </a:ext>
            </a:extLst>
          </p:cNvPr>
          <p:cNvGrpSpPr/>
          <p:nvPr/>
        </p:nvGrpSpPr>
        <p:grpSpPr>
          <a:xfrm>
            <a:off x="1267065" y="3180060"/>
            <a:ext cx="1486280" cy="895482"/>
            <a:chOff x="2455481" y="2981259"/>
            <a:chExt cx="1486280" cy="895482"/>
          </a:xfrm>
        </p:grpSpPr>
        <p:sp>
          <p:nvSpPr>
            <p:cNvPr id="41" name="Picture Placeholder Background">
              <a:extLst>
                <a:ext uri="{FF2B5EF4-FFF2-40B4-BE49-F238E27FC236}">
                  <a16:creationId xmlns:a16="http://schemas.microsoft.com/office/drawing/2014/main" id="{7D929ED5-73AE-4713-9794-F3DE9E43BD6E}"/>
                </a:ext>
              </a:extLst>
            </p:cNvPr>
            <p:cNvSpPr/>
            <p:nvPr/>
          </p:nvSpPr>
          <p:spPr>
            <a:xfrm>
              <a:off x="2455481" y="2981259"/>
              <a:ext cx="1486280" cy="895482"/>
            </a:xfrm>
            <a:custGeom>
              <a:avLst/>
              <a:gdLst>
                <a:gd name="connsiteX0" fmla="*/ 0 w 1486280"/>
                <a:gd name="connsiteY0" fmla="*/ 11059 h 895482"/>
                <a:gd name="connsiteX1" fmla="*/ 11059 w 1486280"/>
                <a:gd name="connsiteY1" fmla="*/ 0 h 895482"/>
                <a:gd name="connsiteX2" fmla="*/ 499113 w 1486280"/>
                <a:gd name="connsiteY2" fmla="*/ 0 h 895482"/>
                <a:gd name="connsiteX3" fmla="*/ 1016450 w 1486280"/>
                <a:gd name="connsiteY3" fmla="*/ 0 h 895482"/>
                <a:gd name="connsiteX4" fmla="*/ 1475221 w 1486280"/>
                <a:gd name="connsiteY4" fmla="*/ 0 h 895482"/>
                <a:gd name="connsiteX5" fmla="*/ 1486280 w 1486280"/>
                <a:gd name="connsiteY5" fmla="*/ 11059 h 895482"/>
                <a:gd name="connsiteX6" fmla="*/ 1486280 w 1486280"/>
                <a:gd name="connsiteY6" fmla="*/ 421540 h 895482"/>
                <a:gd name="connsiteX7" fmla="*/ 1486280 w 1486280"/>
                <a:gd name="connsiteY7" fmla="*/ 884423 h 895482"/>
                <a:gd name="connsiteX8" fmla="*/ 1475221 w 1486280"/>
                <a:gd name="connsiteY8" fmla="*/ 895482 h 895482"/>
                <a:gd name="connsiteX9" fmla="*/ 1001809 w 1486280"/>
                <a:gd name="connsiteY9" fmla="*/ 895482 h 895482"/>
                <a:gd name="connsiteX10" fmla="*/ 484471 w 1486280"/>
                <a:gd name="connsiteY10" fmla="*/ 895482 h 895482"/>
                <a:gd name="connsiteX11" fmla="*/ 11059 w 1486280"/>
                <a:gd name="connsiteY11" fmla="*/ 895482 h 895482"/>
                <a:gd name="connsiteX12" fmla="*/ 0 w 1486280"/>
                <a:gd name="connsiteY12" fmla="*/ 884423 h 895482"/>
                <a:gd name="connsiteX13" fmla="*/ 0 w 1486280"/>
                <a:gd name="connsiteY13" fmla="*/ 430274 h 895482"/>
                <a:gd name="connsiteX14" fmla="*/ 0 w 1486280"/>
                <a:gd name="connsiteY14" fmla="*/ 11059 h 89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86280" h="895482" fill="none" extrusionOk="0">
                  <a:moveTo>
                    <a:pt x="0" y="11059"/>
                  </a:moveTo>
                  <a:cubicBezTo>
                    <a:pt x="-436" y="3699"/>
                    <a:pt x="3935" y="-872"/>
                    <a:pt x="11059" y="0"/>
                  </a:cubicBezTo>
                  <a:cubicBezTo>
                    <a:pt x="129745" y="-14247"/>
                    <a:pt x="278309" y="463"/>
                    <a:pt x="499113" y="0"/>
                  </a:cubicBezTo>
                  <a:cubicBezTo>
                    <a:pt x="719917" y="-463"/>
                    <a:pt x="889362" y="6558"/>
                    <a:pt x="1016450" y="0"/>
                  </a:cubicBezTo>
                  <a:cubicBezTo>
                    <a:pt x="1143538" y="-6558"/>
                    <a:pt x="1306616" y="7602"/>
                    <a:pt x="1475221" y="0"/>
                  </a:cubicBezTo>
                  <a:cubicBezTo>
                    <a:pt x="1479980" y="-230"/>
                    <a:pt x="1485988" y="3853"/>
                    <a:pt x="1486280" y="11059"/>
                  </a:cubicBezTo>
                  <a:cubicBezTo>
                    <a:pt x="1493740" y="119039"/>
                    <a:pt x="1466487" y="241796"/>
                    <a:pt x="1486280" y="421540"/>
                  </a:cubicBezTo>
                  <a:cubicBezTo>
                    <a:pt x="1506073" y="601284"/>
                    <a:pt x="1482326" y="671521"/>
                    <a:pt x="1486280" y="884423"/>
                  </a:cubicBezTo>
                  <a:cubicBezTo>
                    <a:pt x="1486555" y="889567"/>
                    <a:pt x="1481314" y="895071"/>
                    <a:pt x="1475221" y="895482"/>
                  </a:cubicBezTo>
                  <a:cubicBezTo>
                    <a:pt x="1304707" y="908088"/>
                    <a:pt x="1150498" y="918973"/>
                    <a:pt x="1001809" y="895482"/>
                  </a:cubicBezTo>
                  <a:cubicBezTo>
                    <a:pt x="853120" y="871991"/>
                    <a:pt x="663144" y="889333"/>
                    <a:pt x="484471" y="895482"/>
                  </a:cubicBezTo>
                  <a:cubicBezTo>
                    <a:pt x="305798" y="901631"/>
                    <a:pt x="171067" y="890286"/>
                    <a:pt x="11059" y="895482"/>
                  </a:cubicBezTo>
                  <a:cubicBezTo>
                    <a:pt x="4518" y="895762"/>
                    <a:pt x="-1450" y="890801"/>
                    <a:pt x="0" y="884423"/>
                  </a:cubicBezTo>
                  <a:cubicBezTo>
                    <a:pt x="15747" y="714670"/>
                    <a:pt x="-4572" y="654731"/>
                    <a:pt x="0" y="430274"/>
                  </a:cubicBezTo>
                  <a:cubicBezTo>
                    <a:pt x="4572" y="205817"/>
                    <a:pt x="-5942" y="149382"/>
                    <a:pt x="0" y="11059"/>
                  </a:cubicBezTo>
                  <a:close/>
                </a:path>
                <a:path w="1486280" h="895482" stroke="0" extrusionOk="0">
                  <a:moveTo>
                    <a:pt x="0" y="11059"/>
                  </a:moveTo>
                  <a:cubicBezTo>
                    <a:pt x="-36" y="4415"/>
                    <a:pt x="5208" y="-781"/>
                    <a:pt x="11059" y="0"/>
                  </a:cubicBezTo>
                  <a:cubicBezTo>
                    <a:pt x="209051" y="13988"/>
                    <a:pt x="312137" y="-16179"/>
                    <a:pt x="469830" y="0"/>
                  </a:cubicBezTo>
                  <a:cubicBezTo>
                    <a:pt x="627523" y="16179"/>
                    <a:pt x="822833" y="-5954"/>
                    <a:pt x="957884" y="0"/>
                  </a:cubicBezTo>
                  <a:cubicBezTo>
                    <a:pt x="1092935" y="5954"/>
                    <a:pt x="1322742" y="-7621"/>
                    <a:pt x="1475221" y="0"/>
                  </a:cubicBezTo>
                  <a:cubicBezTo>
                    <a:pt x="1481624" y="450"/>
                    <a:pt x="1485123" y="5246"/>
                    <a:pt x="1486280" y="11059"/>
                  </a:cubicBezTo>
                  <a:cubicBezTo>
                    <a:pt x="1496153" y="128826"/>
                    <a:pt x="1485025" y="233832"/>
                    <a:pt x="1486280" y="447741"/>
                  </a:cubicBezTo>
                  <a:cubicBezTo>
                    <a:pt x="1487535" y="661650"/>
                    <a:pt x="1470725" y="737570"/>
                    <a:pt x="1486280" y="884423"/>
                  </a:cubicBezTo>
                  <a:cubicBezTo>
                    <a:pt x="1485136" y="890105"/>
                    <a:pt x="1481283" y="894382"/>
                    <a:pt x="1475221" y="895482"/>
                  </a:cubicBezTo>
                  <a:cubicBezTo>
                    <a:pt x="1357411" y="885738"/>
                    <a:pt x="1208016" y="904977"/>
                    <a:pt x="987167" y="895482"/>
                  </a:cubicBezTo>
                  <a:cubicBezTo>
                    <a:pt x="766318" y="885987"/>
                    <a:pt x="716857" y="915957"/>
                    <a:pt x="499113" y="895482"/>
                  </a:cubicBezTo>
                  <a:cubicBezTo>
                    <a:pt x="281369" y="875007"/>
                    <a:pt x="196447" y="916921"/>
                    <a:pt x="11059" y="895482"/>
                  </a:cubicBezTo>
                  <a:cubicBezTo>
                    <a:pt x="4933" y="895996"/>
                    <a:pt x="-177" y="889979"/>
                    <a:pt x="0" y="884423"/>
                  </a:cubicBezTo>
                  <a:cubicBezTo>
                    <a:pt x="7997" y="796455"/>
                    <a:pt x="-20273" y="644828"/>
                    <a:pt x="0" y="447741"/>
                  </a:cubicBezTo>
                  <a:cubicBezTo>
                    <a:pt x="20273" y="250654"/>
                    <a:pt x="3656" y="111964"/>
                    <a:pt x="0" y="11059"/>
                  </a:cubicBezTo>
                  <a:close/>
                </a:path>
              </a:pathLst>
            </a:custGeom>
            <a:solidFill>
              <a:schemeClr val="bg1"/>
            </a:solidFill>
            <a:ln w="19050">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TextBox 41">
              <a:extLst>
                <a:ext uri="{FF2B5EF4-FFF2-40B4-BE49-F238E27FC236}">
                  <a16:creationId xmlns:a16="http://schemas.microsoft.com/office/drawing/2014/main" id="{93491537-E96D-4588-84A0-5193CFEBCE5E}"/>
                </a:ext>
              </a:extLst>
            </p:cNvPr>
            <p:cNvSpPr txBox="1"/>
            <p:nvPr/>
          </p:nvSpPr>
          <p:spPr>
            <a:xfrm>
              <a:off x="2455481" y="3127229"/>
              <a:ext cx="1486280" cy="584775"/>
            </a:xfrm>
            <a:prstGeom prst="rect">
              <a:avLst/>
            </a:prstGeom>
            <a:noFill/>
          </p:spPr>
          <p:txBody>
            <a:bodyPr wrap="square" rtlCol="0" anchor="ctr">
              <a:spAutoFit/>
            </a:bodyPr>
            <a:lstStyle/>
            <a:p>
              <a:pPr algn="ctr"/>
              <a:r>
                <a:rPr lang="es-ES" sz="1600" b="1" dirty="0">
                  <a:latin typeface="Bradley Hand ITC" panose="03070402050302030203" pitchFamily="66" charset="0"/>
                </a:rPr>
                <a:t>Working Directory</a:t>
              </a:r>
            </a:p>
          </p:txBody>
        </p:sp>
      </p:grpSp>
      <p:sp>
        <p:nvSpPr>
          <p:cNvPr id="64" name="TextBox 63">
            <a:extLst>
              <a:ext uri="{FF2B5EF4-FFF2-40B4-BE49-F238E27FC236}">
                <a16:creationId xmlns:a16="http://schemas.microsoft.com/office/drawing/2014/main" id="{E68EE6EA-4160-471B-AFC5-763A8F5F78A9}"/>
              </a:ext>
            </a:extLst>
          </p:cNvPr>
          <p:cNvSpPr txBox="1"/>
          <p:nvPr/>
        </p:nvSpPr>
        <p:spPr>
          <a:xfrm>
            <a:off x="571709" y="1263452"/>
            <a:ext cx="7813570" cy="461665"/>
          </a:xfrm>
          <a:prstGeom prst="rect">
            <a:avLst/>
          </a:prstGeom>
          <a:noFill/>
        </p:spPr>
        <p:txBody>
          <a:bodyPr wrap="square" rtlCol="0" anchor="ctr">
            <a:spAutoFit/>
          </a:bodyPr>
          <a:lstStyle/>
          <a:p>
            <a:pPr algn="ctr"/>
            <a:r>
              <a:rPr lang="es-ES" sz="2400" b="1" dirty="0">
                <a:latin typeface="Bradley Hand ITC" panose="03070402050302030203" pitchFamily="66" charset="0"/>
              </a:rPr>
              <a:t>Local</a:t>
            </a:r>
          </a:p>
        </p:txBody>
      </p:sp>
      <p:sp>
        <p:nvSpPr>
          <p:cNvPr id="65" name="TextBox 64">
            <a:extLst>
              <a:ext uri="{FF2B5EF4-FFF2-40B4-BE49-F238E27FC236}">
                <a16:creationId xmlns:a16="http://schemas.microsoft.com/office/drawing/2014/main" id="{F798B893-0D2E-4515-B418-800B35550F64}"/>
              </a:ext>
            </a:extLst>
          </p:cNvPr>
          <p:cNvSpPr txBox="1"/>
          <p:nvPr/>
        </p:nvSpPr>
        <p:spPr>
          <a:xfrm>
            <a:off x="8376043" y="1263452"/>
            <a:ext cx="3008063" cy="461665"/>
          </a:xfrm>
          <a:prstGeom prst="rect">
            <a:avLst/>
          </a:prstGeom>
          <a:noFill/>
        </p:spPr>
        <p:txBody>
          <a:bodyPr wrap="square" rtlCol="0" anchor="ctr">
            <a:spAutoFit/>
          </a:bodyPr>
          <a:lstStyle/>
          <a:p>
            <a:pPr algn="ctr"/>
            <a:r>
              <a:rPr lang="es-ES" sz="2400" b="1" dirty="0">
                <a:latin typeface="Bradley Hand ITC" panose="03070402050302030203" pitchFamily="66" charset="0"/>
              </a:rPr>
              <a:t>Remote</a:t>
            </a:r>
          </a:p>
        </p:txBody>
      </p:sp>
      <p:sp>
        <p:nvSpPr>
          <p:cNvPr id="67" name="Slider Line">
            <a:extLst>
              <a:ext uri="{FF2B5EF4-FFF2-40B4-BE49-F238E27FC236}">
                <a16:creationId xmlns:a16="http://schemas.microsoft.com/office/drawing/2014/main" id="{014B1C90-2FDA-4EF4-A9F6-C3CF35511C0B}"/>
              </a:ext>
            </a:extLst>
          </p:cNvPr>
          <p:cNvSpPr/>
          <p:nvPr/>
        </p:nvSpPr>
        <p:spPr>
          <a:xfrm rot="5400000">
            <a:off x="6243690" y="3419354"/>
            <a:ext cx="4289424" cy="36000"/>
          </a:xfrm>
          <a:custGeom>
            <a:avLst/>
            <a:gdLst>
              <a:gd name="connsiteX0" fmla="*/ 0 w 4289424"/>
              <a:gd name="connsiteY0" fmla="*/ 18000 h 36000"/>
              <a:gd name="connsiteX1" fmla="*/ 18000 w 4289424"/>
              <a:gd name="connsiteY1" fmla="*/ 0 h 36000"/>
              <a:gd name="connsiteX2" fmla="*/ 625632 w 4289424"/>
              <a:gd name="connsiteY2" fmla="*/ 0 h 36000"/>
              <a:gd name="connsiteX3" fmla="*/ 1148196 w 4289424"/>
              <a:gd name="connsiteY3" fmla="*/ 0 h 36000"/>
              <a:gd name="connsiteX4" fmla="*/ 1755828 w 4289424"/>
              <a:gd name="connsiteY4" fmla="*/ 0 h 36000"/>
              <a:gd name="connsiteX5" fmla="*/ 2235857 w 4289424"/>
              <a:gd name="connsiteY5" fmla="*/ 0 h 36000"/>
              <a:gd name="connsiteX6" fmla="*/ 2928557 w 4289424"/>
              <a:gd name="connsiteY6" fmla="*/ 0 h 36000"/>
              <a:gd name="connsiteX7" fmla="*/ 3451121 w 4289424"/>
              <a:gd name="connsiteY7" fmla="*/ 0 h 36000"/>
              <a:gd name="connsiteX8" fmla="*/ 4271424 w 4289424"/>
              <a:gd name="connsiteY8" fmla="*/ 0 h 36000"/>
              <a:gd name="connsiteX9" fmla="*/ 4289424 w 4289424"/>
              <a:gd name="connsiteY9" fmla="*/ 18000 h 36000"/>
              <a:gd name="connsiteX10" fmla="*/ 4289424 w 4289424"/>
              <a:gd name="connsiteY10" fmla="*/ 18000 h 36000"/>
              <a:gd name="connsiteX11" fmla="*/ 4271424 w 4289424"/>
              <a:gd name="connsiteY11" fmla="*/ 36000 h 36000"/>
              <a:gd name="connsiteX12" fmla="*/ 3663792 w 4289424"/>
              <a:gd name="connsiteY12" fmla="*/ 36000 h 36000"/>
              <a:gd name="connsiteX13" fmla="*/ 3013626 w 4289424"/>
              <a:gd name="connsiteY13" fmla="*/ 36000 h 36000"/>
              <a:gd name="connsiteX14" fmla="*/ 2405994 w 4289424"/>
              <a:gd name="connsiteY14" fmla="*/ 36000 h 36000"/>
              <a:gd name="connsiteX15" fmla="*/ 1713293 w 4289424"/>
              <a:gd name="connsiteY15" fmla="*/ 36000 h 36000"/>
              <a:gd name="connsiteX16" fmla="*/ 1063127 w 4289424"/>
              <a:gd name="connsiteY16" fmla="*/ 36000 h 36000"/>
              <a:gd name="connsiteX17" fmla="*/ 18000 w 4289424"/>
              <a:gd name="connsiteY17" fmla="*/ 36000 h 36000"/>
              <a:gd name="connsiteX18" fmla="*/ 0 w 4289424"/>
              <a:gd name="connsiteY18"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289424" h="36000" fill="none" extrusionOk="0">
                <a:moveTo>
                  <a:pt x="0" y="18000"/>
                </a:moveTo>
                <a:cubicBezTo>
                  <a:pt x="1519" y="6114"/>
                  <a:pt x="8250" y="1190"/>
                  <a:pt x="18000" y="0"/>
                </a:cubicBezTo>
                <a:cubicBezTo>
                  <a:pt x="158047" y="25995"/>
                  <a:pt x="328152" y="-24266"/>
                  <a:pt x="625632" y="0"/>
                </a:cubicBezTo>
                <a:cubicBezTo>
                  <a:pt x="923112" y="24266"/>
                  <a:pt x="902566" y="22770"/>
                  <a:pt x="1148196" y="0"/>
                </a:cubicBezTo>
                <a:cubicBezTo>
                  <a:pt x="1393826" y="-22770"/>
                  <a:pt x="1552123" y="21323"/>
                  <a:pt x="1755828" y="0"/>
                </a:cubicBezTo>
                <a:cubicBezTo>
                  <a:pt x="1959533" y="-21323"/>
                  <a:pt x="2099996" y="3745"/>
                  <a:pt x="2235857" y="0"/>
                </a:cubicBezTo>
                <a:cubicBezTo>
                  <a:pt x="2371718" y="-3745"/>
                  <a:pt x="2616837" y="-15117"/>
                  <a:pt x="2928557" y="0"/>
                </a:cubicBezTo>
                <a:cubicBezTo>
                  <a:pt x="3240277" y="15117"/>
                  <a:pt x="3311863" y="24845"/>
                  <a:pt x="3451121" y="0"/>
                </a:cubicBezTo>
                <a:cubicBezTo>
                  <a:pt x="3590379" y="-24845"/>
                  <a:pt x="4017706" y="-25429"/>
                  <a:pt x="4271424" y="0"/>
                </a:cubicBezTo>
                <a:cubicBezTo>
                  <a:pt x="4280556" y="-397"/>
                  <a:pt x="4288639" y="9137"/>
                  <a:pt x="4289424" y="18000"/>
                </a:cubicBezTo>
                <a:lnTo>
                  <a:pt x="4289424" y="18000"/>
                </a:lnTo>
                <a:cubicBezTo>
                  <a:pt x="4289569" y="27618"/>
                  <a:pt x="4280728" y="37523"/>
                  <a:pt x="4271424" y="36000"/>
                </a:cubicBezTo>
                <a:cubicBezTo>
                  <a:pt x="4096904" y="24277"/>
                  <a:pt x="3877819" y="36232"/>
                  <a:pt x="3663792" y="36000"/>
                </a:cubicBezTo>
                <a:cubicBezTo>
                  <a:pt x="3449765" y="35768"/>
                  <a:pt x="3148358" y="67168"/>
                  <a:pt x="3013626" y="36000"/>
                </a:cubicBezTo>
                <a:cubicBezTo>
                  <a:pt x="2878894" y="4832"/>
                  <a:pt x="2699354" y="48822"/>
                  <a:pt x="2405994" y="36000"/>
                </a:cubicBezTo>
                <a:cubicBezTo>
                  <a:pt x="2112634" y="23178"/>
                  <a:pt x="1952028" y="64009"/>
                  <a:pt x="1713293" y="36000"/>
                </a:cubicBezTo>
                <a:cubicBezTo>
                  <a:pt x="1474558" y="7991"/>
                  <a:pt x="1286290" y="50945"/>
                  <a:pt x="1063127" y="36000"/>
                </a:cubicBezTo>
                <a:cubicBezTo>
                  <a:pt x="839964" y="21055"/>
                  <a:pt x="535536" y="57712"/>
                  <a:pt x="18000" y="36000"/>
                </a:cubicBezTo>
                <a:cubicBezTo>
                  <a:pt x="7677" y="35592"/>
                  <a:pt x="909" y="28865"/>
                  <a:pt x="0" y="18000"/>
                </a:cubicBezTo>
                <a:close/>
              </a:path>
              <a:path w="4289424" h="36000" stroke="0" extrusionOk="0">
                <a:moveTo>
                  <a:pt x="0" y="18000"/>
                </a:moveTo>
                <a:cubicBezTo>
                  <a:pt x="-423" y="7816"/>
                  <a:pt x="8071" y="-375"/>
                  <a:pt x="18000" y="0"/>
                </a:cubicBezTo>
                <a:cubicBezTo>
                  <a:pt x="333241" y="-25862"/>
                  <a:pt x="437797" y="927"/>
                  <a:pt x="710700" y="0"/>
                </a:cubicBezTo>
                <a:cubicBezTo>
                  <a:pt x="983603" y="-927"/>
                  <a:pt x="1147033" y="-18035"/>
                  <a:pt x="1403401" y="0"/>
                </a:cubicBezTo>
                <a:cubicBezTo>
                  <a:pt x="1659769" y="18035"/>
                  <a:pt x="1717002" y="992"/>
                  <a:pt x="2011033" y="0"/>
                </a:cubicBezTo>
                <a:cubicBezTo>
                  <a:pt x="2305064" y="-992"/>
                  <a:pt x="2429757" y="-15004"/>
                  <a:pt x="2703733" y="0"/>
                </a:cubicBezTo>
                <a:cubicBezTo>
                  <a:pt x="2977709" y="15004"/>
                  <a:pt x="3015052" y="27151"/>
                  <a:pt x="3311365" y="0"/>
                </a:cubicBezTo>
                <a:cubicBezTo>
                  <a:pt x="3607678" y="-27151"/>
                  <a:pt x="3984721" y="-6526"/>
                  <a:pt x="4271424" y="0"/>
                </a:cubicBezTo>
                <a:cubicBezTo>
                  <a:pt x="4282134" y="2099"/>
                  <a:pt x="4290101" y="9295"/>
                  <a:pt x="4289424" y="18000"/>
                </a:cubicBezTo>
                <a:lnTo>
                  <a:pt x="4289424" y="18000"/>
                </a:lnTo>
                <a:cubicBezTo>
                  <a:pt x="4287693" y="27597"/>
                  <a:pt x="4283075" y="35679"/>
                  <a:pt x="4271424" y="36000"/>
                </a:cubicBezTo>
                <a:cubicBezTo>
                  <a:pt x="4058642" y="59108"/>
                  <a:pt x="3854173" y="41081"/>
                  <a:pt x="3748860" y="36000"/>
                </a:cubicBezTo>
                <a:cubicBezTo>
                  <a:pt x="3643547" y="30919"/>
                  <a:pt x="3340107" y="39218"/>
                  <a:pt x="3098694" y="36000"/>
                </a:cubicBezTo>
                <a:cubicBezTo>
                  <a:pt x="2857281" y="32782"/>
                  <a:pt x="2590482" y="13030"/>
                  <a:pt x="2448528" y="36000"/>
                </a:cubicBezTo>
                <a:cubicBezTo>
                  <a:pt x="2306574" y="58970"/>
                  <a:pt x="2128662" y="52130"/>
                  <a:pt x="1840896" y="36000"/>
                </a:cubicBezTo>
                <a:cubicBezTo>
                  <a:pt x="1553130" y="19870"/>
                  <a:pt x="1430291" y="22409"/>
                  <a:pt x="1148196" y="36000"/>
                </a:cubicBezTo>
                <a:cubicBezTo>
                  <a:pt x="866101" y="49591"/>
                  <a:pt x="757553" y="22544"/>
                  <a:pt x="625632" y="36000"/>
                </a:cubicBezTo>
                <a:cubicBezTo>
                  <a:pt x="493711" y="49456"/>
                  <a:pt x="248550" y="45925"/>
                  <a:pt x="18000" y="36000"/>
                </a:cubicBezTo>
                <a:cubicBezTo>
                  <a:pt x="7355" y="36286"/>
                  <a:pt x="1878" y="28397"/>
                  <a:pt x="0" y="18000"/>
                </a:cubicBezTo>
                <a:close/>
              </a:path>
            </a:pathLst>
          </a:custGeom>
          <a:solidFill>
            <a:schemeClr val="accent1">
              <a:lumMod val="50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1" name="Group 80">
            <a:extLst>
              <a:ext uri="{FF2B5EF4-FFF2-40B4-BE49-F238E27FC236}">
                <a16:creationId xmlns:a16="http://schemas.microsoft.com/office/drawing/2014/main" id="{A0BA15F0-283C-42CD-B776-941CB55B7B6B}"/>
              </a:ext>
            </a:extLst>
          </p:cNvPr>
          <p:cNvGrpSpPr/>
          <p:nvPr/>
        </p:nvGrpSpPr>
        <p:grpSpPr>
          <a:xfrm>
            <a:off x="3707976" y="3180060"/>
            <a:ext cx="1486280" cy="895482"/>
            <a:chOff x="2455481" y="2981259"/>
            <a:chExt cx="1486280" cy="895482"/>
          </a:xfrm>
        </p:grpSpPr>
        <p:sp>
          <p:nvSpPr>
            <p:cNvPr id="82" name="Picture Placeholder Background">
              <a:extLst>
                <a:ext uri="{FF2B5EF4-FFF2-40B4-BE49-F238E27FC236}">
                  <a16:creationId xmlns:a16="http://schemas.microsoft.com/office/drawing/2014/main" id="{1AE4DFD6-9AB8-4986-A4EB-B0E5A4F9C5E5}"/>
                </a:ext>
              </a:extLst>
            </p:cNvPr>
            <p:cNvSpPr/>
            <p:nvPr/>
          </p:nvSpPr>
          <p:spPr>
            <a:xfrm>
              <a:off x="2455481" y="2981259"/>
              <a:ext cx="1486280" cy="895482"/>
            </a:xfrm>
            <a:custGeom>
              <a:avLst/>
              <a:gdLst>
                <a:gd name="connsiteX0" fmla="*/ 0 w 1486280"/>
                <a:gd name="connsiteY0" fmla="*/ 11059 h 895482"/>
                <a:gd name="connsiteX1" fmla="*/ 11059 w 1486280"/>
                <a:gd name="connsiteY1" fmla="*/ 0 h 895482"/>
                <a:gd name="connsiteX2" fmla="*/ 499113 w 1486280"/>
                <a:gd name="connsiteY2" fmla="*/ 0 h 895482"/>
                <a:gd name="connsiteX3" fmla="*/ 1016450 w 1486280"/>
                <a:gd name="connsiteY3" fmla="*/ 0 h 895482"/>
                <a:gd name="connsiteX4" fmla="*/ 1475221 w 1486280"/>
                <a:gd name="connsiteY4" fmla="*/ 0 h 895482"/>
                <a:gd name="connsiteX5" fmla="*/ 1486280 w 1486280"/>
                <a:gd name="connsiteY5" fmla="*/ 11059 h 895482"/>
                <a:gd name="connsiteX6" fmla="*/ 1486280 w 1486280"/>
                <a:gd name="connsiteY6" fmla="*/ 421540 h 895482"/>
                <a:gd name="connsiteX7" fmla="*/ 1486280 w 1486280"/>
                <a:gd name="connsiteY7" fmla="*/ 884423 h 895482"/>
                <a:gd name="connsiteX8" fmla="*/ 1475221 w 1486280"/>
                <a:gd name="connsiteY8" fmla="*/ 895482 h 895482"/>
                <a:gd name="connsiteX9" fmla="*/ 1001809 w 1486280"/>
                <a:gd name="connsiteY9" fmla="*/ 895482 h 895482"/>
                <a:gd name="connsiteX10" fmla="*/ 484471 w 1486280"/>
                <a:gd name="connsiteY10" fmla="*/ 895482 h 895482"/>
                <a:gd name="connsiteX11" fmla="*/ 11059 w 1486280"/>
                <a:gd name="connsiteY11" fmla="*/ 895482 h 895482"/>
                <a:gd name="connsiteX12" fmla="*/ 0 w 1486280"/>
                <a:gd name="connsiteY12" fmla="*/ 884423 h 895482"/>
                <a:gd name="connsiteX13" fmla="*/ 0 w 1486280"/>
                <a:gd name="connsiteY13" fmla="*/ 430274 h 895482"/>
                <a:gd name="connsiteX14" fmla="*/ 0 w 1486280"/>
                <a:gd name="connsiteY14" fmla="*/ 11059 h 89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86280" h="895482" fill="none" extrusionOk="0">
                  <a:moveTo>
                    <a:pt x="0" y="11059"/>
                  </a:moveTo>
                  <a:cubicBezTo>
                    <a:pt x="-436" y="3699"/>
                    <a:pt x="3935" y="-872"/>
                    <a:pt x="11059" y="0"/>
                  </a:cubicBezTo>
                  <a:cubicBezTo>
                    <a:pt x="129745" y="-14247"/>
                    <a:pt x="278309" y="463"/>
                    <a:pt x="499113" y="0"/>
                  </a:cubicBezTo>
                  <a:cubicBezTo>
                    <a:pt x="719917" y="-463"/>
                    <a:pt x="889362" y="6558"/>
                    <a:pt x="1016450" y="0"/>
                  </a:cubicBezTo>
                  <a:cubicBezTo>
                    <a:pt x="1143538" y="-6558"/>
                    <a:pt x="1306616" y="7602"/>
                    <a:pt x="1475221" y="0"/>
                  </a:cubicBezTo>
                  <a:cubicBezTo>
                    <a:pt x="1479980" y="-230"/>
                    <a:pt x="1485988" y="3853"/>
                    <a:pt x="1486280" y="11059"/>
                  </a:cubicBezTo>
                  <a:cubicBezTo>
                    <a:pt x="1493740" y="119039"/>
                    <a:pt x="1466487" y="241796"/>
                    <a:pt x="1486280" y="421540"/>
                  </a:cubicBezTo>
                  <a:cubicBezTo>
                    <a:pt x="1506073" y="601284"/>
                    <a:pt x="1482326" y="671521"/>
                    <a:pt x="1486280" y="884423"/>
                  </a:cubicBezTo>
                  <a:cubicBezTo>
                    <a:pt x="1486555" y="889567"/>
                    <a:pt x="1481314" y="895071"/>
                    <a:pt x="1475221" y="895482"/>
                  </a:cubicBezTo>
                  <a:cubicBezTo>
                    <a:pt x="1304707" y="908088"/>
                    <a:pt x="1150498" y="918973"/>
                    <a:pt x="1001809" y="895482"/>
                  </a:cubicBezTo>
                  <a:cubicBezTo>
                    <a:pt x="853120" y="871991"/>
                    <a:pt x="663144" y="889333"/>
                    <a:pt x="484471" y="895482"/>
                  </a:cubicBezTo>
                  <a:cubicBezTo>
                    <a:pt x="305798" y="901631"/>
                    <a:pt x="171067" y="890286"/>
                    <a:pt x="11059" y="895482"/>
                  </a:cubicBezTo>
                  <a:cubicBezTo>
                    <a:pt x="4518" y="895762"/>
                    <a:pt x="-1450" y="890801"/>
                    <a:pt x="0" y="884423"/>
                  </a:cubicBezTo>
                  <a:cubicBezTo>
                    <a:pt x="15747" y="714670"/>
                    <a:pt x="-4572" y="654731"/>
                    <a:pt x="0" y="430274"/>
                  </a:cubicBezTo>
                  <a:cubicBezTo>
                    <a:pt x="4572" y="205817"/>
                    <a:pt x="-5942" y="149382"/>
                    <a:pt x="0" y="11059"/>
                  </a:cubicBezTo>
                  <a:close/>
                </a:path>
                <a:path w="1486280" h="895482" stroke="0" extrusionOk="0">
                  <a:moveTo>
                    <a:pt x="0" y="11059"/>
                  </a:moveTo>
                  <a:cubicBezTo>
                    <a:pt x="-36" y="4415"/>
                    <a:pt x="5208" y="-781"/>
                    <a:pt x="11059" y="0"/>
                  </a:cubicBezTo>
                  <a:cubicBezTo>
                    <a:pt x="209051" y="13988"/>
                    <a:pt x="312137" y="-16179"/>
                    <a:pt x="469830" y="0"/>
                  </a:cubicBezTo>
                  <a:cubicBezTo>
                    <a:pt x="627523" y="16179"/>
                    <a:pt x="822833" y="-5954"/>
                    <a:pt x="957884" y="0"/>
                  </a:cubicBezTo>
                  <a:cubicBezTo>
                    <a:pt x="1092935" y="5954"/>
                    <a:pt x="1322742" y="-7621"/>
                    <a:pt x="1475221" y="0"/>
                  </a:cubicBezTo>
                  <a:cubicBezTo>
                    <a:pt x="1481624" y="450"/>
                    <a:pt x="1485123" y="5246"/>
                    <a:pt x="1486280" y="11059"/>
                  </a:cubicBezTo>
                  <a:cubicBezTo>
                    <a:pt x="1496153" y="128826"/>
                    <a:pt x="1485025" y="233832"/>
                    <a:pt x="1486280" y="447741"/>
                  </a:cubicBezTo>
                  <a:cubicBezTo>
                    <a:pt x="1487535" y="661650"/>
                    <a:pt x="1470725" y="737570"/>
                    <a:pt x="1486280" y="884423"/>
                  </a:cubicBezTo>
                  <a:cubicBezTo>
                    <a:pt x="1485136" y="890105"/>
                    <a:pt x="1481283" y="894382"/>
                    <a:pt x="1475221" y="895482"/>
                  </a:cubicBezTo>
                  <a:cubicBezTo>
                    <a:pt x="1357411" y="885738"/>
                    <a:pt x="1208016" y="904977"/>
                    <a:pt x="987167" y="895482"/>
                  </a:cubicBezTo>
                  <a:cubicBezTo>
                    <a:pt x="766318" y="885987"/>
                    <a:pt x="716857" y="915957"/>
                    <a:pt x="499113" y="895482"/>
                  </a:cubicBezTo>
                  <a:cubicBezTo>
                    <a:pt x="281369" y="875007"/>
                    <a:pt x="196447" y="916921"/>
                    <a:pt x="11059" y="895482"/>
                  </a:cubicBezTo>
                  <a:cubicBezTo>
                    <a:pt x="4933" y="895996"/>
                    <a:pt x="-177" y="889979"/>
                    <a:pt x="0" y="884423"/>
                  </a:cubicBezTo>
                  <a:cubicBezTo>
                    <a:pt x="7997" y="796455"/>
                    <a:pt x="-20273" y="644828"/>
                    <a:pt x="0" y="447741"/>
                  </a:cubicBezTo>
                  <a:cubicBezTo>
                    <a:pt x="20273" y="250654"/>
                    <a:pt x="3656" y="111964"/>
                    <a:pt x="0" y="11059"/>
                  </a:cubicBezTo>
                  <a:close/>
                </a:path>
              </a:pathLst>
            </a:custGeom>
            <a:solidFill>
              <a:schemeClr val="bg1"/>
            </a:solidFill>
            <a:ln w="19050">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3" name="TextBox 82">
              <a:extLst>
                <a:ext uri="{FF2B5EF4-FFF2-40B4-BE49-F238E27FC236}">
                  <a16:creationId xmlns:a16="http://schemas.microsoft.com/office/drawing/2014/main" id="{18EBF0C0-657E-4600-931C-A05739E9350A}"/>
                </a:ext>
              </a:extLst>
            </p:cNvPr>
            <p:cNvSpPr txBox="1"/>
            <p:nvPr/>
          </p:nvSpPr>
          <p:spPr>
            <a:xfrm>
              <a:off x="2455481" y="3127229"/>
              <a:ext cx="1486280" cy="584775"/>
            </a:xfrm>
            <a:prstGeom prst="rect">
              <a:avLst/>
            </a:prstGeom>
            <a:noFill/>
          </p:spPr>
          <p:txBody>
            <a:bodyPr wrap="square" rtlCol="0" anchor="ctr">
              <a:spAutoFit/>
            </a:bodyPr>
            <a:lstStyle/>
            <a:p>
              <a:pPr algn="ctr"/>
              <a:r>
                <a:rPr lang="es-ES" sz="1600" b="1" dirty="0">
                  <a:latin typeface="Bradley Hand ITC" panose="03070402050302030203" pitchFamily="66" charset="0"/>
                </a:rPr>
                <a:t>Staging </a:t>
              </a:r>
            </a:p>
            <a:p>
              <a:pPr algn="ctr"/>
              <a:r>
                <a:rPr lang="es-ES" sz="1600" b="1" dirty="0">
                  <a:latin typeface="Bradley Hand ITC" panose="03070402050302030203" pitchFamily="66" charset="0"/>
                </a:rPr>
                <a:t>Area</a:t>
              </a:r>
            </a:p>
          </p:txBody>
        </p:sp>
      </p:grpSp>
      <p:grpSp>
        <p:nvGrpSpPr>
          <p:cNvPr id="84" name="Group 83">
            <a:extLst>
              <a:ext uri="{FF2B5EF4-FFF2-40B4-BE49-F238E27FC236}">
                <a16:creationId xmlns:a16="http://schemas.microsoft.com/office/drawing/2014/main" id="{222E6187-FB9D-4E68-9955-20A9B0B37AB4}"/>
              </a:ext>
            </a:extLst>
          </p:cNvPr>
          <p:cNvGrpSpPr/>
          <p:nvPr/>
        </p:nvGrpSpPr>
        <p:grpSpPr>
          <a:xfrm>
            <a:off x="6148887" y="3180060"/>
            <a:ext cx="1486280" cy="895482"/>
            <a:chOff x="2455481" y="2981259"/>
            <a:chExt cx="1486280" cy="895482"/>
          </a:xfrm>
        </p:grpSpPr>
        <p:sp>
          <p:nvSpPr>
            <p:cNvPr id="85" name="Picture Placeholder Background">
              <a:extLst>
                <a:ext uri="{FF2B5EF4-FFF2-40B4-BE49-F238E27FC236}">
                  <a16:creationId xmlns:a16="http://schemas.microsoft.com/office/drawing/2014/main" id="{AAFB6CB6-BBC9-4246-A45D-4BBD2105252E}"/>
                </a:ext>
              </a:extLst>
            </p:cNvPr>
            <p:cNvSpPr/>
            <p:nvPr/>
          </p:nvSpPr>
          <p:spPr>
            <a:xfrm>
              <a:off x="2455481" y="2981259"/>
              <a:ext cx="1486280" cy="895482"/>
            </a:xfrm>
            <a:custGeom>
              <a:avLst/>
              <a:gdLst>
                <a:gd name="connsiteX0" fmla="*/ 0 w 1486280"/>
                <a:gd name="connsiteY0" fmla="*/ 11059 h 895482"/>
                <a:gd name="connsiteX1" fmla="*/ 11059 w 1486280"/>
                <a:gd name="connsiteY1" fmla="*/ 0 h 895482"/>
                <a:gd name="connsiteX2" fmla="*/ 499113 w 1486280"/>
                <a:gd name="connsiteY2" fmla="*/ 0 h 895482"/>
                <a:gd name="connsiteX3" fmla="*/ 1016450 w 1486280"/>
                <a:gd name="connsiteY3" fmla="*/ 0 h 895482"/>
                <a:gd name="connsiteX4" fmla="*/ 1475221 w 1486280"/>
                <a:gd name="connsiteY4" fmla="*/ 0 h 895482"/>
                <a:gd name="connsiteX5" fmla="*/ 1486280 w 1486280"/>
                <a:gd name="connsiteY5" fmla="*/ 11059 h 895482"/>
                <a:gd name="connsiteX6" fmla="*/ 1486280 w 1486280"/>
                <a:gd name="connsiteY6" fmla="*/ 421540 h 895482"/>
                <a:gd name="connsiteX7" fmla="*/ 1486280 w 1486280"/>
                <a:gd name="connsiteY7" fmla="*/ 884423 h 895482"/>
                <a:gd name="connsiteX8" fmla="*/ 1475221 w 1486280"/>
                <a:gd name="connsiteY8" fmla="*/ 895482 h 895482"/>
                <a:gd name="connsiteX9" fmla="*/ 1001809 w 1486280"/>
                <a:gd name="connsiteY9" fmla="*/ 895482 h 895482"/>
                <a:gd name="connsiteX10" fmla="*/ 484471 w 1486280"/>
                <a:gd name="connsiteY10" fmla="*/ 895482 h 895482"/>
                <a:gd name="connsiteX11" fmla="*/ 11059 w 1486280"/>
                <a:gd name="connsiteY11" fmla="*/ 895482 h 895482"/>
                <a:gd name="connsiteX12" fmla="*/ 0 w 1486280"/>
                <a:gd name="connsiteY12" fmla="*/ 884423 h 895482"/>
                <a:gd name="connsiteX13" fmla="*/ 0 w 1486280"/>
                <a:gd name="connsiteY13" fmla="*/ 430274 h 895482"/>
                <a:gd name="connsiteX14" fmla="*/ 0 w 1486280"/>
                <a:gd name="connsiteY14" fmla="*/ 11059 h 89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86280" h="895482" fill="none" extrusionOk="0">
                  <a:moveTo>
                    <a:pt x="0" y="11059"/>
                  </a:moveTo>
                  <a:cubicBezTo>
                    <a:pt x="-436" y="3699"/>
                    <a:pt x="3935" y="-872"/>
                    <a:pt x="11059" y="0"/>
                  </a:cubicBezTo>
                  <a:cubicBezTo>
                    <a:pt x="129745" y="-14247"/>
                    <a:pt x="278309" y="463"/>
                    <a:pt x="499113" y="0"/>
                  </a:cubicBezTo>
                  <a:cubicBezTo>
                    <a:pt x="719917" y="-463"/>
                    <a:pt x="889362" y="6558"/>
                    <a:pt x="1016450" y="0"/>
                  </a:cubicBezTo>
                  <a:cubicBezTo>
                    <a:pt x="1143538" y="-6558"/>
                    <a:pt x="1306616" y="7602"/>
                    <a:pt x="1475221" y="0"/>
                  </a:cubicBezTo>
                  <a:cubicBezTo>
                    <a:pt x="1479980" y="-230"/>
                    <a:pt x="1485988" y="3853"/>
                    <a:pt x="1486280" y="11059"/>
                  </a:cubicBezTo>
                  <a:cubicBezTo>
                    <a:pt x="1493740" y="119039"/>
                    <a:pt x="1466487" y="241796"/>
                    <a:pt x="1486280" y="421540"/>
                  </a:cubicBezTo>
                  <a:cubicBezTo>
                    <a:pt x="1506073" y="601284"/>
                    <a:pt x="1482326" y="671521"/>
                    <a:pt x="1486280" y="884423"/>
                  </a:cubicBezTo>
                  <a:cubicBezTo>
                    <a:pt x="1486555" y="889567"/>
                    <a:pt x="1481314" y="895071"/>
                    <a:pt x="1475221" y="895482"/>
                  </a:cubicBezTo>
                  <a:cubicBezTo>
                    <a:pt x="1304707" y="908088"/>
                    <a:pt x="1150498" y="918973"/>
                    <a:pt x="1001809" y="895482"/>
                  </a:cubicBezTo>
                  <a:cubicBezTo>
                    <a:pt x="853120" y="871991"/>
                    <a:pt x="663144" y="889333"/>
                    <a:pt x="484471" y="895482"/>
                  </a:cubicBezTo>
                  <a:cubicBezTo>
                    <a:pt x="305798" y="901631"/>
                    <a:pt x="171067" y="890286"/>
                    <a:pt x="11059" y="895482"/>
                  </a:cubicBezTo>
                  <a:cubicBezTo>
                    <a:pt x="4518" y="895762"/>
                    <a:pt x="-1450" y="890801"/>
                    <a:pt x="0" y="884423"/>
                  </a:cubicBezTo>
                  <a:cubicBezTo>
                    <a:pt x="15747" y="714670"/>
                    <a:pt x="-4572" y="654731"/>
                    <a:pt x="0" y="430274"/>
                  </a:cubicBezTo>
                  <a:cubicBezTo>
                    <a:pt x="4572" y="205817"/>
                    <a:pt x="-5942" y="149382"/>
                    <a:pt x="0" y="11059"/>
                  </a:cubicBezTo>
                  <a:close/>
                </a:path>
                <a:path w="1486280" h="895482" stroke="0" extrusionOk="0">
                  <a:moveTo>
                    <a:pt x="0" y="11059"/>
                  </a:moveTo>
                  <a:cubicBezTo>
                    <a:pt x="-36" y="4415"/>
                    <a:pt x="5208" y="-781"/>
                    <a:pt x="11059" y="0"/>
                  </a:cubicBezTo>
                  <a:cubicBezTo>
                    <a:pt x="209051" y="13988"/>
                    <a:pt x="312137" y="-16179"/>
                    <a:pt x="469830" y="0"/>
                  </a:cubicBezTo>
                  <a:cubicBezTo>
                    <a:pt x="627523" y="16179"/>
                    <a:pt x="822833" y="-5954"/>
                    <a:pt x="957884" y="0"/>
                  </a:cubicBezTo>
                  <a:cubicBezTo>
                    <a:pt x="1092935" y="5954"/>
                    <a:pt x="1322742" y="-7621"/>
                    <a:pt x="1475221" y="0"/>
                  </a:cubicBezTo>
                  <a:cubicBezTo>
                    <a:pt x="1481624" y="450"/>
                    <a:pt x="1485123" y="5246"/>
                    <a:pt x="1486280" y="11059"/>
                  </a:cubicBezTo>
                  <a:cubicBezTo>
                    <a:pt x="1496153" y="128826"/>
                    <a:pt x="1485025" y="233832"/>
                    <a:pt x="1486280" y="447741"/>
                  </a:cubicBezTo>
                  <a:cubicBezTo>
                    <a:pt x="1487535" y="661650"/>
                    <a:pt x="1470725" y="737570"/>
                    <a:pt x="1486280" y="884423"/>
                  </a:cubicBezTo>
                  <a:cubicBezTo>
                    <a:pt x="1485136" y="890105"/>
                    <a:pt x="1481283" y="894382"/>
                    <a:pt x="1475221" y="895482"/>
                  </a:cubicBezTo>
                  <a:cubicBezTo>
                    <a:pt x="1357411" y="885738"/>
                    <a:pt x="1208016" y="904977"/>
                    <a:pt x="987167" y="895482"/>
                  </a:cubicBezTo>
                  <a:cubicBezTo>
                    <a:pt x="766318" y="885987"/>
                    <a:pt x="716857" y="915957"/>
                    <a:pt x="499113" y="895482"/>
                  </a:cubicBezTo>
                  <a:cubicBezTo>
                    <a:pt x="281369" y="875007"/>
                    <a:pt x="196447" y="916921"/>
                    <a:pt x="11059" y="895482"/>
                  </a:cubicBezTo>
                  <a:cubicBezTo>
                    <a:pt x="4933" y="895996"/>
                    <a:pt x="-177" y="889979"/>
                    <a:pt x="0" y="884423"/>
                  </a:cubicBezTo>
                  <a:cubicBezTo>
                    <a:pt x="7997" y="796455"/>
                    <a:pt x="-20273" y="644828"/>
                    <a:pt x="0" y="447741"/>
                  </a:cubicBezTo>
                  <a:cubicBezTo>
                    <a:pt x="20273" y="250654"/>
                    <a:pt x="3656" y="111964"/>
                    <a:pt x="0" y="11059"/>
                  </a:cubicBezTo>
                  <a:close/>
                </a:path>
              </a:pathLst>
            </a:custGeom>
            <a:solidFill>
              <a:schemeClr val="bg1"/>
            </a:solidFill>
            <a:ln w="19050">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TextBox 85">
              <a:extLst>
                <a:ext uri="{FF2B5EF4-FFF2-40B4-BE49-F238E27FC236}">
                  <a16:creationId xmlns:a16="http://schemas.microsoft.com/office/drawing/2014/main" id="{83542BC8-F689-48E9-BFFE-BC133A7074B5}"/>
                </a:ext>
              </a:extLst>
            </p:cNvPr>
            <p:cNvSpPr txBox="1"/>
            <p:nvPr/>
          </p:nvSpPr>
          <p:spPr>
            <a:xfrm>
              <a:off x="2455481" y="3127229"/>
              <a:ext cx="1486280" cy="584775"/>
            </a:xfrm>
            <a:prstGeom prst="rect">
              <a:avLst/>
            </a:prstGeom>
            <a:noFill/>
          </p:spPr>
          <p:txBody>
            <a:bodyPr wrap="square" rtlCol="0" anchor="ctr">
              <a:spAutoFit/>
            </a:bodyPr>
            <a:lstStyle/>
            <a:p>
              <a:pPr algn="ctr"/>
              <a:r>
                <a:rPr lang="es-ES" sz="1600" b="1" dirty="0">
                  <a:latin typeface="Bradley Hand ITC" panose="03070402050302030203" pitchFamily="66" charset="0"/>
                </a:rPr>
                <a:t>Local</a:t>
              </a:r>
            </a:p>
            <a:p>
              <a:pPr algn="ctr"/>
              <a:r>
                <a:rPr lang="es-ES" sz="1600" b="1" dirty="0">
                  <a:latin typeface="Bradley Hand ITC" panose="03070402050302030203" pitchFamily="66" charset="0"/>
                </a:rPr>
                <a:t>Repository</a:t>
              </a:r>
            </a:p>
          </p:txBody>
        </p:sp>
      </p:grpSp>
      <p:grpSp>
        <p:nvGrpSpPr>
          <p:cNvPr id="3" name="Group 2">
            <a:extLst>
              <a:ext uri="{FF2B5EF4-FFF2-40B4-BE49-F238E27FC236}">
                <a16:creationId xmlns:a16="http://schemas.microsoft.com/office/drawing/2014/main" id="{C9F52247-6965-4391-90D6-9E955805E9D9}"/>
              </a:ext>
            </a:extLst>
          </p:cNvPr>
          <p:cNvGrpSpPr/>
          <p:nvPr/>
        </p:nvGrpSpPr>
        <p:grpSpPr>
          <a:xfrm>
            <a:off x="7065476" y="2694085"/>
            <a:ext cx="2974708" cy="482795"/>
            <a:chOff x="7050879" y="2655109"/>
            <a:chExt cx="2974708" cy="482795"/>
          </a:xfrm>
        </p:grpSpPr>
        <p:grpSp>
          <p:nvGrpSpPr>
            <p:cNvPr id="105" name="Group 104">
              <a:extLst>
                <a:ext uri="{FF2B5EF4-FFF2-40B4-BE49-F238E27FC236}">
                  <a16:creationId xmlns:a16="http://schemas.microsoft.com/office/drawing/2014/main" id="{8014D57A-E8DC-4C5C-85BC-D77E0D2595CF}"/>
                </a:ext>
              </a:extLst>
            </p:cNvPr>
            <p:cNvGrpSpPr/>
            <p:nvPr/>
          </p:nvGrpSpPr>
          <p:grpSpPr>
            <a:xfrm>
              <a:off x="9904220" y="2657349"/>
              <a:ext cx="121367" cy="468002"/>
              <a:chOff x="1890520" y="2099948"/>
              <a:chExt cx="121367" cy="705163"/>
            </a:xfrm>
            <a:solidFill>
              <a:schemeClr val="accent1">
                <a:lumMod val="50000"/>
              </a:schemeClr>
            </a:solidFill>
          </p:grpSpPr>
          <p:sp>
            <p:nvSpPr>
              <p:cNvPr id="108" name="Slider Line">
                <a:extLst>
                  <a:ext uri="{FF2B5EF4-FFF2-40B4-BE49-F238E27FC236}">
                    <a16:creationId xmlns:a16="http://schemas.microsoft.com/office/drawing/2014/main" id="{C17DE8D3-F1FE-4887-96D4-9BDA7D298F44}"/>
                  </a:ext>
                </a:extLst>
              </p:cNvPr>
              <p:cNvSpPr/>
              <p:nvPr/>
            </p:nvSpPr>
            <p:spPr>
              <a:xfrm rot="5400000">
                <a:off x="1627190" y="2405948"/>
                <a:ext cx="648000" cy="36000"/>
              </a:xfrm>
              <a:custGeom>
                <a:avLst/>
                <a:gdLst>
                  <a:gd name="connsiteX0" fmla="*/ 0 w 648000"/>
                  <a:gd name="connsiteY0" fmla="*/ 18000 h 36000"/>
                  <a:gd name="connsiteX1" fmla="*/ 18000 w 648000"/>
                  <a:gd name="connsiteY1" fmla="*/ 0 h 36000"/>
                  <a:gd name="connsiteX2" fmla="*/ 630000 w 648000"/>
                  <a:gd name="connsiteY2" fmla="*/ 0 h 36000"/>
                  <a:gd name="connsiteX3" fmla="*/ 648000 w 648000"/>
                  <a:gd name="connsiteY3" fmla="*/ 18000 h 36000"/>
                  <a:gd name="connsiteX4" fmla="*/ 648000 w 648000"/>
                  <a:gd name="connsiteY4" fmla="*/ 18000 h 36000"/>
                  <a:gd name="connsiteX5" fmla="*/ 630000 w 648000"/>
                  <a:gd name="connsiteY5" fmla="*/ 36000 h 36000"/>
                  <a:gd name="connsiteX6" fmla="*/ 18000 w 648000"/>
                  <a:gd name="connsiteY6" fmla="*/ 36000 h 36000"/>
                  <a:gd name="connsiteX7" fmla="*/ 0 w 64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8000" h="36000" fill="none" extrusionOk="0">
                    <a:moveTo>
                      <a:pt x="0" y="18000"/>
                    </a:moveTo>
                    <a:cubicBezTo>
                      <a:pt x="677" y="9295"/>
                      <a:pt x="6328" y="-344"/>
                      <a:pt x="18000" y="0"/>
                    </a:cubicBezTo>
                    <a:cubicBezTo>
                      <a:pt x="281050" y="29107"/>
                      <a:pt x="375327" y="-4497"/>
                      <a:pt x="630000" y="0"/>
                    </a:cubicBezTo>
                    <a:cubicBezTo>
                      <a:pt x="640216" y="-876"/>
                      <a:pt x="648873" y="6333"/>
                      <a:pt x="648000" y="18000"/>
                    </a:cubicBezTo>
                    <a:lnTo>
                      <a:pt x="648000" y="18000"/>
                    </a:lnTo>
                    <a:cubicBezTo>
                      <a:pt x="649124" y="28121"/>
                      <a:pt x="639089" y="35747"/>
                      <a:pt x="630000" y="36000"/>
                    </a:cubicBezTo>
                    <a:cubicBezTo>
                      <a:pt x="496432" y="44164"/>
                      <a:pt x="190458" y="42589"/>
                      <a:pt x="18000" y="36000"/>
                    </a:cubicBezTo>
                    <a:cubicBezTo>
                      <a:pt x="6512" y="34439"/>
                      <a:pt x="-1087" y="29473"/>
                      <a:pt x="0" y="18000"/>
                    </a:cubicBezTo>
                    <a:close/>
                  </a:path>
                  <a:path w="648000" h="36000" stroke="0" extrusionOk="0">
                    <a:moveTo>
                      <a:pt x="0" y="18000"/>
                    </a:moveTo>
                    <a:cubicBezTo>
                      <a:pt x="-423" y="7816"/>
                      <a:pt x="8071" y="-375"/>
                      <a:pt x="18000" y="0"/>
                    </a:cubicBezTo>
                    <a:cubicBezTo>
                      <a:pt x="292112" y="21793"/>
                      <a:pt x="382388" y="9342"/>
                      <a:pt x="630000" y="0"/>
                    </a:cubicBezTo>
                    <a:cubicBezTo>
                      <a:pt x="637659" y="38"/>
                      <a:pt x="647804" y="8587"/>
                      <a:pt x="648000" y="18000"/>
                    </a:cubicBezTo>
                    <a:lnTo>
                      <a:pt x="648000" y="18000"/>
                    </a:lnTo>
                    <a:cubicBezTo>
                      <a:pt x="646187" y="27600"/>
                      <a:pt x="639471" y="35355"/>
                      <a:pt x="630000" y="36000"/>
                    </a:cubicBezTo>
                    <a:cubicBezTo>
                      <a:pt x="503331" y="39825"/>
                      <a:pt x="249991" y="97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nvGrpSpPr>
              <p:cNvPr id="109" name="Group 108">
                <a:extLst>
                  <a:ext uri="{FF2B5EF4-FFF2-40B4-BE49-F238E27FC236}">
                    <a16:creationId xmlns:a16="http://schemas.microsoft.com/office/drawing/2014/main" id="{CB4F23BD-AE75-4B6F-920B-467B6755762E}"/>
                  </a:ext>
                </a:extLst>
              </p:cNvPr>
              <p:cNvGrpSpPr/>
              <p:nvPr/>
            </p:nvGrpSpPr>
            <p:grpSpPr>
              <a:xfrm flipV="1">
                <a:off x="1890520" y="2517111"/>
                <a:ext cx="121367" cy="288000"/>
                <a:chOff x="4774077" y="2347088"/>
                <a:chExt cx="121367" cy="288000"/>
              </a:xfrm>
              <a:grpFill/>
            </p:grpSpPr>
            <p:sp>
              <p:nvSpPr>
                <p:cNvPr id="110" name="Slider Line">
                  <a:extLst>
                    <a:ext uri="{FF2B5EF4-FFF2-40B4-BE49-F238E27FC236}">
                      <a16:creationId xmlns:a16="http://schemas.microsoft.com/office/drawing/2014/main" id="{4793C937-0635-4C91-8D54-BEB4741AA05D}"/>
                    </a:ext>
                  </a:extLst>
                </p:cNvPr>
                <p:cNvSpPr/>
                <p:nvPr/>
              </p:nvSpPr>
              <p:spPr>
                <a:xfrm rot="7078780">
                  <a:off x="4666076" y="2473487"/>
                  <a:ext cx="252001" cy="36000"/>
                </a:xfrm>
                <a:custGeom>
                  <a:avLst/>
                  <a:gdLst>
                    <a:gd name="connsiteX0" fmla="*/ 0 w 252001"/>
                    <a:gd name="connsiteY0" fmla="*/ 18000 h 36000"/>
                    <a:gd name="connsiteX1" fmla="*/ 18000 w 252001"/>
                    <a:gd name="connsiteY1" fmla="*/ 0 h 36000"/>
                    <a:gd name="connsiteX2" fmla="*/ 234001 w 252001"/>
                    <a:gd name="connsiteY2" fmla="*/ 0 h 36000"/>
                    <a:gd name="connsiteX3" fmla="*/ 252001 w 252001"/>
                    <a:gd name="connsiteY3" fmla="*/ 18000 h 36000"/>
                    <a:gd name="connsiteX4" fmla="*/ 252001 w 252001"/>
                    <a:gd name="connsiteY4" fmla="*/ 18000 h 36000"/>
                    <a:gd name="connsiteX5" fmla="*/ 234001 w 252001"/>
                    <a:gd name="connsiteY5" fmla="*/ 36000 h 36000"/>
                    <a:gd name="connsiteX6" fmla="*/ 18000 w 252001"/>
                    <a:gd name="connsiteY6" fmla="*/ 36000 h 36000"/>
                    <a:gd name="connsiteX7" fmla="*/ 0 w 252001"/>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2001" h="36000" fill="none" extrusionOk="0">
                      <a:moveTo>
                        <a:pt x="0" y="18000"/>
                      </a:moveTo>
                      <a:cubicBezTo>
                        <a:pt x="677" y="9295"/>
                        <a:pt x="6328" y="-344"/>
                        <a:pt x="18000" y="0"/>
                      </a:cubicBezTo>
                      <a:cubicBezTo>
                        <a:pt x="108713" y="9635"/>
                        <a:pt x="190127" y="-7716"/>
                        <a:pt x="234001" y="0"/>
                      </a:cubicBezTo>
                      <a:cubicBezTo>
                        <a:pt x="244217" y="-876"/>
                        <a:pt x="252874" y="6333"/>
                        <a:pt x="252001" y="18000"/>
                      </a:cubicBezTo>
                      <a:lnTo>
                        <a:pt x="252001" y="18000"/>
                      </a:lnTo>
                      <a:cubicBezTo>
                        <a:pt x="253125" y="28121"/>
                        <a:pt x="243090" y="35747"/>
                        <a:pt x="234001" y="36000"/>
                      </a:cubicBezTo>
                      <a:cubicBezTo>
                        <a:pt x="130594" y="29286"/>
                        <a:pt x="92310" y="32214"/>
                        <a:pt x="18000" y="36000"/>
                      </a:cubicBezTo>
                      <a:cubicBezTo>
                        <a:pt x="6512" y="34439"/>
                        <a:pt x="-1087" y="29473"/>
                        <a:pt x="0" y="18000"/>
                      </a:cubicBezTo>
                      <a:close/>
                    </a:path>
                    <a:path w="252001" h="36000" stroke="0" extrusionOk="0">
                      <a:moveTo>
                        <a:pt x="0" y="18000"/>
                      </a:moveTo>
                      <a:cubicBezTo>
                        <a:pt x="-423" y="7816"/>
                        <a:pt x="8071" y="-375"/>
                        <a:pt x="18000" y="0"/>
                      </a:cubicBezTo>
                      <a:cubicBezTo>
                        <a:pt x="108135" y="-8895"/>
                        <a:pt x="138117" y="9193"/>
                        <a:pt x="234001" y="0"/>
                      </a:cubicBezTo>
                      <a:cubicBezTo>
                        <a:pt x="241660" y="38"/>
                        <a:pt x="251805" y="8587"/>
                        <a:pt x="252001" y="18000"/>
                      </a:cubicBezTo>
                      <a:lnTo>
                        <a:pt x="252001" y="18000"/>
                      </a:lnTo>
                      <a:cubicBezTo>
                        <a:pt x="250188" y="27600"/>
                        <a:pt x="243472" y="35355"/>
                        <a:pt x="234001" y="36000"/>
                      </a:cubicBezTo>
                      <a:cubicBezTo>
                        <a:pt x="152997" y="42517"/>
                        <a:pt x="85560" y="42753"/>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111" name="Slider Line">
                  <a:extLst>
                    <a:ext uri="{FF2B5EF4-FFF2-40B4-BE49-F238E27FC236}">
                      <a16:creationId xmlns:a16="http://schemas.microsoft.com/office/drawing/2014/main" id="{FCC7609E-090F-41F9-83F5-CC3B6482373E}"/>
                    </a:ext>
                  </a:extLst>
                </p:cNvPr>
                <p:cNvSpPr/>
                <p:nvPr/>
              </p:nvSpPr>
              <p:spPr>
                <a:xfrm rot="14521220" flipV="1">
                  <a:off x="4733444" y="2473088"/>
                  <a:ext cx="288000" cy="36000"/>
                </a:xfrm>
                <a:custGeom>
                  <a:avLst/>
                  <a:gdLst>
                    <a:gd name="connsiteX0" fmla="*/ 0 w 288000"/>
                    <a:gd name="connsiteY0" fmla="*/ 18000 h 36000"/>
                    <a:gd name="connsiteX1" fmla="*/ 18000 w 288000"/>
                    <a:gd name="connsiteY1" fmla="*/ 0 h 36000"/>
                    <a:gd name="connsiteX2" fmla="*/ 270000 w 288000"/>
                    <a:gd name="connsiteY2" fmla="*/ 0 h 36000"/>
                    <a:gd name="connsiteX3" fmla="*/ 288000 w 288000"/>
                    <a:gd name="connsiteY3" fmla="*/ 18000 h 36000"/>
                    <a:gd name="connsiteX4" fmla="*/ 288000 w 288000"/>
                    <a:gd name="connsiteY4" fmla="*/ 18000 h 36000"/>
                    <a:gd name="connsiteX5" fmla="*/ 270000 w 288000"/>
                    <a:gd name="connsiteY5" fmla="*/ 36000 h 36000"/>
                    <a:gd name="connsiteX6" fmla="*/ 18000 w 288000"/>
                    <a:gd name="connsiteY6" fmla="*/ 36000 h 36000"/>
                    <a:gd name="connsiteX7" fmla="*/ 0 w 28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8000" h="36000" fill="none" extrusionOk="0">
                      <a:moveTo>
                        <a:pt x="0" y="18000"/>
                      </a:moveTo>
                      <a:cubicBezTo>
                        <a:pt x="677" y="9295"/>
                        <a:pt x="6328" y="-344"/>
                        <a:pt x="18000" y="0"/>
                      </a:cubicBezTo>
                      <a:cubicBezTo>
                        <a:pt x="102513" y="307"/>
                        <a:pt x="169041" y="-11697"/>
                        <a:pt x="270000" y="0"/>
                      </a:cubicBezTo>
                      <a:cubicBezTo>
                        <a:pt x="280216" y="-876"/>
                        <a:pt x="288873" y="6333"/>
                        <a:pt x="288000" y="18000"/>
                      </a:cubicBezTo>
                      <a:lnTo>
                        <a:pt x="288000" y="18000"/>
                      </a:lnTo>
                      <a:cubicBezTo>
                        <a:pt x="289124" y="28121"/>
                        <a:pt x="279089" y="35747"/>
                        <a:pt x="270000" y="36000"/>
                      </a:cubicBezTo>
                      <a:cubicBezTo>
                        <a:pt x="201673" y="44164"/>
                        <a:pt x="110469" y="24589"/>
                        <a:pt x="18000" y="36000"/>
                      </a:cubicBezTo>
                      <a:cubicBezTo>
                        <a:pt x="6512" y="34439"/>
                        <a:pt x="-1087" y="29473"/>
                        <a:pt x="0" y="18000"/>
                      </a:cubicBezTo>
                      <a:close/>
                    </a:path>
                    <a:path w="288000" h="36000" stroke="0" extrusionOk="0">
                      <a:moveTo>
                        <a:pt x="0" y="18000"/>
                      </a:moveTo>
                      <a:cubicBezTo>
                        <a:pt x="-423" y="7816"/>
                        <a:pt x="8071" y="-375"/>
                        <a:pt x="18000" y="0"/>
                      </a:cubicBezTo>
                      <a:cubicBezTo>
                        <a:pt x="129678" y="7393"/>
                        <a:pt x="199354" y="2142"/>
                        <a:pt x="270000" y="0"/>
                      </a:cubicBezTo>
                      <a:cubicBezTo>
                        <a:pt x="277659" y="38"/>
                        <a:pt x="287804" y="8587"/>
                        <a:pt x="288000" y="18000"/>
                      </a:cubicBezTo>
                      <a:lnTo>
                        <a:pt x="288000" y="18000"/>
                      </a:lnTo>
                      <a:cubicBezTo>
                        <a:pt x="286187" y="27600"/>
                        <a:pt x="279471" y="35355"/>
                        <a:pt x="270000" y="36000"/>
                      </a:cubicBezTo>
                      <a:cubicBezTo>
                        <a:pt x="177976" y="25425"/>
                        <a:pt x="142563" y="313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grpSp>
        <p:sp>
          <p:nvSpPr>
            <p:cNvPr id="106" name="Slider Line">
              <a:extLst>
                <a:ext uri="{FF2B5EF4-FFF2-40B4-BE49-F238E27FC236}">
                  <a16:creationId xmlns:a16="http://schemas.microsoft.com/office/drawing/2014/main" id="{C45F769A-6062-407F-B4C6-3FAFE35395B4}"/>
                </a:ext>
              </a:extLst>
            </p:cNvPr>
            <p:cNvSpPr/>
            <p:nvPr/>
          </p:nvSpPr>
          <p:spPr>
            <a:xfrm>
              <a:off x="7053730" y="2655109"/>
              <a:ext cx="2916000" cy="36000"/>
            </a:xfrm>
            <a:custGeom>
              <a:avLst/>
              <a:gdLst>
                <a:gd name="connsiteX0" fmla="*/ 0 w 2916000"/>
                <a:gd name="connsiteY0" fmla="*/ 18000 h 36000"/>
                <a:gd name="connsiteX1" fmla="*/ 18000 w 2916000"/>
                <a:gd name="connsiteY1" fmla="*/ 0 h 36000"/>
                <a:gd name="connsiteX2" fmla="*/ 622800 w 2916000"/>
                <a:gd name="connsiteY2" fmla="*/ 0 h 36000"/>
                <a:gd name="connsiteX3" fmla="*/ 1112400 w 2916000"/>
                <a:gd name="connsiteY3" fmla="*/ 0 h 36000"/>
                <a:gd name="connsiteX4" fmla="*/ 1602000 w 2916000"/>
                <a:gd name="connsiteY4" fmla="*/ 0 h 36000"/>
                <a:gd name="connsiteX5" fmla="*/ 2178000 w 2916000"/>
                <a:gd name="connsiteY5" fmla="*/ 0 h 36000"/>
                <a:gd name="connsiteX6" fmla="*/ 2898000 w 2916000"/>
                <a:gd name="connsiteY6" fmla="*/ 0 h 36000"/>
                <a:gd name="connsiteX7" fmla="*/ 2916000 w 2916000"/>
                <a:gd name="connsiteY7" fmla="*/ 18000 h 36000"/>
                <a:gd name="connsiteX8" fmla="*/ 2916000 w 2916000"/>
                <a:gd name="connsiteY8" fmla="*/ 18000 h 36000"/>
                <a:gd name="connsiteX9" fmla="*/ 2898000 w 2916000"/>
                <a:gd name="connsiteY9" fmla="*/ 36000 h 36000"/>
                <a:gd name="connsiteX10" fmla="*/ 2408400 w 2916000"/>
                <a:gd name="connsiteY10" fmla="*/ 36000 h 36000"/>
                <a:gd name="connsiteX11" fmla="*/ 1803600 w 2916000"/>
                <a:gd name="connsiteY11" fmla="*/ 36000 h 36000"/>
                <a:gd name="connsiteX12" fmla="*/ 1170000 w 2916000"/>
                <a:gd name="connsiteY12" fmla="*/ 36000 h 36000"/>
                <a:gd name="connsiteX13" fmla="*/ 651600 w 2916000"/>
                <a:gd name="connsiteY13" fmla="*/ 36000 h 36000"/>
                <a:gd name="connsiteX14" fmla="*/ 18000 w 2916000"/>
                <a:gd name="connsiteY14" fmla="*/ 36000 h 36000"/>
                <a:gd name="connsiteX15" fmla="*/ 0 w 2916000"/>
                <a:gd name="connsiteY15"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16000" h="36000" fill="none" extrusionOk="0">
                  <a:moveTo>
                    <a:pt x="0" y="18000"/>
                  </a:moveTo>
                  <a:cubicBezTo>
                    <a:pt x="788" y="8842"/>
                    <a:pt x="8427" y="355"/>
                    <a:pt x="18000" y="0"/>
                  </a:cubicBezTo>
                  <a:cubicBezTo>
                    <a:pt x="190126" y="-15105"/>
                    <a:pt x="481131" y="28176"/>
                    <a:pt x="622800" y="0"/>
                  </a:cubicBezTo>
                  <a:cubicBezTo>
                    <a:pt x="764469" y="-28176"/>
                    <a:pt x="942437" y="-12995"/>
                    <a:pt x="1112400" y="0"/>
                  </a:cubicBezTo>
                  <a:cubicBezTo>
                    <a:pt x="1282363" y="12995"/>
                    <a:pt x="1457585" y="7947"/>
                    <a:pt x="1602000" y="0"/>
                  </a:cubicBezTo>
                  <a:cubicBezTo>
                    <a:pt x="1746415" y="-7947"/>
                    <a:pt x="1954713" y="-17657"/>
                    <a:pt x="2178000" y="0"/>
                  </a:cubicBezTo>
                  <a:cubicBezTo>
                    <a:pt x="2401287" y="17657"/>
                    <a:pt x="2588344" y="23293"/>
                    <a:pt x="2898000" y="0"/>
                  </a:cubicBezTo>
                  <a:cubicBezTo>
                    <a:pt x="2908731" y="1052"/>
                    <a:pt x="2915436" y="9034"/>
                    <a:pt x="2916000" y="18000"/>
                  </a:cubicBezTo>
                  <a:lnTo>
                    <a:pt x="2916000" y="18000"/>
                  </a:lnTo>
                  <a:cubicBezTo>
                    <a:pt x="2916520" y="28013"/>
                    <a:pt x="2906494" y="35169"/>
                    <a:pt x="2898000" y="36000"/>
                  </a:cubicBezTo>
                  <a:cubicBezTo>
                    <a:pt x="2697307" y="36690"/>
                    <a:pt x="2594330" y="35695"/>
                    <a:pt x="2408400" y="36000"/>
                  </a:cubicBezTo>
                  <a:cubicBezTo>
                    <a:pt x="2222470" y="36305"/>
                    <a:pt x="1995564" y="56957"/>
                    <a:pt x="1803600" y="36000"/>
                  </a:cubicBezTo>
                  <a:cubicBezTo>
                    <a:pt x="1611636" y="15043"/>
                    <a:pt x="1438991" y="22427"/>
                    <a:pt x="1170000" y="36000"/>
                  </a:cubicBezTo>
                  <a:cubicBezTo>
                    <a:pt x="901009" y="49573"/>
                    <a:pt x="771261" y="54808"/>
                    <a:pt x="651600" y="36000"/>
                  </a:cubicBezTo>
                  <a:cubicBezTo>
                    <a:pt x="531939" y="17192"/>
                    <a:pt x="238666" y="27578"/>
                    <a:pt x="18000" y="36000"/>
                  </a:cubicBezTo>
                  <a:cubicBezTo>
                    <a:pt x="8204" y="35677"/>
                    <a:pt x="-637" y="29464"/>
                    <a:pt x="0" y="18000"/>
                  </a:cubicBezTo>
                  <a:close/>
                </a:path>
                <a:path w="2916000" h="36000" stroke="0" extrusionOk="0">
                  <a:moveTo>
                    <a:pt x="0" y="18000"/>
                  </a:moveTo>
                  <a:cubicBezTo>
                    <a:pt x="-423" y="7816"/>
                    <a:pt x="8071" y="-375"/>
                    <a:pt x="18000" y="0"/>
                  </a:cubicBezTo>
                  <a:cubicBezTo>
                    <a:pt x="251168" y="27913"/>
                    <a:pt x="419696" y="11142"/>
                    <a:pt x="651600" y="0"/>
                  </a:cubicBezTo>
                  <a:cubicBezTo>
                    <a:pt x="883504" y="-11142"/>
                    <a:pt x="1061294" y="-1307"/>
                    <a:pt x="1285200" y="0"/>
                  </a:cubicBezTo>
                  <a:cubicBezTo>
                    <a:pt x="1509106" y="1307"/>
                    <a:pt x="1598790" y="12726"/>
                    <a:pt x="1861200" y="0"/>
                  </a:cubicBezTo>
                  <a:cubicBezTo>
                    <a:pt x="2123610" y="-12726"/>
                    <a:pt x="2391772" y="-25309"/>
                    <a:pt x="2898000" y="0"/>
                  </a:cubicBezTo>
                  <a:cubicBezTo>
                    <a:pt x="2907049" y="708"/>
                    <a:pt x="2917239" y="10157"/>
                    <a:pt x="2916000" y="18000"/>
                  </a:cubicBezTo>
                  <a:lnTo>
                    <a:pt x="2916000" y="18000"/>
                  </a:lnTo>
                  <a:cubicBezTo>
                    <a:pt x="2913765" y="27676"/>
                    <a:pt x="2908710" y="38099"/>
                    <a:pt x="2898000" y="36000"/>
                  </a:cubicBezTo>
                  <a:cubicBezTo>
                    <a:pt x="2663326" y="25172"/>
                    <a:pt x="2583821" y="44937"/>
                    <a:pt x="2322000" y="36000"/>
                  </a:cubicBezTo>
                  <a:cubicBezTo>
                    <a:pt x="2060179" y="27063"/>
                    <a:pt x="1929051" y="41873"/>
                    <a:pt x="1688400" y="36000"/>
                  </a:cubicBezTo>
                  <a:cubicBezTo>
                    <a:pt x="1447749" y="30127"/>
                    <a:pt x="1254140" y="25796"/>
                    <a:pt x="1112400" y="36000"/>
                  </a:cubicBezTo>
                  <a:cubicBezTo>
                    <a:pt x="970660" y="46204"/>
                    <a:pt x="286647" y="52280"/>
                    <a:pt x="18000" y="36000"/>
                  </a:cubicBezTo>
                  <a:cubicBezTo>
                    <a:pt x="8127" y="36380"/>
                    <a:pt x="-317" y="29450"/>
                    <a:pt x="0" y="18000"/>
                  </a:cubicBezTo>
                  <a:close/>
                </a:path>
              </a:pathLst>
            </a:custGeom>
            <a:solidFill>
              <a:schemeClr val="accent1">
                <a:lumMod val="50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107" name="Slider Line">
              <a:extLst>
                <a:ext uri="{FF2B5EF4-FFF2-40B4-BE49-F238E27FC236}">
                  <a16:creationId xmlns:a16="http://schemas.microsoft.com/office/drawing/2014/main" id="{E8540B48-C1C0-4D99-AE69-9D65C3CD1D5D}"/>
                </a:ext>
              </a:extLst>
            </p:cNvPr>
            <p:cNvSpPr/>
            <p:nvPr/>
          </p:nvSpPr>
          <p:spPr>
            <a:xfrm rot="5400000">
              <a:off x="6834879" y="2885904"/>
              <a:ext cx="468000" cy="36000"/>
            </a:xfrm>
            <a:custGeom>
              <a:avLst/>
              <a:gdLst>
                <a:gd name="connsiteX0" fmla="*/ 0 w 468000"/>
                <a:gd name="connsiteY0" fmla="*/ 18000 h 36000"/>
                <a:gd name="connsiteX1" fmla="*/ 18000 w 468000"/>
                <a:gd name="connsiteY1" fmla="*/ 0 h 36000"/>
                <a:gd name="connsiteX2" fmla="*/ 450000 w 468000"/>
                <a:gd name="connsiteY2" fmla="*/ 0 h 36000"/>
                <a:gd name="connsiteX3" fmla="*/ 468000 w 468000"/>
                <a:gd name="connsiteY3" fmla="*/ 18000 h 36000"/>
                <a:gd name="connsiteX4" fmla="*/ 468000 w 468000"/>
                <a:gd name="connsiteY4" fmla="*/ 18000 h 36000"/>
                <a:gd name="connsiteX5" fmla="*/ 450000 w 468000"/>
                <a:gd name="connsiteY5" fmla="*/ 36000 h 36000"/>
                <a:gd name="connsiteX6" fmla="*/ 18000 w 468000"/>
                <a:gd name="connsiteY6" fmla="*/ 36000 h 36000"/>
                <a:gd name="connsiteX7" fmla="*/ 0 w 46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8000" h="36000" fill="none" extrusionOk="0">
                  <a:moveTo>
                    <a:pt x="0" y="18000"/>
                  </a:moveTo>
                  <a:cubicBezTo>
                    <a:pt x="677" y="9295"/>
                    <a:pt x="6328" y="-344"/>
                    <a:pt x="18000" y="0"/>
                  </a:cubicBezTo>
                  <a:cubicBezTo>
                    <a:pt x="231527" y="-19493"/>
                    <a:pt x="240760" y="18903"/>
                    <a:pt x="450000" y="0"/>
                  </a:cubicBezTo>
                  <a:cubicBezTo>
                    <a:pt x="460216" y="-876"/>
                    <a:pt x="468873" y="6333"/>
                    <a:pt x="468000" y="18000"/>
                  </a:cubicBezTo>
                  <a:lnTo>
                    <a:pt x="468000" y="18000"/>
                  </a:lnTo>
                  <a:cubicBezTo>
                    <a:pt x="469124" y="28121"/>
                    <a:pt x="459089" y="35747"/>
                    <a:pt x="450000" y="36000"/>
                  </a:cubicBezTo>
                  <a:cubicBezTo>
                    <a:pt x="262710" y="56764"/>
                    <a:pt x="161578" y="33589"/>
                    <a:pt x="18000" y="36000"/>
                  </a:cubicBezTo>
                  <a:cubicBezTo>
                    <a:pt x="6512" y="34439"/>
                    <a:pt x="-1087" y="29473"/>
                    <a:pt x="0" y="18000"/>
                  </a:cubicBezTo>
                  <a:close/>
                </a:path>
                <a:path w="468000" h="36000" stroke="0" extrusionOk="0">
                  <a:moveTo>
                    <a:pt x="0" y="18000"/>
                  </a:moveTo>
                  <a:cubicBezTo>
                    <a:pt x="-423" y="7816"/>
                    <a:pt x="8071" y="-375"/>
                    <a:pt x="18000" y="0"/>
                  </a:cubicBezTo>
                  <a:cubicBezTo>
                    <a:pt x="157735" y="9193"/>
                    <a:pt x="285203" y="-10458"/>
                    <a:pt x="450000" y="0"/>
                  </a:cubicBezTo>
                  <a:cubicBezTo>
                    <a:pt x="457659" y="38"/>
                    <a:pt x="467804" y="8587"/>
                    <a:pt x="468000" y="18000"/>
                  </a:cubicBezTo>
                  <a:lnTo>
                    <a:pt x="468000" y="18000"/>
                  </a:lnTo>
                  <a:cubicBezTo>
                    <a:pt x="466187" y="27600"/>
                    <a:pt x="459471" y="35355"/>
                    <a:pt x="450000" y="36000"/>
                  </a:cubicBezTo>
                  <a:cubicBezTo>
                    <a:pt x="234585" y="16425"/>
                    <a:pt x="211758" y="18771"/>
                    <a:pt x="18000" y="36000"/>
                  </a:cubicBezTo>
                  <a:cubicBezTo>
                    <a:pt x="5824" y="35735"/>
                    <a:pt x="769" y="30040"/>
                    <a:pt x="0" y="18000"/>
                  </a:cubicBezTo>
                  <a:close/>
                </a:path>
              </a:pathLst>
            </a:custGeom>
            <a:solidFill>
              <a:schemeClr val="accent1">
                <a:lumMod val="50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grpSp>
        <p:nvGrpSpPr>
          <p:cNvPr id="112" name="Group 111">
            <a:extLst>
              <a:ext uri="{FF2B5EF4-FFF2-40B4-BE49-F238E27FC236}">
                <a16:creationId xmlns:a16="http://schemas.microsoft.com/office/drawing/2014/main" id="{F0A15A08-2B2A-41A2-BF3D-8A6A53E790A3}"/>
              </a:ext>
            </a:extLst>
          </p:cNvPr>
          <p:cNvGrpSpPr/>
          <p:nvPr/>
        </p:nvGrpSpPr>
        <p:grpSpPr>
          <a:xfrm rot="10800000">
            <a:off x="7038973" y="4087897"/>
            <a:ext cx="2974708" cy="482795"/>
            <a:chOff x="7050879" y="2655109"/>
            <a:chExt cx="2974708" cy="482795"/>
          </a:xfrm>
        </p:grpSpPr>
        <p:grpSp>
          <p:nvGrpSpPr>
            <p:cNvPr id="113" name="Group 112">
              <a:extLst>
                <a:ext uri="{FF2B5EF4-FFF2-40B4-BE49-F238E27FC236}">
                  <a16:creationId xmlns:a16="http://schemas.microsoft.com/office/drawing/2014/main" id="{8D77E660-CAE3-487B-A7C1-A5922DEA5612}"/>
                </a:ext>
              </a:extLst>
            </p:cNvPr>
            <p:cNvGrpSpPr/>
            <p:nvPr/>
          </p:nvGrpSpPr>
          <p:grpSpPr>
            <a:xfrm>
              <a:off x="9904220" y="2657349"/>
              <a:ext cx="121367" cy="468002"/>
              <a:chOff x="1890520" y="2099948"/>
              <a:chExt cx="121367" cy="705163"/>
            </a:xfrm>
            <a:solidFill>
              <a:schemeClr val="accent1">
                <a:lumMod val="50000"/>
              </a:schemeClr>
            </a:solidFill>
          </p:grpSpPr>
          <p:sp>
            <p:nvSpPr>
              <p:cNvPr id="116" name="Slider Line">
                <a:extLst>
                  <a:ext uri="{FF2B5EF4-FFF2-40B4-BE49-F238E27FC236}">
                    <a16:creationId xmlns:a16="http://schemas.microsoft.com/office/drawing/2014/main" id="{B29BCC26-F84A-4ACE-B415-173FDB988DEF}"/>
                  </a:ext>
                </a:extLst>
              </p:cNvPr>
              <p:cNvSpPr/>
              <p:nvPr/>
            </p:nvSpPr>
            <p:spPr>
              <a:xfrm rot="5400000">
                <a:off x="1627190" y="2405948"/>
                <a:ext cx="648000" cy="36000"/>
              </a:xfrm>
              <a:custGeom>
                <a:avLst/>
                <a:gdLst>
                  <a:gd name="connsiteX0" fmla="*/ 0 w 648000"/>
                  <a:gd name="connsiteY0" fmla="*/ 18000 h 36000"/>
                  <a:gd name="connsiteX1" fmla="*/ 18000 w 648000"/>
                  <a:gd name="connsiteY1" fmla="*/ 0 h 36000"/>
                  <a:gd name="connsiteX2" fmla="*/ 630000 w 648000"/>
                  <a:gd name="connsiteY2" fmla="*/ 0 h 36000"/>
                  <a:gd name="connsiteX3" fmla="*/ 648000 w 648000"/>
                  <a:gd name="connsiteY3" fmla="*/ 18000 h 36000"/>
                  <a:gd name="connsiteX4" fmla="*/ 648000 w 648000"/>
                  <a:gd name="connsiteY4" fmla="*/ 18000 h 36000"/>
                  <a:gd name="connsiteX5" fmla="*/ 630000 w 648000"/>
                  <a:gd name="connsiteY5" fmla="*/ 36000 h 36000"/>
                  <a:gd name="connsiteX6" fmla="*/ 18000 w 648000"/>
                  <a:gd name="connsiteY6" fmla="*/ 36000 h 36000"/>
                  <a:gd name="connsiteX7" fmla="*/ 0 w 64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8000" h="36000" fill="none" extrusionOk="0">
                    <a:moveTo>
                      <a:pt x="0" y="18000"/>
                    </a:moveTo>
                    <a:cubicBezTo>
                      <a:pt x="677" y="9295"/>
                      <a:pt x="6328" y="-344"/>
                      <a:pt x="18000" y="0"/>
                    </a:cubicBezTo>
                    <a:cubicBezTo>
                      <a:pt x="281050" y="29107"/>
                      <a:pt x="375327" y="-4497"/>
                      <a:pt x="630000" y="0"/>
                    </a:cubicBezTo>
                    <a:cubicBezTo>
                      <a:pt x="640216" y="-876"/>
                      <a:pt x="648873" y="6333"/>
                      <a:pt x="648000" y="18000"/>
                    </a:cubicBezTo>
                    <a:lnTo>
                      <a:pt x="648000" y="18000"/>
                    </a:lnTo>
                    <a:cubicBezTo>
                      <a:pt x="649124" y="28121"/>
                      <a:pt x="639089" y="35747"/>
                      <a:pt x="630000" y="36000"/>
                    </a:cubicBezTo>
                    <a:cubicBezTo>
                      <a:pt x="496432" y="44164"/>
                      <a:pt x="190458" y="42589"/>
                      <a:pt x="18000" y="36000"/>
                    </a:cubicBezTo>
                    <a:cubicBezTo>
                      <a:pt x="6512" y="34439"/>
                      <a:pt x="-1087" y="29473"/>
                      <a:pt x="0" y="18000"/>
                    </a:cubicBezTo>
                    <a:close/>
                  </a:path>
                  <a:path w="648000" h="36000" stroke="0" extrusionOk="0">
                    <a:moveTo>
                      <a:pt x="0" y="18000"/>
                    </a:moveTo>
                    <a:cubicBezTo>
                      <a:pt x="-423" y="7816"/>
                      <a:pt x="8071" y="-375"/>
                      <a:pt x="18000" y="0"/>
                    </a:cubicBezTo>
                    <a:cubicBezTo>
                      <a:pt x="292112" y="21793"/>
                      <a:pt x="382388" y="9342"/>
                      <a:pt x="630000" y="0"/>
                    </a:cubicBezTo>
                    <a:cubicBezTo>
                      <a:pt x="637659" y="38"/>
                      <a:pt x="647804" y="8587"/>
                      <a:pt x="648000" y="18000"/>
                    </a:cubicBezTo>
                    <a:lnTo>
                      <a:pt x="648000" y="18000"/>
                    </a:lnTo>
                    <a:cubicBezTo>
                      <a:pt x="646187" y="27600"/>
                      <a:pt x="639471" y="35355"/>
                      <a:pt x="630000" y="36000"/>
                    </a:cubicBezTo>
                    <a:cubicBezTo>
                      <a:pt x="503331" y="39825"/>
                      <a:pt x="249991" y="97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nvGrpSpPr>
              <p:cNvPr id="117" name="Group 116">
                <a:extLst>
                  <a:ext uri="{FF2B5EF4-FFF2-40B4-BE49-F238E27FC236}">
                    <a16:creationId xmlns:a16="http://schemas.microsoft.com/office/drawing/2014/main" id="{2B313056-2E27-46F7-BB81-9AF54461B02A}"/>
                  </a:ext>
                </a:extLst>
              </p:cNvPr>
              <p:cNvGrpSpPr/>
              <p:nvPr/>
            </p:nvGrpSpPr>
            <p:grpSpPr>
              <a:xfrm flipV="1">
                <a:off x="1890520" y="2517111"/>
                <a:ext cx="121367" cy="288000"/>
                <a:chOff x="4774077" y="2347088"/>
                <a:chExt cx="121367" cy="288000"/>
              </a:xfrm>
              <a:grpFill/>
            </p:grpSpPr>
            <p:sp>
              <p:nvSpPr>
                <p:cNvPr id="118" name="Slider Line">
                  <a:extLst>
                    <a:ext uri="{FF2B5EF4-FFF2-40B4-BE49-F238E27FC236}">
                      <a16:creationId xmlns:a16="http://schemas.microsoft.com/office/drawing/2014/main" id="{611B02E4-6570-4EF1-805F-97C4AC01FA7E}"/>
                    </a:ext>
                  </a:extLst>
                </p:cNvPr>
                <p:cNvSpPr/>
                <p:nvPr/>
              </p:nvSpPr>
              <p:spPr>
                <a:xfrm rot="7078780">
                  <a:off x="4666076" y="2473487"/>
                  <a:ext cx="252001" cy="36000"/>
                </a:xfrm>
                <a:custGeom>
                  <a:avLst/>
                  <a:gdLst>
                    <a:gd name="connsiteX0" fmla="*/ 0 w 252001"/>
                    <a:gd name="connsiteY0" fmla="*/ 18000 h 36000"/>
                    <a:gd name="connsiteX1" fmla="*/ 18000 w 252001"/>
                    <a:gd name="connsiteY1" fmla="*/ 0 h 36000"/>
                    <a:gd name="connsiteX2" fmla="*/ 234001 w 252001"/>
                    <a:gd name="connsiteY2" fmla="*/ 0 h 36000"/>
                    <a:gd name="connsiteX3" fmla="*/ 252001 w 252001"/>
                    <a:gd name="connsiteY3" fmla="*/ 18000 h 36000"/>
                    <a:gd name="connsiteX4" fmla="*/ 252001 w 252001"/>
                    <a:gd name="connsiteY4" fmla="*/ 18000 h 36000"/>
                    <a:gd name="connsiteX5" fmla="*/ 234001 w 252001"/>
                    <a:gd name="connsiteY5" fmla="*/ 36000 h 36000"/>
                    <a:gd name="connsiteX6" fmla="*/ 18000 w 252001"/>
                    <a:gd name="connsiteY6" fmla="*/ 36000 h 36000"/>
                    <a:gd name="connsiteX7" fmla="*/ 0 w 252001"/>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2001" h="36000" fill="none" extrusionOk="0">
                      <a:moveTo>
                        <a:pt x="0" y="18000"/>
                      </a:moveTo>
                      <a:cubicBezTo>
                        <a:pt x="677" y="9295"/>
                        <a:pt x="6328" y="-344"/>
                        <a:pt x="18000" y="0"/>
                      </a:cubicBezTo>
                      <a:cubicBezTo>
                        <a:pt x="108713" y="9635"/>
                        <a:pt x="190127" y="-7716"/>
                        <a:pt x="234001" y="0"/>
                      </a:cubicBezTo>
                      <a:cubicBezTo>
                        <a:pt x="244217" y="-876"/>
                        <a:pt x="252874" y="6333"/>
                        <a:pt x="252001" y="18000"/>
                      </a:cubicBezTo>
                      <a:lnTo>
                        <a:pt x="252001" y="18000"/>
                      </a:lnTo>
                      <a:cubicBezTo>
                        <a:pt x="253125" y="28121"/>
                        <a:pt x="243090" y="35747"/>
                        <a:pt x="234001" y="36000"/>
                      </a:cubicBezTo>
                      <a:cubicBezTo>
                        <a:pt x="130594" y="29286"/>
                        <a:pt x="92310" y="32214"/>
                        <a:pt x="18000" y="36000"/>
                      </a:cubicBezTo>
                      <a:cubicBezTo>
                        <a:pt x="6512" y="34439"/>
                        <a:pt x="-1087" y="29473"/>
                        <a:pt x="0" y="18000"/>
                      </a:cubicBezTo>
                      <a:close/>
                    </a:path>
                    <a:path w="252001" h="36000" stroke="0" extrusionOk="0">
                      <a:moveTo>
                        <a:pt x="0" y="18000"/>
                      </a:moveTo>
                      <a:cubicBezTo>
                        <a:pt x="-423" y="7816"/>
                        <a:pt x="8071" y="-375"/>
                        <a:pt x="18000" y="0"/>
                      </a:cubicBezTo>
                      <a:cubicBezTo>
                        <a:pt x="108135" y="-8895"/>
                        <a:pt x="138117" y="9193"/>
                        <a:pt x="234001" y="0"/>
                      </a:cubicBezTo>
                      <a:cubicBezTo>
                        <a:pt x="241660" y="38"/>
                        <a:pt x="251805" y="8587"/>
                        <a:pt x="252001" y="18000"/>
                      </a:cubicBezTo>
                      <a:lnTo>
                        <a:pt x="252001" y="18000"/>
                      </a:lnTo>
                      <a:cubicBezTo>
                        <a:pt x="250188" y="27600"/>
                        <a:pt x="243472" y="35355"/>
                        <a:pt x="234001" y="36000"/>
                      </a:cubicBezTo>
                      <a:cubicBezTo>
                        <a:pt x="152997" y="42517"/>
                        <a:pt x="85560" y="42753"/>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119" name="Slider Line">
                  <a:extLst>
                    <a:ext uri="{FF2B5EF4-FFF2-40B4-BE49-F238E27FC236}">
                      <a16:creationId xmlns:a16="http://schemas.microsoft.com/office/drawing/2014/main" id="{87692E8B-0800-45F2-8138-0F8D913D4B04}"/>
                    </a:ext>
                  </a:extLst>
                </p:cNvPr>
                <p:cNvSpPr/>
                <p:nvPr/>
              </p:nvSpPr>
              <p:spPr>
                <a:xfrm rot="14521220" flipV="1">
                  <a:off x="4733444" y="2473088"/>
                  <a:ext cx="288000" cy="36000"/>
                </a:xfrm>
                <a:custGeom>
                  <a:avLst/>
                  <a:gdLst>
                    <a:gd name="connsiteX0" fmla="*/ 0 w 288000"/>
                    <a:gd name="connsiteY0" fmla="*/ 18000 h 36000"/>
                    <a:gd name="connsiteX1" fmla="*/ 18000 w 288000"/>
                    <a:gd name="connsiteY1" fmla="*/ 0 h 36000"/>
                    <a:gd name="connsiteX2" fmla="*/ 270000 w 288000"/>
                    <a:gd name="connsiteY2" fmla="*/ 0 h 36000"/>
                    <a:gd name="connsiteX3" fmla="*/ 288000 w 288000"/>
                    <a:gd name="connsiteY3" fmla="*/ 18000 h 36000"/>
                    <a:gd name="connsiteX4" fmla="*/ 288000 w 288000"/>
                    <a:gd name="connsiteY4" fmla="*/ 18000 h 36000"/>
                    <a:gd name="connsiteX5" fmla="*/ 270000 w 288000"/>
                    <a:gd name="connsiteY5" fmla="*/ 36000 h 36000"/>
                    <a:gd name="connsiteX6" fmla="*/ 18000 w 288000"/>
                    <a:gd name="connsiteY6" fmla="*/ 36000 h 36000"/>
                    <a:gd name="connsiteX7" fmla="*/ 0 w 28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8000" h="36000" fill="none" extrusionOk="0">
                      <a:moveTo>
                        <a:pt x="0" y="18000"/>
                      </a:moveTo>
                      <a:cubicBezTo>
                        <a:pt x="677" y="9295"/>
                        <a:pt x="6328" y="-344"/>
                        <a:pt x="18000" y="0"/>
                      </a:cubicBezTo>
                      <a:cubicBezTo>
                        <a:pt x="102513" y="307"/>
                        <a:pt x="169041" y="-11697"/>
                        <a:pt x="270000" y="0"/>
                      </a:cubicBezTo>
                      <a:cubicBezTo>
                        <a:pt x="280216" y="-876"/>
                        <a:pt x="288873" y="6333"/>
                        <a:pt x="288000" y="18000"/>
                      </a:cubicBezTo>
                      <a:lnTo>
                        <a:pt x="288000" y="18000"/>
                      </a:lnTo>
                      <a:cubicBezTo>
                        <a:pt x="289124" y="28121"/>
                        <a:pt x="279089" y="35747"/>
                        <a:pt x="270000" y="36000"/>
                      </a:cubicBezTo>
                      <a:cubicBezTo>
                        <a:pt x="201673" y="44164"/>
                        <a:pt x="110469" y="24589"/>
                        <a:pt x="18000" y="36000"/>
                      </a:cubicBezTo>
                      <a:cubicBezTo>
                        <a:pt x="6512" y="34439"/>
                        <a:pt x="-1087" y="29473"/>
                        <a:pt x="0" y="18000"/>
                      </a:cubicBezTo>
                      <a:close/>
                    </a:path>
                    <a:path w="288000" h="36000" stroke="0" extrusionOk="0">
                      <a:moveTo>
                        <a:pt x="0" y="18000"/>
                      </a:moveTo>
                      <a:cubicBezTo>
                        <a:pt x="-423" y="7816"/>
                        <a:pt x="8071" y="-375"/>
                        <a:pt x="18000" y="0"/>
                      </a:cubicBezTo>
                      <a:cubicBezTo>
                        <a:pt x="129678" y="7393"/>
                        <a:pt x="199354" y="2142"/>
                        <a:pt x="270000" y="0"/>
                      </a:cubicBezTo>
                      <a:cubicBezTo>
                        <a:pt x="277659" y="38"/>
                        <a:pt x="287804" y="8587"/>
                        <a:pt x="288000" y="18000"/>
                      </a:cubicBezTo>
                      <a:lnTo>
                        <a:pt x="288000" y="18000"/>
                      </a:lnTo>
                      <a:cubicBezTo>
                        <a:pt x="286187" y="27600"/>
                        <a:pt x="279471" y="35355"/>
                        <a:pt x="270000" y="36000"/>
                      </a:cubicBezTo>
                      <a:cubicBezTo>
                        <a:pt x="177976" y="25425"/>
                        <a:pt x="142563" y="313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grpSp>
        <p:sp>
          <p:nvSpPr>
            <p:cNvPr id="114" name="Slider Line">
              <a:extLst>
                <a:ext uri="{FF2B5EF4-FFF2-40B4-BE49-F238E27FC236}">
                  <a16:creationId xmlns:a16="http://schemas.microsoft.com/office/drawing/2014/main" id="{4EE5D5CF-7AF2-4C1F-9647-AB9F233AAB69}"/>
                </a:ext>
              </a:extLst>
            </p:cNvPr>
            <p:cNvSpPr/>
            <p:nvPr/>
          </p:nvSpPr>
          <p:spPr>
            <a:xfrm>
              <a:off x="7053730" y="2655109"/>
              <a:ext cx="2916000" cy="36000"/>
            </a:xfrm>
            <a:custGeom>
              <a:avLst/>
              <a:gdLst>
                <a:gd name="connsiteX0" fmla="*/ 0 w 2916000"/>
                <a:gd name="connsiteY0" fmla="*/ 18000 h 36000"/>
                <a:gd name="connsiteX1" fmla="*/ 18000 w 2916000"/>
                <a:gd name="connsiteY1" fmla="*/ 0 h 36000"/>
                <a:gd name="connsiteX2" fmla="*/ 622800 w 2916000"/>
                <a:gd name="connsiteY2" fmla="*/ 0 h 36000"/>
                <a:gd name="connsiteX3" fmla="*/ 1112400 w 2916000"/>
                <a:gd name="connsiteY3" fmla="*/ 0 h 36000"/>
                <a:gd name="connsiteX4" fmla="*/ 1602000 w 2916000"/>
                <a:gd name="connsiteY4" fmla="*/ 0 h 36000"/>
                <a:gd name="connsiteX5" fmla="*/ 2178000 w 2916000"/>
                <a:gd name="connsiteY5" fmla="*/ 0 h 36000"/>
                <a:gd name="connsiteX6" fmla="*/ 2898000 w 2916000"/>
                <a:gd name="connsiteY6" fmla="*/ 0 h 36000"/>
                <a:gd name="connsiteX7" fmla="*/ 2916000 w 2916000"/>
                <a:gd name="connsiteY7" fmla="*/ 18000 h 36000"/>
                <a:gd name="connsiteX8" fmla="*/ 2916000 w 2916000"/>
                <a:gd name="connsiteY8" fmla="*/ 18000 h 36000"/>
                <a:gd name="connsiteX9" fmla="*/ 2898000 w 2916000"/>
                <a:gd name="connsiteY9" fmla="*/ 36000 h 36000"/>
                <a:gd name="connsiteX10" fmla="*/ 2408400 w 2916000"/>
                <a:gd name="connsiteY10" fmla="*/ 36000 h 36000"/>
                <a:gd name="connsiteX11" fmla="*/ 1803600 w 2916000"/>
                <a:gd name="connsiteY11" fmla="*/ 36000 h 36000"/>
                <a:gd name="connsiteX12" fmla="*/ 1170000 w 2916000"/>
                <a:gd name="connsiteY12" fmla="*/ 36000 h 36000"/>
                <a:gd name="connsiteX13" fmla="*/ 651600 w 2916000"/>
                <a:gd name="connsiteY13" fmla="*/ 36000 h 36000"/>
                <a:gd name="connsiteX14" fmla="*/ 18000 w 2916000"/>
                <a:gd name="connsiteY14" fmla="*/ 36000 h 36000"/>
                <a:gd name="connsiteX15" fmla="*/ 0 w 2916000"/>
                <a:gd name="connsiteY15"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16000" h="36000" fill="none" extrusionOk="0">
                  <a:moveTo>
                    <a:pt x="0" y="18000"/>
                  </a:moveTo>
                  <a:cubicBezTo>
                    <a:pt x="788" y="8842"/>
                    <a:pt x="8427" y="355"/>
                    <a:pt x="18000" y="0"/>
                  </a:cubicBezTo>
                  <a:cubicBezTo>
                    <a:pt x="190126" y="-15105"/>
                    <a:pt x="481131" y="28176"/>
                    <a:pt x="622800" y="0"/>
                  </a:cubicBezTo>
                  <a:cubicBezTo>
                    <a:pt x="764469" y="-28176"/>
                    <a:pt x="942437" y="-12995"/>
                    <a:pt x="1112400" y="0"/>
                  </a:cubicBezTo>
                  <a:cubicBezTo>
                    <a:pt x="1282363" y="12995"/>
                    <a:pt x="1457585" y="7947"/>
                    <a:pt x="1602000" y="0"/>
                  </a:cubicBezTo>
                  <a:cubicBezTo>
                    <a:pt x="1746415" y="-7947"/>
                    <a:pt x="1954713" y="-17657"/>
                    <a:pt x="2178000" y="0"/>
                  </a:cubicBezTo>
                  <a:cubicBezTo>
                    <a:pt x="2401287" y="17657"/>
                    <a:pt x="2588344" y="23293"/>
                    <a:pt x="2898000" y="0"/>
                  </a:cubicBezTo>
                  <a:cubicBezTo>
                    <a:pt x="2908731" y="1052"/>
                    <a:pt x="2915436" y="9034"/>
                    <a:pt x="2916000" y="18000"/>
                  </a:cubicBezTo>
                  <a:lnTo>
                    <a:pt x="2916000" y="18000"/>
                  </a:lnTo>
                  <a:cubicBezTo>
                    <a:pt x="2916520" y="28013"/>
                    <a:pt x="2906494" y="35169"/>
                    <a:pt x="2898000" y="36000"/>
                  </a:cubicBezTo>
                  <a:cubicBezTo>
                    <a:pt x="2697307" y="36690"/>
                    <a:pt x="2594330" y="35695"/>
                    <a:pt x="2408400" y="36000"/>
                  </a:cubicBezTo>
                  <a:cubicBezTo>
                    <a:pt x="2222470" y="36305"/>
                    <a:pt x="1995564" y="56957"/>
                    <a:pt x="1803600" y="36000"/>
                  </a:cubicBezTo>
                  <a:cubicBezTo>
                    <a:pt x="1611636" y="15043"/>
                    <a:pt x="1438991" y="22427"/>
                    <a:pt x="1170000" y="36000"/>
                  </a:cubicBezTo>
                  <a:cubicBezTo>
                    <a:pt x="901009" y="49573"/>
                    <a:pt x="771261" y="54808"/>
                    <a:pt x="651600" y="36000"/>
                  </a:cubicBezTo>
                  <a:cubicBezTo>
                    <a:pt x="531939" y="17192"/>
                    <a:pt x="238666" y="27578"/>
                    <a:pt x="18000" y="36000"/>
                  </a:cubicBezTo>
                  <a:cubicBezTo>
                    <a:pt x="8204" y="35677"/>
                    <a:pt x="-637" y="29464"/>
                    <a:pt x="0" y="18000"/>
                  </a:cubicBezTo>
                  <a:close/>
                </a:path>
                <a:path w="2916000" h="36000" stroke="0" extrusionOk="0">
                  <a:moveTo>
                    <a:pt x="0" y="18000"/>
                  </a:moveTo>
                  <a:cubicBezTo>
                    <a:pt x="-423" y="7816"/>
                    <a:pt x="8071" y="-375"/>
                    <a:pt x="18000" y="0"/>
                  </a:cubicBezTo>
                  <a:cubicBezTo>
                    <a:pt x="251168" y="27913"/>
                    <a:pt x="419696" y="11142"/>
                    <a:pt x="651600" y="0"/>
                  </a:cubicBezTo>
                  <a:cubicBezTo>
                    <a:pt x="883504" y="-11142"/>
                    <a:pt x="1061294" y="-1307"/>
                    <a:pt x="1285200" y="0"/>
                  </a:cubicBezTo>
                  <a:cubicBezTo>
                    <a:pt x="1509106" y="1307"/>
                    <a:pt x="1598790" y="12726"/>
                    <a:pt x="1861200" y="0"/>
                  </a:cubicBezTo>
                  <a:cubicBezTo>
                    <a:pt x="2123610" y="-12726"/>
                    <a:pt x="2391772" y="-25309"/>
                    <a:pt x="2898000" y="0"/>
                  </a:cubicBezTo>
                  <a:cubicBezTo>
                    <a:pt x="2907049" y="708"/>
                    <a:pt x="2917239" y="10157"/>
                    <a:pt x="2916000" y="18000"/>
                  </a:cubicBezTo>
                  <a:lnTo>
                    <a:pt x="2916000" y="18000"/>
                  </a:lnTo>
                  <a:cubicBezTo>
                    <a:pt x="2913765" y="27676"/>
                    <a:pt x="2908710" y="38099"/>
                    <a:pt x="2898000" y="36000"/>
                  </a:cubicBezTo>
                  <a:cubicBezTo>
                    <a:pt x="2663326" y="25172"/>
                    <a:pt x="2583821" y="44937"/>
                    <a:pt x="2322000" y="36000"/>
                  </a:cubicBezTo>
                  <a:cubicBezTo>
                    <a:pt x="2060179" y="27063"/>
                    <a:pt x="1929051" y="41873"/>
                    <a:pt x="1688400" y="36000"/>
                  </a:cubicBezTo>
                  <a:cubicBezTo>
                    <a:pt x="1447749" y="30127"/>
                    <a:pt x="1254140" y="25796"/>
                    <a:pt x="1112400" y="36000"/>
                  </a:cubicBezTo>
                  <a:cubicBezTo>
                    <a:pt x="970660" y="46204"/>
                    <a:pt x="286647" y="52280"/>
                    <a:pt x="18000" y="36000"/>
                  </a:cubicBezTo>
                  <a:cubicBezTo>
                    <a:pt x="8127" y="36380"/>
                    <a:pt x="-317" y="29450"/>
                    <a:pt x="0" y="18000"/>
                  </a:cubicBezTo>
                  <a:close/>
                </a:path>
              </a:pathLst>
            </a:custGeom>
            <a:solidFill>
              <a:schemeClr val="accent1">
                <a:lumMod val="50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115" name="Slider Line">
              <a:extLst>
                <a:ext uri="{FF2B5EF4-FFF2-40B4-BE49-F238E27FC236}">
                  <a16:creationId xmlns:a16="http://schemas.microsoft.com/office/drawing/2014/main" id="{C0B3D123-1A38-4C12-9F7B-F08980A459ED}"/>
                </a:ext>
              </a:extLst>
            </p:cNvPr>
            <p:cNvSpPr/>
            <p:nvPr/>
          </p:nvSpPr>
          <p:spPr>
            <a:xfrm rot="5400000">
              <a:off x="6834879" y="2885904"/>
              <a:ext cx="468000" cy="36000"/>
            </a:xfrm>
            <a:custGeom>
              <a:avLst/>
              <a:gdLst>
                <a:gd name="connsiteX0" fmla="*/ 0 w 468000"/>
                <a:gd name="connsiteY0" fmla="*/ 18000 h 36000"/>
                <a:gd name="connsiteX1" fmla="*/ 18000 w 468000"/>
                <a:gd name="connsiteY1" fmla="*/ 0 h 36000"/>
                <a:gd name="connsiteX2" fmla="*/ 450000 w 468000"/>
                <a:gd name="connsiteY2" fmla="*/ 0 h 36000"/>
                <a:gd name="connsiteX3" fmla="*/ 468000 w 468000"/>
                <a:gd name="connsiteY3" fmla="*/ 18000 h 36000"/>
                <a:gd name="connsiteX4" fmla="*/ 468000 w 468000"/>
                <a:gd name="connsiteY4" fmla="*/ 18000 h 36000"/>
                <a:gd name="connsiteX5" fmla="*/ 450000 w 468000"/>
                <a:gd name="connsiteY5" fmla="*/ 36000 h 36000"/>
                <a:gd name="connsiteX6" fmla="*/ 18000 w 468000"/>
                <a:gd name="connsiteY6" fmla="*/ 36000 h 36000"/>
                <a:gd name="connsiteX7" fmla="*/ 0 w 46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8000" h="36000" fill="none" extrusionOk="0">
                  <a:moveTo>
                    <a:pt x="0" y="18000"/>
                  </a:moveTo>
                  <a:cubicBezTo>
                    <a:pt x="677" y="9295"/>
                    <a:pt x="6328" y="-344"/>
                    <a:pt x="18000" y="0"/>
                  </a:cubicBezTo>
                  <a:cubicBezTo>
                    <a:pt x="231527" y="-19493"/>
                    <a:pt x="240760" y="18903"/>
                    <a:pt x="450000" y="0"/>
                  </a:cubicBezTo>
                  <a:cubicBezTo>
                    <a:pt x="460216" y="-876"/>
                    <a:pt x="468873" y="6333"/>
                    <a:pt x="468000" y="18000"/>
                  </a:cubicBezTo>
                  <a:lnTo>
                    <a:pt x="468000" y="18000"/>
                  </a:lnTo>
                  <a:cubicBezTo>
                    <a:pt x="469124" y="28121"/>
                    <a:pt x="459089" y="35747"/>
                    <a:pt x="450000" y="36000"/>
                  </a:cubicBezTo>
                  <a:cubicBezTo>
                    <a:pt x="262710" y="56764"/>
                    <a:pt x="161578" y="33589"/>
                    <a:pt x="18000" y="36000"/>
                  </a:cubicBezTo>
                  <a:cubicBezTo>
                    <a:pt x="6512" y="34439"/>
                    <a:pt x="-1087" y="29473"/>
                    <a:pt x="0" y="18000"/>
                  </a:cubicBezTo>
                  <a:close/>
                </a:path>
                <a:path w="468000" h="36000" stroke="0" extrusionOk="0">
                  <a:moveTo>
                    <a:pt x="0" y="18000"/>
                  </a:moveTo>
                  <a:cubicBezTo>
                    <a:pt x="-423" y="7816"/>
                    <a:pt x="8071" y="-375"/>
                    <a:pt x="18000" y="0"/>
                  </a:cubicBezTo>
                  <a:cubicBezTo>
                    <a:pt x="157735" y="9193"/>
                    <a:pt x="285203" y="-10458"/>
                    <a:pt x="450000" y="0"/>
                  </a:cubicBezTo>
                  <a:cubicBezTo>
                    <a:pt x="457659" y="38"/>
                    <a:pt x="467804" y="8587"/>
                    <a:pt x="468000" y="18000"/>
                  </a:cubicBezTo>
                  <a:lnTo>
                    <a:pt x="468000" y="18000"/>
                  </a:lnTo>
                  <a:cubicBezTo>
                    <a:pt x="466187" y="27600"/>
                    <a:pt x="459471" y="35355"/>
                    <a:pt x="450000" y="36000"/>
                  </a:cubicBezTo>
                  <a:cubicBezTo>
                    <a:pt x="234585" y="16425"/>
                    <a:pt x="211758" y="18771"/>
                    <a:pt x="18000" y="36000"/>
                  </a:cubicBezTo>
                  <a:cubicBezTo>
                    <a:pt x="5824" y="35735"/>
                    <a:pt x="769" y="30040"/>
                    <a:pt x="0" y="18000"/>
                  </a:cubicBezTo>
                  <a:close/>
                </a:path>
              </a:pathLst>
            </a:custGeom>
            <a:solidFill>
              <a:schemeClr val="accent1">
                <a:lumMod val="50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grpSp>
        <p:nvGrpSpPr>
          <p:cNvPr id="131" name="Group 130">
            <a:extLst>
              <a:ext uri="{FF2B5EF4-FFF2-40B4-BE49-F238E27FC236}">
                <a16:creationId xmlns:a16="http://schemas.microsoft.com/office/drawing/2014/main" id="{7DE14811-B9AF-44B4-AA9E-F22E00F5F631}"/>
              </a:ext>
            </a:extLst>
          </p:cNvPr>
          <p:cNvGrpSpPr/>
          <p:nvPr/>
        </p:nvGrpSpPr>
        <p:grpSpPr>
          <a:xfrm rot="10800000">
            <a:off x="1703299" y="4074469"/>
            <a:ext cx="121367" cy="963303"/>
            <a:chOff x="1890520" y="1353653"/>
            <a:chExt cx="121367" cy="1451458"/>
          </a:xfrm>
          <a:solidFill>
            <a:schemeClr val="accent1">
              <a:lumMod val="50000"/>
            </a:schemeClr>
          </a:solidFill>
        </p:grpSpPr>
        <p:sp>
          <p:nvSpPr>
            <p:cNvPr id="134" name="Slider Line">
              <a:extLst>
                <a:ext uri="{FF2B5EF4-FFF2-40B4-BE49-F238E27FC236}">
                  <a16:creationId xmlns:a16="http://schemas.microsoft.com/office/drawing/2014/main" id="{E699C846-7481-480D-A520-6C37C1AC00A5}"/>
                </a:ext>
              </a:extLst>
            </p:cNvPr>
            <p:cNvSpPr/>
            <p:nvPr/>
          </p:nvSpPr>
          <p:spPr>
            <a:xfrm rot="5400000">
              <a:off x="1246031" y="2040813"/>
              <a:ext cx="1410319" cy="36000"/>
            </a:xfrm>
            <a:custGeom>
              <a:avLst/>
              <a:gdLst>
                <a:gd name="connsiteX0" fmla="*/ 0 w 1410319"/>
                <a:gd name="connsiteY0" fmla="*/ 18000 h 36000"/>
                <a:gd name="connsiteX1" fmla="*/ 18000 w 1410319"/>
                <a:gd name="connsiteY1" fmla="*/ 0 h 36000"/>
                <a:gd name="connsiteX2" fmla="*/ 718903 w 1410319"/>
                <a:gd name="connsiteY2" fmla="*/ 0 h 36000"/>
                <a:gd name="connsiteX3" fmla="*/ 1392319 w 1410319"/>
                <a:gd name="connsiteY3" fmla="*/ 0 h 36000"/>
                <a:gd name="connsiteX4" fmla="*/ 1410319 w 1410319"/>
                <a:gd name="connsiteY4" fmla="*/ 18000 h 36000"/>
                <a:gd name="connsiteX5" fmla="*/ 1410319 w 1410319"/>
                <a:gd name="connsiteY5" fmla="*/ 18000 h 36000"/>
                <a:gd name="connsiteX6" fmla="*/ 1392319 w 1410319"/>
                <a:gd name="connsiteY6" fmla="*/ 36000 h 36000"/>
                <a:gd name="connsiteX7" fmla="*/ 746389 w 1410319"/>
                <a:gd name="connsiteY7" fmla="*/ 36000 h 36000"/>
                <a:gd name="connsiteX8" fmla="*/ 18000 w 1410319"/>
                <a:gd name="connsiteY8" fmla="*/ 36000 h 36000"/>
                <a:gd name="connsiteX9" fmla="*/ 0 w 1410319"/>
                <a:gd name="connsiteY9"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0319" h="36000" fill="none" extrusionOk="0">
                  <a:moveTo>
                    <a:pt x="0" y="18000"/>
                  </a:moveTo>
                  <a:cubicBezTo>
                    <a:pt x="901" y="7725"/>
                    <a:pt x="8304" y="257"/>
                    <a:pt x="18000" y="0"/>
                  </a:cubicBezTo>
                  <a:cubicBezTo>
                    <a:pt x="297520" y="21247"/>
                    <a:pt x="441748" y="13319"/>
                    <a:pt x="718903" y="0"/>
                  </a:cubicBezTo>
                  <a:cubicBezTo>
                    <a:pt x="996058" y="-13319"/>
                    <a:pt x="1071814" y="24062"/>
                    <a:pt x="1392319" y="0"/>
                  </a:cubicBezTo>
                  <a:cubicBezTo>
                    <a:pt x="1403048" y="783"/>
                    <a:pt x="1410687" y="8414"/>
                    <a:pt x="1410319" y="18000"/>
                  </a:cubicBezTo>
                  <a:lnTo>
                    <a:pt x="1410319" y="18000"/>
                  </a:lnTo>
                  <a:cubicBezTo>
                    <a:pt x="1408772" y="26380"/>
                    <a:pt x="1401173" y="37532"/>
                    <a:pt x="1392319" y="36000"/>
                  </a:cubicBezTo>
                  <a:cubicBezTo>
                    <a:pt x="1101373" y="62966"/>
                    <a:pt x="893529" y="55268"/>
                    <a:pt x="746389" y="36000"/>
                  </a:cubicBezTo>
                  <a:cubicBezTo>
                    <a:pt x="599249" y="16733"/>
                    <a:pt x="262043" y="6275"/>
                    <a:pt x="18000" y="36000"/>
                  </a:cubicBezTo>
                  <a:cubicBezTo>
                    <a:pt x="6993" y="35003"/>
                    <a:pt x="221" y="27221"/>
                    <a:pt x="0" y="18000"/>
                  </a:cubicBezTo>
                  <a:close/>
                </a:path>
                <a:path w="1410319" h="36000" stroke="0" extrusionOk="0">
                  <a:moveTo>
                    <a:pt x="0" y="18000"/>
                  </a:moveTo>
                  <a:cubicBezTo>
                    <a:pt x="-423" y="7816"/>
                    <a:pt x="8071" y="-375"/>
                    <a:pt x="18000" y="0"/>
                  </a:cubicBezTo>
                  <a:cubicBezTo>
                    <a:pt x="211638" y="-19148"/>
                    <a:pt x="481343" y="13978"/>
                    <a:pt x="732646" y="0"/>
                  </a:cubicBezTo>
                  <a:cubicBezTo>
                    <a:pt x="983949" y="-13978"/>
                    <a:pt x="1226195" y="-18337"/>
                    <a:pt x="1392319" y="0"/>
                  </a:cubicBezTo>
                  <a:cubicBezTo>
                    <a:pt x="1403543" y="1193"/>
                    <a:pt x="1411101" y="9816"/>
                    <a:pt x="1410319" y="18000"/>
                  </a:cubicBezTo>
                  <a:lnTo>
                    <a:pt x="1410319" y="18000"/>
                  </a:lnTo>
                  <a:cubicBezTo>
                    <a:pt x="1410537" y="30142"/>
                    <a:pt x="1401368" y="36708"/>
                    <a:pt x="1392319" y="36000"/>
                  </a:cubicBezTo>
                  <a:cubicBezTo>
                    <a:pt x="1110154" y="58221"/>
                    <a:pt x="1031814" y="7051"/>
                    <a:pt x="705160" y="36000"/>
                  </a:cubicBezTo>
                  <a:cubicBezTo>
                    <a:pt x="378506" y="64949"/>
                    <a:pt x="352659" y="55848"/>
                    <a:pt x="18000" y="36000"/>
                  </a:cubicBezTo>
                  <a:cubicBezTo>
                    <a:pt x="6328" y="35656"/>
                    <a:pt x="1710" y="2762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nvGrpSpPr>
            <p:cNvPr id="135" name="Group 134">
              <a:extLst>
                <a:ext uri="{FF2B5EF4-FFF2-40B4-BE49-F238E27FC236}">
                  <a16:creationId xmlns:a16="http://schemas.microsoft.com/office/drawing/2014/main" id="{FF244D6E-380B-4966-815A-4B470E2394C3}"/>
                </a:ext>
              </a:extLst>
            </p:cNvPr>
            <p:cNvGrpSpPr/>
            <p:nvPr/>
          </p:nvGrpSpPr>
          <p:grpSpPr>
            <a:xfrm flipV="1">
              <a:off x="1890520" y="2517111"/>
              <a:ext cx="121367" cy="288000"/>
              <a:chOff x="4774077" y="2347088"/>
              <a:chExt cx="121367" cy="288000"/>
            </a:xfrm>
            <a:grpFill/>
          </p:grpSpPr>
          <p:sp>
            <p:nvSpPr>
              <p:cNvPr id="136" name="Slider Line">
                <a:extLst>
                  <a:ext uri="{FF2B5EF4-FFF2-40B4-BE49-F238E27FC236}">
                    <a16:creationId xmlns:a16="http://schemas.microsoft.com/office/drawing/2014/main" id="{ED4D24F0-F394-4488-B5B0-1B4E4A33605F}"/>
                  </a:ext>
                </a:extLst>
              </p:cNvPr>
              <p:cNvSpPr/>
              <p:nvPr/>
            </p:nvSpPr>
            <p:spPr>
              <a:xfrm rot="7078780">
                <a:off x="4666076" y="2473487"/>
                <a:ext cx="252001" cy="36000"/>
              </a:xfrm>
              <a:custGeom>
                <a:avLst/>
                <a:gdLst>
                  <a:gd name="connsiteX0" fmla="*/ 0 w 252001"/>
                  <a:gd name="connsiteY0" fmla="*/ 18000 h 36000"/>
                  <a:gd name="connsiteX1" fmla="*/ 18000 w 252001"/>
                  <a:gd name="connsiteY1" fmla="*/ 0 h 36000"/>
                  <a:gd name="connsiteX2" fmla="*/ 234001 w 252001"/>
                  <a:gd name="connsiteY2" fmla="*/ 0 h 36000"/>
                  <a:gd name="connsiteX3" fmla="*/ 252001 w 252001"/>
                  <a:gd name="connsiteY3" fmla="*/ 18000 h 36000"/>
                  <a:gd name="connsiteX4" fmla="*/ 252001 w 252001"/>
                  <a:gd name="connsiteY4" fmla="*/ 18000 h 36000"/>
                  <a:gd name="connsiteX5" fmla="*/ 234001 w 252001"/>
                  <a:gd name="connsiteY5" fmla="*/ 36000 h 36000"/>
                  <a:gd name="connsiteX6" fmla="*/ 18000 w 252001"/>
                  <a:gd name="connsiteY6" fmla="*/ 36000 h 36000"/>
                  <a:gd name="connsiteX7" fmla="*/ 0 w 252001"/>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2001" h="36000" fill="none" extrusionOk="0">
                    <a:moveTo>
                      <a:pt x="0" y="18000"/>
                    </a:moveTo>
                    <a:cubicBezTo>
                      <a:pt x="677" y="9295"/>
                      <a:pt x="6328" y="-344"/>
                      <a:pt x="18000" y="0"/>
                    </a:cubicBezTo>
                    <a:cubicBezTo>
                      <a:pt x="108713" y="9635"/>
                      <a:pt x="190127" y="-7716"/>
                      <a:pt x="234001" y="0"/>
                    </a:cubicBezTo>
                    <a:cubicBezTo>
                      <a:pt x="244217" y="-876"/>
                      <a:pt x="252874" y="6333"/>
                      <a:pt x="252001" y="18000"/>
                    </a:cubicBezTo>
                    <a:lnTo>
                      <a:pt x="252001" y="18000"/>
                    </a:lnTo>
                    <a:cubicBezTo>
                      <a:pt x="253125" y="28121"/>
                      <a:pt x="243090" y="35747"/>
                      <a:pt x="234001" y="36000"/>
                    </a:cubicBezTo>
                    <a:cubicBezTo>
                      <a:pt x="130594" y="29286"/>
                      <a:pt x="92310" y="32214"/>
                      <a:pt x="18000" y="36000"/>
                    </a:cubicBezTo>
                    <a:cubicBezTo>
                      <a:pt x="6512" y="34439"/>
                      <a:pt x="-1087" y="29473"/>
                      <a:pt x="0" y="18000"/>
                    </a:cubicBezTo>
                    <a:close/>
                  </a:path>
                  <a:path w="252001" h="36000" stroke="0" extrusionOk="0">
                    <a:moveTo>
                      <a:pt x="0" y="18000"/>
                    </a:moveTo>
                    <a:cubicBezTo>
                      <a:pt x="-423" y="7816"/>
                      <a:pt x="8071" y="-375"/>
                      <a:pt x="18000" y="0"/>
                    </a:cubicBezTo>
                    <a:cubicBezTo>
                      <a:pt x="108135" y="-8895"/>
                      <a:pt x="138117" y="9193"/>
                      <a:pt x="234001" y="0"/>
                    </a:cubicBezTo>
                    <a:cubicBezTo>
                      <a:pt x="241660" y="38"/>
                      <a:pt x="251805" y="8587"/>
                      <a:pt x="252001" y="18000"/>
                    </a:cubicBezTo>
                    <a:lnTo>
                      <a:pt x="252001" y="18000"/>
                    </a:lnTo>
                    <a:cubicBezTo>
                      <a:pt x="250188" y="27600"/>
                      <a:pt x="243472" y="35355"/>
                      <a:pt x="234001" y="36000"/>
                    </a:cubicBezTo>
                    <a:cubicBezTo>
                      <a:pt x="152997" y="42517"/>
                      <a:pt x="85560" y="42753"/>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137" name="Slider Line">
                <a:extLst>
                  <a:ext uri="{FF2B5EF4-FFF2-40B4-BE49-F238E27FC236}">
                    <a16:creationId xmlns:a16="http://schemas.microsoft.com/office/drawing/2014/main" id="{B1373D09-88FC-435E-962E-536E85A69815}"/>
                  </a:ext>
                </a:extLst>
              </p:cNvPr>
              <p:cNvSpPr/>
              <p:nvPr/>
            </p:nvSpPr>
            <p:spPr>
              <a:xfrm rot="14521220" flipV="1">
                <a:off x="4733444" y="2473088"/>
                <a:ext cx="288000" cy="36000"/>
              </a:xfrm>
              <a:custGeom>
                <a:avLst/>
                <a:gdLst>
                  <a:gd name="connsiteX0" fmla="*/ 0 w 288000"/>
                  <a:gd name="connsiteY0" fmla="*/ 18000 h 36000"/>
                  <a:gd name="connsiteX1" fmla="*/ 18000 w 288000"/>
                  <a:gd name="connsiteY1" fmla="*/ 0 h 36000"/>
                  <a:gd name="connsiteX2" fmla="*/ 270000 w 288000"/>
                  <a:gd name="connsiteY2" fmla="*/ 0 h 36000"/>
                  <a:gd name="connsiteX3" fmla="*/ 288000 w 288000"/>
                  <a:gd name="connsiteY3" fmla="*/ 18000 h 36000"/>
                  <a:gd name="connsiteX4" fmla="*/ 288000 w 288000"/>
                  <a:gd name="connsiteY4" fmla="*/ 18000 h 36000"/>
                  <a:gd name="connsiteX5" fmla="*/ 270000 w 288000"/>
                  <a:gd name="connsiteY5" fmla="*/ 36000 h 36000"/>
                  <a:gd name="connsiteX6" fmla="*/ 18000 w 288000"/>
                  <a:gd name="connsiteY6" fmla="*/ 36000 h 36000"/>
                  <a:gd name="connsiteX7" fmla="*/ 0 w 28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8000" h="36000" fill="none" extrusionOk="0">
                    <a:moveTo>
                      <a:pt x="0" y="18000"/>
                    </a:moveTo>
                    <a:cubicBezTo>
                      <a:pt x="677" y="9295"/>
                      <a:pt x="6328" y="-344"/>
                      <a:pt x="18000" y="0"/>
                    </a:cubicBezTo>
                    <a:cubicBezTo>
                      <a:pt x="102513" y="307"/>
                      <a:pt x="169041" y="-11697"/>
                      <a:pt x="270000" y="0"/>
                    </a:cubicBezTo>
                    <a:cubicBezTo>
                      <a:pt x="280216" y="-876"/>
                      <a:pt x="288873" y="6333"/>
                      <a:pt x="288000" y="18000"/>
                    </a:cubicBezTo>
                    <a:lnTo>
                      <a:pt x="288000" y="18000"/>
                    </a:lnTo>
                    <a:cubicBezTo>
                      <a:pt x="289124" y="28121"/>
                      <a:pt x="279089" y="35747"/>
                      <a:pt x="270000" y="36000"/>
                    </a:cubicBezTo>
                    <a:cubicBezTo>
                      <a:pt x="201673" y="44164"/>
                      <a:pt x="110469" y="24589"/>
                      <a:pt x="18000" y="36000"/>
                    </a:cubicBezTo>
                    <a:cubicBezTo>
                      <a:pt x="6512" y="34439"/>
                      <a:pt x="-1087" y="29473"/>
                      <a:pt x="0" y="18000"/>
                    </a:cubicBezTo>
                    <a:close/>
                  </a:path>
                  <a:path w="288000" h="36000" stroke="0" extrusionOk="0">
                    <a:moveTo>
                      <a:pt x="0" y="18000"/>
                    </a:moveTo>
                    <a:cubicBezTo>
                      <a:pt x="-423" y="7816"/>
                      <a:pt x="8071" y="-375"/>
                      <a:pt x="18000" y="0"/>
                    </a:cubicBezTo>
                    <a:cubicBezTo>
                      <a:pt x="129678" y="7393"/>
                      <a:pt x="199354" y="2142"/>
                      <a:pt x="270000" y="0"/>
                    </a:cubicBezTo>
                    <a:cubicBezTo>
                      <a:pt x="277659" y="38"/>
                      <a:pt x="287804" y="8587"/>
                      <a:pt x="288000" y="18000"/>
                    </a:cubicBezTo>
                    <a:lnTo>
                      <a:pt x="288000" y="18000"/>
                    </a:lnTo>
                    <a:cubicBezTo>
                      <a:pt x="286187" y="27600"/>
                      <a:pt x="279471" y="35355"/>
                      <a:pt x="270000" y="36000"/>
                    </a:cubicBezTo>
                    <a:cubicBezTo>
                      <a:pt x="177976" y="25425"/>
                      <a:pt x="142563" y="313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grpSp>
      <p:sp>
        <p:nvSpPr>
          <p:cNvPr id="132" name="Slider Line">
            <a:extLst>
              <a:ext uri="{FF2B5EF4-FFF2-40B4-BE49-F238E27FC236}">
                <a16:creationId xmlns:a16="http://schemas.microsoft.com/office/drawing/2014/main" id="{91248C62-1EF5-4548-BA53-58EB053C43E3}"/>
              </a:ext>
            </a:extLst>
          </p:cNvPr>
          <p:cNvSpPr/>
          <p:nvPr/>
        </p:nvSpPr>
        <p:spPr>
          <a:xfrm rot="10800000">
            <a:off x="1752955" y="5001417"/>
            <a:ext cx="8496000" cy="36000"/>
          </a:xfrm>
          <a:custGeom>
            <a:avLst/>
            <a:gdLst>
              <a:gd name="connsiteX0" fmla="*/ 0 w 8496000"/>
              <a:gd name="connsiteY0" fmla="*/ 18000 h 36000"/>
              <a:gd name="connsiteX1" fmla="*/ 18000 w 8496000"/>
              <a:gd name="connsiteY1" fmla="*/ 0 h 36000"/>
              <a:gd name="connsiteX2" fmla="*/ 837969 w 8496000"/>
              <a:gd name="connsiteY2" fmla="*/ 0 h 36000"/>
              <a:gd name="connsiteX3" fmla="*/ 1404138 w 8496000"/>
              <a:gd name="connsiteY3" fmla="*/ 0 h 36000"/>
              <a:gd name="connsiteX4" fmla="*/ 2139508 w 8496000"/>
              <a:gd name="connsiteY4" fmla="*/ 0 h 36000"/>
              <a:gd name="connsiteX5" fmla="*/ 2621077 w 8496000"/>
              <a:gd name="connsiteY5" fmla="*/ 0 h 36000"/>
              <a:gd name="connsiteX6" fmla="*/ 3441046 w 8496000"/>
              <a:gd name="connsiteY6" fmla="*/ 0 h 36000"/>
              <a:gd name="connsiteX7" fmla="*/ 3838015 w 8496000"/>
              <a:gd name="connsiteY7" fmla="*/ 0 h 36000"/>
              <a:gd name="connsiteX8" fmla="*/ 4234985 w 8496000"/>
              <a:gd name="connsiteY8" fmla="*/ 0 h 36000"/>
              <a:gd name="connsiteX9" fmla="*/ 4970354 w 8496000"/>
              <a:gd name="connsiteY9" fmla="*/ 0 h 36000"/>
              <a:gd name="connsiteX10" fmla="*/ 5367323 w 8496000"/>
              <a:gd name="connsiteY10" fmla="*/ 0 h 36000"/>
              <a:gd name="connsiteX11" fmla="*/ 6187292 w 8496000"/>
              <a:gd name="connsiteY11" fmla="*/ 0 h 36000"/>
              <a:gd name="connsiteX12" fmla="*/ 6753462 w 8496000"/>
              <a:gd name="connsiteY12" fmla="*/ 0 h 36000"/>
              <a:gd name="connsiteX13" fmla="*/ 7404231 w 8496000"/>
              <a:gd name="connsiteY13" fmla="*/ 0 h 36000"/>
              <a:gd name="connsiteX14" fmla="*/ 8478000 w 8496000"/>
              <a:gd name="connsiteY14" fmla="*/ 0 h 36000"/>
              <a:gd name="connsiteX15" fmla="*/ 8496000 w 8496000"/>
              <a:gd name="connsiteY15" fmla="*/ 18000 h 36000"/>
              <a:gd name="connsiteX16" fmla="*/ 8496000 w 8496000"/>
              <a:gd name="connsiteY16" fmla="*/ 18000 h 36000"/>
              <a:gd name="connsiteX17" fmla="*/ 8478000 w 8496000"/>
              <a:gd name="connsiteY17" fmla="*/ 36000 h 36000"/>
              <a:gd name="connsiteX18" fmla="*/ 7827231 w 8496000"/>
              <a:gd name="connsiteY18" fmla="*/ 36000 h 36000"/>
              <a:gd name="connsiteX19" fmla="*/ 7430262 w 8496000"/>
              <a:gd name="connsiteY19" fmla="*/ 36000 h 36000"/>
              <a:gd name="connsiteX20" fmla="*/ 6864092 w 8496000"/>
              <a:gd name="connsiteY20" fmla="*/ 36000 h 36000"/>
              <a:gd name="connsiteX21" fmla="*/ 6213323 w 8496000"/>
              <a:gd name="connsiteY21" fmla="*/ 36000 h 36000"/>
              <a:gd name="connsiteX22" fmla="*/ 5477954 w 8496000"/>
              <a:gd name="connsiteY22" fmla="*/ 36000 h 36000"/>
              <a:gd name="connsiteX23" fmla="*/ 4827185 w 8496000"/>
              <a:gd name="connsiteY23" fmla="*/ 36000 h 36000"/>
              <a:gd name="connsiteX24" fmla="*/ 4261015 w 8496000"/>
              <a:gd name="connsiteY24" fmla="*/ 36000 h 36000"/>
              <a:gd name="connsiteX25" fmla="*/ 3694846 w 8496000"/>
              <a:gd name="connsiteY25" fmla="*/ 36000 h 36000"/>
              <a:gd name="connsiteX26" fmla="*/ 3044077 w 8496000"/>
              <a:gd name="connsiteY26" fmla="*/ 36000 h 36000"/>
              <a:gd name="connsiteX27" fmla="*/ 2562508 w 8496000"/>
              <a:gd name="connsiteY27" fmla="*/ 36000 h 36000"/>
              <a:gd name="connsiteX28" fmla="*/ 1742538 w 8496000"/>
              <a:gd name="connsiteY28" fmla="*/ 36000 h 36000"/>
              <a:gd name="connsiteX29" fmla="*/ 1007169 w 8496000"/>
              <a:gd name="connsiteY29" fmla="*/ 36000 h 36000"/>
              <a:gd name="connsiteX30" fmla="*/ 18000 w 8496000"/>
              <a:gd name="connsiteY30" fmla="*/ 36000 h 36000"/>
              <a:gd name="connsiteX31" fmla="*/ 0 w 8496000"/>
              <a:gd name="connsiteY31"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8496000" h="36000" fill="none" extrusionOk="0">
                <a:moveTo>
                  <a:pt x="0" y="18000"/>
                </a:moveTo>
                <a:cubicBezTo>
                  <a:pt x="1149" y="8689"/>
                  <a:pt x="6338" y="-1012"/>
                  <a:pt x="18000" y="0"/>
                </a:cubicBezTo>
                <a:cubicBezTo>
                  <a:pt x="288795" y="-27684"/>
                  <a:pt x="471341" y="7028"/>
                  <a:pt x="837969" y="0"/>
                </a:cubicBezTo>
                <a:cubicBezTo>
                  <a:pt x="1204597" y="-7028"/>
                  <a:pt x="1173451" y="-27299"/>
                  <a:pt x="1404138" y="0"/>
                </a:cubicBezTo>
                <a:cubicBezTo>
                  <a:pt x="1634825" y="27299"/>
                  <a:pt x="1891977" y="35534"/>
                  <a:pt x="2139508" y="0"/>
                </a:cubicBezTo>
                <a:cubicBezTo>
                  <a:pt x="2387039" y="-35534"/>
                  <a:pt x="2395462" y="-17560"/>
                  <a:pt x="2621077" y="0"/>
                </a:cubicBezTo>
                <a:cubicBezTo>
                  <a:pt x="2846692" y="17560"/>
                  <a:pt x="3222516" y="18391"/>
                  <a:pt x="3441046" y="0"/>
                </a:cubicBezTo>
                <a:cubicBezTo>
                  <a:pt x="3659576" y="-18391"/>
                  <a:pt x="3686487" y="17180"/>
                  <a:pt x="3838015" y="0"/>
                </a:cubicBezTo>
                <a:cubicBezTo>
                  <a:pt x="3989543" y="-17180"/>
                  <a:pt x="4045766" y="-16610"/>
                  <a:pt x="4234985" y="0"/>
                </a:cubicBezTo>
                <a:cubicBezTo>
                  <a:pt x="4424204" y="16610"/>
                  <a:pt x="4623705" y="15206"/>
                  <a:pt x="4970354" y="0"/>
                </a:cubicBezTo>
                <a:cubicBezTo>
                  <a:pt x="5317003" y="-15206"/>
                  <a:pt x="5237051" y="6006"/>
                  <a:pt x="5367323" y="0"/>
                </a:cubicBezTo>
                <a:cubicBezTo>
                  <a:pt x="5497595" y="-6006"/>
                  <a:pt x="5944324" y="-26792"/>
                  <a:pt x="6187292" y="0"/>
                </a:cubicBezTo>
                <a:cubicBezTo>
                  <a:pt x="6430260" y="26792"/>
                  <a:pt x="6583293" y="1498"/>
                  <a:pt x="6753462" y="0"/>
                </a:cubicBezTo>
                <a:cubicBezTo>
                  <a:pt x="6923631" y="-1498"/>
                  <a:pt x="7125697" y="18897"/>
                  <a:pt x="7404231" y="0"/>
                </a:cubicBezTo>
                <a:cubicBezTo>
                  <a:pt x="7682765" y="-18897"/>
                  <a:pt x="7948049" y="-42744"/>
                  <a:pt x="8478000" y="0"/>
                </a:cubicBezTo>
                <a:cubicBezTo>
                  <a:pt x="8487044" y="126"/>
                  <a:pt x="8494959" y="9142"/>
                  <a:pt x="8496000" y="18000"/>
                </a:cubicBezTo>
                <a:lnTo>
                  <a:pt x="8496000" y="18000"/>
                </a:lnTo>
                <a:cubicBezTo>
                  <a:pt x="8496005" y="27425"/>
                  <a:pt x="8486504" y="37979"/>
                  <a:pt x="8478000" y="36000"/>
                </a:cubicBezTo>
                <a:cubicBezTo>
                  <a:pt x="8269007" y="13658"/>
                  <a:pt x="7972653" y="24769"/>
                  <a:pt x="7827231" y="36000"/>
                </a:cubicBezTo>
                <a:cubicBezTo>
                  <a:pt x="7681809" y="47231"/>
                  <a:pt x="7615227" y="19463"/>
                  <a:pt x="7430262" y="36000"/>
                </a:cubicBezTo>
                <a:cubicBezTo>
                  <a:pt x="7245297" y="52537"/>
                  <a:pt x="7039292" y="15497"/>
                  <a:pt x="6864092" y="36000"/>
                </a:cubicBezTo>
                <a:cubicBezTo>
                  <a:pt x="6688892" y="56504"/>
                  <a:pt x="6526531" y="56196"/>
                  <a:pt x="6213323" y="36000"/>
                </a:cubicBezTo>
                <a:cubicBezTo>
                  <a:pt x="5900115" y="15804"/>
                  <a:pt x="5828308" y="19423"/>
                  <a:pt x="5477954" y="36000"/>
                </a:cubicBezTo>
                <a:cubicBezTo>
                  <a:pt x="5127600" y="52577"/>
                  <a:pt x="5004051" y="4939"/>
                  <a:pt x="4827185" y="36000"/>
                </a:cubicBezTo>
                <a:cubicBezTo>
                  <a:pt x="4650319" y="67061"/>
                  <a:pt x="4445702" y="19777"/>
                  <a:pt x="4261015" y="36000"/>
                </a:cubicBezTo>
                <a:cubicBezTo>
                  <a:pt x="4076328" y="52224"/>
                  <a:pt x="3892576" y="11315"/>
                  <a:pt x="3694846" y="36000"/>
                </a:cubicBezTo>
                <a:cubicBezTo>
                  <a:pt x="3497116" y="60685"/>
                  <a:pt x="3267231" y="68285"/>
                  <a:pt x="3044077" y="36000"/>
                </a:cubicBezTo>
                <a:cubicBezTo>
                  <a:pt x="2820923" y="3715"/>
                  <a:pt x="2762732" y="30269"/>
                  <a:pt x="2562508" y="36000"/>
                </a:cubicBezTo>
                <a:cubicBezTo>
                  <a:pt x="2362284" y="41731"/>
                  <a:pt x="2027970" y="14263"/>
                  <a:pt x="1742538" y="36000"/>
                </a:cubicBezTo>
                <a:cubicBezTo>
                  <a:pt x="1457106" y="57738"/>
                  <a:pt x="1231425" y="39824"/>
                  <a:pt x="1007169" y="36000"/>
                </a:cubicBezTo>
                <a:cubicBezTo>
                  <a:pt x="782913" y="32176"/>
                  <a:pt x="254467" y="65091"/>
                  <a:pt x="18000" y="36000"/>
                </a:cubicBezTo>
                <a:cubicBezTo>
                  <a:pt x="8262" y="36553"/>
                  <a:pt x="-562" y="26213"/>
                  <a:pt x="0" y="18000"/>
                </a:cubicBezTo>
                <a:close/>
              </a:path>
              <a:path w="8496000" h="36000" stroke="0" extrusionOk="0">
                <a:moveTo>
                  <a:pt x="0" y="18000"/>
                </a:moveTo>
                <a:cubicBezTo>
                  <a:pt x="-423" y="7816"/>
                  <a:pt x="8071" y="-375"/>
                  <a:pt x="18000" y="0"/>
                </a:cubicBezTo>
                <a:cubicBezTo>
                  <a:pt x="334817" y="21308"/>
                  <a:pt x="588838" y="-29746"/>
                  <a:pt x="837969" y="0"/>
                </a:cubicBezTo>
                <a:cubicBezTo>
                  <a:pt x="1087100" y="29746"/>
                  <a:pt x="1417141" y="-26457"/>
                  <a:pt x="1657938" y="0"/>
                </a:cubicBezTo>
                <a:cubicBezTo>
                  <a:pt x="1898735" y="26457"/>
                  <a:pt x="2100564" y="-30920"/>
                  <a:pt x="2308708" y="0"/>
                </a:cubicBezTo>
                <a:cubicBezTo>
                  <a:pt x="2516852" y="30920"/>
                  <a:pt x="2791008" y="-20201"/>
                  <a:pt x="3128677" y="0"/>
                </a:cubicBezTo>
                <a:cubicBezTo>
                  <a:pt x="3466346" y="20201"/>
                  <a:pt x="3637336" y="27369"/>
                  <a:pt x="3779446" y="0"/>
                </a:cubicBezTo>
                <a:cubicBezTo>
                  <a:pt x="3921556" y="-27369"/>
                  <a:pt x="4129171" y="27728"/>
                  <a:pt x="4430215" y="0"/>
                </a:cubicBezTo>
                <a:cubicBezTo>
                  <a:pt x="4731259" y="-27728"/>
                  <a:pt x="4998456" y="28850"/>
                  <a:pt x="5250185" y="0"/>
                </a:cubicBezTo>
                <a:cubicBezTo>
                  <a:pt x="5501914" y="-28850"/>
                  <a:pt x="5581080" y="19210"/>
                  <a:pt x="5816354" y="0"/>
                </a:cubicBezTo>
                <a:cubicBezTo>
                  <a:pt x="6051628" y="-19210"/>
                  <a:pt x="6220895" y="29635"/>
                  <a:pt x="6467123" y="0"/>
                </a:cubicBezTo>
                <a:cubicBezTo>
                  <a:pt x="6713351" y="-29635"/>
                  <a:pt x="6752234" y="2626"/>
                  <a:pt x="6948692" y="0"/>
                </a:cubicBezTo>
                <a:cubicBezTo>
                  <a:pt x="7145150" y="-2626"/>
                  <a:pt x="7510907" y="-11590"/>
                  <a:pt x="7684062" y="0"/>
                </a:cubicBezTo>
                <a:cubicBezTo>
                  <a:pt x="7857217" y="11590"/>
                  <a:pt x="8310459" y="-6156"/>
                  <a:pt x="8478000" y="0"/>
                </a:cubicBezTo>
                <a:cubicBezTo>
                  <a:pt x="8487624" y="1509"/>
                  <a:pt x="8496788" y="8842"/>
                  <a:pt x="8496000" y="18000"/>
                </a:cubicBezTo>
                <a:lnTo>
                  <a:pt x="8496000" y="18000"/>
                </a:lnTo>
                <a:cubicBezTo>
                  <a:pt x="8496368" y="28296"/>
                  <a:pt x="8486394" y="34439"/>
                  <a:pt x="8478000" y="36000"/>
                </a:cubicBezTo>
                <a:cubicBezTo>
                  <a:pt x="8262105" y="49888"/>
                  <a:pt x="7998066" y="5963"/>
                  <a:pt x="7827231" y="36000"/>
                </a:cubicBezTo>
                <a:cubicBezTo>
                  <a:pt x="7656396" y="66037"/>
                  <a:pt x="7539659" y="51190"/>
                  <a:pt x="7345662" y="36000"/>
                </a:cubicBezTo>
                <a:cubicBezTo>
                  <a:pt x="7151665" y="20810"/>
                  <a:pt x="6899318" y="27920"/>
                  <a:pt x="6694892" y="36000"/>
                </a:cubicBezTo>
                <a:cubicBezTo>
                  <a:pt x="6490466" y="44081"/>
                  <a:pt x="6313220" y="12374"/>
                  <a:pt x="6213323" y="36000"/>
                </a:cubicBezTo>
                <a:cubicBezTo>
                  <a:pt x="6113426" y="59626"/>
                  <a:pt x="5860277" y="55856"/>
                  <a:pt x="5731754" y="36000"/>
                </a:cubicBezTo>
                <a:cubicBezTo>
                  <a:pt x="5603231" y="16144"/>
                  <a:pt x="5132876" y="1794"/>
                  <a:pt x="4911785" y="36000"/>
                </a:cubicBezTo>
                <a:cubicBezTo>
                  <a:pt x="4690694" y="70206"/>
                  <a:pt x="4511555" y="58245"/>
                  <a:pt x="4345615" y="36000"/>
                </a:cubicBezTo>
                <a:cubicBezTo>
                  <a:pt x="4179675" y="13756"/>
                  <a:pt x="4131764" y="27079"/>
                  <a:pt x="3948646" y="36000"/>
                </a:cubicBezTo>
                <a:cubicBezTo>
                  <a:pt x="3765528" y="44921"/>
                  <a:pt x="3546244" y="27295"/>
                  <a:pt x="3297877" y="36000"/>
                </a:cubicBezTo>
                <a:cubicBezTo>
                  <a:pt x="3049510" y="44705"/>
                  <a:pt x="3020163" y="51565"/>
                  <a:pt x="2900908" y="36000"/>
                </a:cubicBezTo>
                <a:cubicBezTo>
                  <a:pt x="2781653" y="20435"/>
                  <a:pt x="2659422" y="44186"/>
                  <a:pt x="2503938" y="36000"/>
                </a:cubicBezTo>
                <a:cubicBezTo>
                  <a:pt x="2348454" y="27815"/>
                  <a:pt x="2279028" y="40792"/>
                  <a:pt x="2106969" y="36000"/>
                </a:cubicBezTo>
                <a:cubicBezTo>
                  <a:pt x="1934910" y="31208"/>
                  <a:pt x="1802694" y="22969"/>
                  <a:pt x="1625400" y="36000"/>
                </a:cubicBezTo>
                <a:cubicBezTo>
                  <a:pt x="1448106" y="49031"/>
                  <a:pt x="1223355" y="15891"/>
                  <a:pt x="1059231" y="36000"/>
                </a:cubicBezTo>
                <a:cubicBezTo>
                  <a:pt x="895107" y="56109"/>
                  <a:pt x="365020" y="37056"/>
                  <a:pt x="18000" y="36000"/>
                </a:cubicBezTo>
                <a:cubicBezTo>
                  <a:pt x="6051" y="35658"/>
                  <a:pt x="228" y="26292"/>
                  <a:pt x="0" y="18000"/>
                </a:cubicBezTo>
                <a:close/>
              </a:path>
            </a:pathLst>
          </a:custGeom>
          <a:solidFill>
            <a:schemeClr val="accent1">
              <a:lumMod val="50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133" name="Slider Line">
            <a:extLst>
              <a:ext uri="{FF2B5EF4-FFF2-40B4-BE49-F238E27FC236}">
                <a16:creationId xmlns:a16="http://schemas.microsoft.com/office/drawing/2014/main" id="{C91DF9DF-04CD-434E-AD75-96DA5E0D2B14}"/>
              </a:ext>
            </a:extLst>
          </p:cNvPr>
          <p:cNvSpPr/>
          <p:nvPr/>
        </p:nvSpPr>
        <p:spPr>
          <a:xfrm rot="16200000">
            <a:off x="9765806" y="4546147"/>
            <a:ext cx="936000" cy="36000"/>
          </a:xfrm>
          <a:custGeom>
            <a:avLst/>
            <a:gdLst>
              <a:gd name="connsiteX0" fmla="*/ 0 w 936000"/>
              <a:gd name="connsiteY0" fmla="*/ 18000 h 36000"/>
              <a:gd name="connsiteX1" fmla="*/ 18000 w 936000"/>
              <a:gd name="connsiteY1" fmla="*/ 0 h 36000"/>
              <a:gd name="connsiteX2" fmla="*/ 477000 w 936000"/>
              <a:gd name="connsiteY2" fmla="*/ 0 h 36000"/>
              <a:gd name="connsiteX3" fmla="*/ 918000 w 936000"/>
              <a:gd name="connsiteY3" fmla="*/ 0 h 36000"/>
              <a:gd name="connsiteX4" fmla="*/ 936000 w 936000"/>
              <a:gd name="connsiteY4" fmla="*/ 18000 h 36000"/>
              <a:gd name="connsiteX5" fmla="*/ 936000 w 936000"/>
              <a:gd name="connsiteY5" fmla="*/ 18000 h 36000"/>
              <a:gd name="connsiteX6" fmla="*/ 918000 w 936000"/>
              <a:gd name="connsiteY6" fmla="*/ 36000 h 36000"/>
              <a:gd name="connsiteX7" fmla="*/ 495000 w 936000"/>
              <a:gd name="connsiteY7" fmla="*/ 36000 h 36000"/>
              <a:gd name="connsiteX8" fmla="*/ 18000 w 936000"/>
              <a:gd name="connsiteY8" fmla="*/ 36000 h 36000"/>
              <a:gd name="connsiteX9" fmla="*/ 0 w 936000"/>
              <a:gd name="connsiteY9"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6000" h="36000" fill="none" extrusionOk="0">
                <a:moveTo>
                  <a:pt x="0" y="18000"/>
                </a:moveTo>
                <a:cubicBezTo>
                  <a:pt x="901" y="7725"/>
                  <a:pt x="8304" y="257"/>
                  <a:pt x="18000" y="0"/>
                </a:cubicBezTo>
                <a:cubicBezTo>
                  <a:pt x="140696" y="15427"/>
                  <a:pt x="364680" y="-9920"/>
                  <a:pt x="477000" y="0"/>
                </a:cubicBezTo>
                <a:cubicBezTo>
                  <a:pt x="589320" y="9920"/>
                  <a:pt x="726544" y="-2175"/>
                  <a:pt x="918000" y="0"/>
                </a:cubicBezTo>
                <a:cubicBezTo>
                  <a:pt x="928729" y="783"/>
                  <a:pt x="936368" y="8414"/>
                  <a:pt x="936000" y="18000"/>
                </a:cubicBezTo>
                <a:lnTo>
                  <a:pt x="936000" y="18000"/>
                </a:lnTo>
                <a:cubicBezTo>
                  <a:pt x="934453" y="26380"/>
                  <a:pt x="926854" y="37532"/>
                  <a:pt x="918000" y="36000"/>
                </a:cubicBezTo>
                <a:cubicBezTo>
                  <a:pt x="725768" y="15108"/>
                  <a:pt x="671831" y="47874"/>
                  <a:pt x="495000" y="36000"/>
                </a:cubicBezTo>
                <a:cubicBezTo>
                  <a:pt x="318169" y="24126"/>
                  <a:pt x="180224" y="34215"/>
                  <a:pt x="18000" y="36000"/>
                </a:cubicBezTo>
                <a:cubicBezTo>
                  <a:pt x="6993" y="35003"/>
                  <a:pt x="221" y="27221"/>
                  <a:pt x="0" y="18000"/>
                </a:cubicBezTo>
                <a:close/>
              </a:path>
              <a:path w="936000" h="36000" stroke="0" extrusionOk="0">
                <a:moveTo>
                  <a:pt x="0" y="18000"/>
                </a:moveTo>
                <a:cubicBezTo>
                  <a:pt x="-423" y="7816"/>
                  <a:pt x="8071" y="-375"/>
                  <a:pt x="18000" y="0"/>
                </a:cubicBezTo>
                <a:cubicBezTo>
                  <a:pt x="208443" y="3793"/>
                  <a:pt x="283482" y="12942"/>
                  <a:pt x="486000" y="0"/>
                </a:cubicBezTo>
                <a:cubicBezTo>
                  <a:pt x="688518" y="-12942"/>
                  <a:pt x="824712" y="11653"/>
                  <a:pt x="918000" y="0"/>
                </a:cubicBezTo>
                <a:cubicBezTo>
                  <a:pt x="929224" y="1193"/>
                  <a:pt x="936782" y="9816"/>
                  <a:pt x="936000" y="18000"/>
                </a:cubicBezTo>
                <a:lnTo>
                  <a:pt x="936000" y="18000"/>
                </a:lnTo>
                <a:cubicBezTo>
                  <a:pt x="936218" y="30142"/>
                  <a:pt x="927049" y="36708"/>
                  <a:pt x="918000" y="36000"/>
                </a:cubicBezTo>
                <a:cubicBezTo>
                  <a:pt x="734661" y="35595"/>
                  <a:pt x="685706" y="21337"/>
                  <a:pt x="468000" y="36000"/>
                </a:cubicBezTo>
                <a:cubicBezTo>
                  <a:pt x="250294" y="50663"/>
                  <a:pt x="241450" y="14758"/>
                  <a:pt x="18000" y="36000"/>
                </a:cubicBezTo>
                <a:cubicBezTo>
                  <a:pt x="6328" y="35656"/>
                  <a:pt x="1710" y="27620"/>
                  <a:pt x="0" y="18000"/>
                </a:cubicBezTo>
                <a:close/>
              </a:path>
            </a:pathLst>
          </a:custGeom>
          <a:solidFill>
            <a:schemeClr val="accent1">
              <a:lumMod val="50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138" name="TextBox 137">
            <a:extLst>
              <a:ext uri="{FF2B5EF4-FFF2-40B4-BE49-F238E27FC236}">
                <a16:creationId xmlns:a16="http://schemas.microsoft.com/office/drawing/2014/main" id="{EFDEE333-42DB-45E7-8A97-6CBEA57EB819}"/>
              </a:ext>
            </a:extLst>
          </p:cNvPr>
          <p:cNvSpPr txBox="1"/>
          <p:nvPr/>
        </p:nvSpPr>
        <p:spPr>
          <a:xfrm>
            <a:off x="4522584" y="5079101"/>
            <a:ext cx="2956741" cy="307777"/>
          </a:xfrm>
          <a:prstGeom prst="rect">
            <a:avLst/>
          </a:prstGeom>
          <a:noFill/>
        </p:spPr>
        <p:txBody>
          <a:bodyPr wrap="square" rtlCol="0" anchor="ctr">
            <a:spAutoFit/>
          </a:bodyPr>
          <a:lstStyle/>
          <a:p>
            <a:pPr algn="ctr"/>
            <a:r>
              <a:rPr lang="es-ES" sz="1400" dirty="0">
                <a:latin typeface="Consolas" panose="020B0609020204030204" pitchFamily="49" charset="0"/>
              </a:rPr>
              <a:t>git pull</a:t>
            </a:r>
          </a:p>
        </p:txBody>
      </p:sp>
      <p:sp>
        <p:nvSpPr>
          <p:cNvPr id="139" name="TextBox 138">
            <a:extLst>
              <a:ext uri="{FF2B5EF4-FFF2-40B4-BE49-F238E27FC236}">
                <a16:creationId xmlns:a16="http://schemas.microsoft.com/office/drawing/2014/main" id="{33F69A25-AA72-480B-AD7C-10FD42C5FC11}"/>
              </a:ext>
            </a:extLst>
          </p:cNvPr>
          <p:cNvSpPr txBox="1"/>
          <p:nvPr/>
        </p:nvSpPr>
        <p:spPr>
          <a:xfrm>
            <a:off x="6980075" y="4575930"/>
            <a:ext cx="2956741" cy="307777"/>
          </a:xfrm>
          <a:prstGeom prst="rect">
            <a:avLst/>
          </a:prstGeom>
          <a:noFill/>
        </p:spPr>
        <p:txBody>
          <a:bodyPr wrap="square" rtlCol="0" anchor="ctr">
            <a:spAutoFit/>
          </a:bodyPr>
          <a:lstStyle/>
          <a:p>
            <a:pPr algn="ctr"/>
            <a:r>
              <a:rPr lang="es-ES" sz="1400" dirty="0">
                <a:latin typeface="Consolas" panose="020B0609020204030204" pitchFamily="49" charset="0"/>
              </a:rPr>
              <a:t>git fetch</a:t>
            </a:r>
          </a:p>
        </p:txBody>
      </p:sp>
      <p:sp>
        <p:nvSpPr>
          <p:cNvPr id="140" name="TextBox 139">
            <a:extLst>
              <a:ext uri="{FF2B5EF4-FFF2-40B4-BE49-F238E27FC236}">
                <a16:creationId xmlns:a16="http://schemas.microsoft.com/office/drawing/2014/main" id="{668B10AA-BBB8-4B22-8E99-3404F9A65EF6}"/>
              </a:ext>
            </a:extLst>
          </p:cNvPr>
          <p:cNvSpPr txBox="1"/>
          <p:nvPr/>
        </p:nvSpPr>
        <p:spPr>
          <a:xfrm>
            <a:off x="6960911" y="2395015"/>
            <a:ext cx="2956741" cy="307777"/>
          </a:xfrm>
          <a:prstGeom prst="rect">
            <a:avLst/>
          </a:prstGeom>
          <a:noFill/>
        </p:spPr>
        <p:txBody>
          <a:bodyPr wrap="square" rtlCol="0" anchor="ctr">
            <a:spAutoFit/>
          </a:bodyPr>
          <a:lstStyle/>
          <a:p>
            <a:pPr algn="ctr"/>
            <a:r>
              <a:rPr lang="es-ES" sz="1400" dirty="0">
                <a:latin typeface="Consolas" panose="020B0609020204030204" pitchFamily="49" charset="0"/>
              </a:rPr>
              <a:t>git push</a:t>
            </a:r>
          </a:p>
        </p:txBody>
      </p:sp>
    </p:spTree>
    <p:extLst>
      <p:ext uri="{BB962C8B-B14F-4D97-AF65-F5344CB8AC3E}">
        <p14:creationId xmlns:p14="http://schemas.microsoft.com/office/powerpoint/2010/main" val="13847322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5000"/>
            <a:lum/>
          </a:blip>
          <a:srcRect/>
          <a:stretch>
            <a:fillRect t="-41000" b="-41000"/>
          </a:stretch>
        </a:blipFill>
        <a:effectLst/>
      </p:bgPr>
    </p:bg>
    <p:spTree>
      <p:nvGrpSpPr>
        <p:cNvPr id="1" name=""/>
        <p:cNvGrpSpPr/>
        <p:nvPr/>
      </p:nvGrpSpPr>
      <p:grpSpPr>
        <a:xfrm>
          <a:off x="0" y="0"/>
          <a:ext cx="0" cy="0"/>
          <a:chOff x="0" y="0"/>
          <a:chExt cx="0" cy="0"/>
        </a:xfrm>
      </p:grpSpPr>
      <p:sp>
        <p:nvSpPr>
          <p:cNvPr id="76" name="Picture Placeholder Background">
            <a:extLst>
              <a:ext uri="{FF2B5EF4-FFF2-40B4-BE49-F238E27FC236}">
                <a16:creationId xmlns:a16="http://schemas.microsoft.com/office/drawing/2014/main" id="{D76AEB61-0AF1-4C7C-9C24-D129B4ADEACF}"/>
              </a:ext>
            </a:extLst>
          </p:cNvPr>
          <p:cNvSpPr/>
          <p:nvPr/>
        </p:nvSpPr>
        <p:spPr>
          <a:xfrm>
            <a:off x="8377381" y="1298576"/>
            <a:ext cx="3006725" cy="4289424"/>
          </a:xfrm>
          <a:custGeom>
            <a:avLst/>
            <a:gdLst>
              <a:gd name="connsiteX0" fmla="*/ 0 w 3006725"/>
              <a:gd name="connsiteY0" fmla="*/ 37133 h 4289424"/>
              <a:gd name="connsiteX1" fmla="*/ 37133 w 3006725"/>
              <a:gd name="connsiteY1" fmla="*/ 0 h 4289424"/>
              <a:gd name="connsiteX2" fmla="*/ 682274 w 3006725"/>
              <a:gd name="connsiteY2" fmla="*/ 0 h 4289424"/>
              <a:gd name="connsiteX3" fmla="*/ 1298090 w 3006725"/>
              <a:gd name="connsiteY3" fmla="*/ 0 h 4289424"/>
              <a:gd name="connsiteX4" fmla="*/ 1825933 w 3006725"/>
              <a:gd name="connsiteY4" fmla="*/ 0 h 4289424"/>
              <a:gd name="connsiteX5" fmla="*/ 2383100 w 3006725"/>
              <a:gd name="connsiteY5" fmla="*/ 0 h 4289424"/>
              <a:gd name="connsiteX6" fmla="*/ 2969592 w 3006725"/>
              <a:gd name="connsiteY6" fmla="*/ 0 h 4289424"/>
              <a:gd name="connsiteX7" fmla="*/ 3006725 w 3006725"/>
              <a:gd name="connsiteY7" fmla="*/ 37133 h 4289424"/>
              <a:gd name="connsiteX8" fmla="*/ 3006725 w 3006725"/>
              <a:gd name="connsiteY8" fmla="*/ 681450 h 4289424"/>
              <a:gd name="connsiteX9" fmla="*/ 3006725 w 3006725"/>
              <a:gd name="connsiteY9" fmla="*/ 1241464 h 4289424"/>
              <a:gd name="connsiteX10" fmla="*/ 3006725 w 3006725"/>
              <a:gd name="connsiteY10" fmla="*/ 1801478 h 4289424"/>
              <a:gd name="connsiteX11" fmla="*/ 3006725 w 3006725"/>
              <a:gd name="connsiteY11" fmla="*/ 2361492 h 4289424"/>
              <a:gd name="connsiteX12" fmla="*/ 3006725 w 3006725"/>
              <a:gd name="connsiteY12" fmla="*/ 2879354 h 4289424"/>
              <a:gd name="connsiteX13" fmla="*/ 3006725 w 3006725"/>
              <a:gd name="connsiteY13" fmla="*/ 3523671 h 4289424"/>
              <a:gd name="connsiteX14" fmla="*/ 3006725 w 3006725"/>
              <a:gd name="connsiteY14" fmla="*/ 4252291 h 4289424"/>
              <a:gd name="connsiteX15" fmla="*/ 2969592 w 3006725"/>
              <a:gd name="connsiteY15" fmla="*/ 4289424 h 4289424"/>
              <a:gd name="connsiteX16" fmla="*/ 2471074 w 3006725"/>
              <a:gd name="connsiteY16" fmla="*/ 4289424 h 4289424"/>
              <a:gd name="connsiteX17" fmla="*/ 1913907 w 3006725"/>
              <a:gd name="connsiteY17" fmla="*/ 4289424 h 4289424"/>
              <a:gd name="connsiteX18" fmla="*/ 1386064 w 3006725"/>
              <a:gd name="connsiteY18" fmla="*/ 4289424 h 4289424"/>
              <a:gd name="connsiteX19" fmla="*/ 770248 w 3006725"/>
              <a:gd name="connsiteY19" fmla="*/ 4289424 h 4289424"/>
              <a:gd name="connsiteX20" fmla="*/ 37133 w 3006725"/>
              <a:gd name="connsiteY20" fmla="*/ 4289424 h 4289424"/>
              <a:gd name="connsiteX21" fmla="*/ 0 w 3006725"/>
              <a:gd name="connsiteY21" fmla="*/ 4252291 h 4289424"/>
              <a:gd name="connsiteX22" fmla="*/ 0 w 3006725"/>
              <a:gd name="connsiteY22" fmla="*/ 3692277 h 4289424"/>
              <a:gd name="connsiteX23" fmla="*/ 0 w 3006725"/>
              <a:gd name="connsiteY23" fmla="*/ 3090112 h 4289424"/>
              <a:gd name="connsiteX24" fmla="*/ 0 w 3006725"/>
              <a:gd name="connsiteY24" fmla="*/ 2572249 h 4289424"/>
              <a:gd name="connsiteX25" fmla="*/ 0 w 3006725"/>
              <a:gd name="connsiteY25" fmla="*/ 2012236 h 4289424"/>
              <a:gd name="connsiteX26" fmla="*/ 0 w 3006725"/>
              <a:gd name="connsiteY26" fmla="*/ 1494373 h 4289424"/>
              <a:gd name="connsiteX27" fmla="*/ 0 w 3006725"/>
              <a:gd name="connsiteY27" fmla="*/ 1018663 h 4289424"/>
              <a:gd name="connsiteX28" fmla="*/ 0 w 3006725"/>
              <a:gd name="connsiteY28" fmla="*/ 37133 h 4289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006725" h="4289424" fill="none" extrusionOk="0">
                <a:moveTo>
                  <a:pt x="0" y="37133"/>
                </a:moveTo>
                <a:cubicBezTo>
                  <a:pt x="-2679" y="18359"/>
                  <a:pt x="12860" y="700"/>
                  <a:pt x="37133" y="0"/>
                </a:cubicBezTo>
                <a:cubicBezTo>
                  <a:pt x="244363" y="-29729"/>
                  <a:pt x="367898" y="-8147"/>
                  <a:pt x="682274" y="0"/>
                </a:cubicBezTo>
                <a:cubicBezTo>
                  <a:pt x="996650" y="8147"/>
                  <a:pt x="995489" y="3808"/>
                  <a:pt x="1298090" y="0"/>
                </a:cubicBezTo>
                <a:cubicBezTo>
                  <a:pt x="1600691" y="-3808"/>
                  <a:pt x="1711241" y="23272"/>
                  <a:pt x="1825933" y="0"/>
                </a:cubicBezTo>
                <a:cubicBezTo>
                  <a:pt x="1940625" y="-23272"/>
                  <a:pt x="2235068" y="7918"/>
                  <a:pt x="2383100" y="0"/>
                </a:cubicBezTo>
                <a:cubicBezTo>
                  <a:pt x="2531132" y="-7918"/>
                  <a:pt x="2762177" y="-11928"/>
                  <a:pt x="2969592" y="0"/>
                </a:cubicBezTo>
                <a:cubicBezTo>
                  <a:pt x="2990211" y="-4598"/>
                  <a:pt x="3008344" y="18881"/>
                  <a:pt x="3006725" y="37133"/>
                </a:cubicBezTo>
                <a:cubicBezTo>
                  <a:pt x="3006529" y="262931"/>
                  <a:pt x="3020761" y="405657"/>
                  <a:pt x="3006725" y="681450"/>
                </a:cubicBezTo>
                <a:cubicBezTo>
                  <a:pt x="2992689" y="957243"/>
                  <a:pt x="2990845" y="1008707"/>
                  <a:pt x="3006725" y="1241464"/>
                </a:cubicBezTo>
                <a:cubicBezTo>
                  <a:pt x="3022605" y="1474221"/>
                  <a:pt x="2988830" y="1673329"/>
                  <a:pt x="3006725" y="1801478"/>
                </a:cubicBezTo>
                <a:cubicBezTo>
                  <a:pt x="3024620" y="1929627"/>
                  <a:pt x="3019933" y="2249225"/>
                  <a:pt x="3006725" y="2361492"/>
                </a:cubicBezTo>
                <a:cubicBezTo>
                  <a:pt x="2993517" y="2473759"/>
                  <a:pt x="2991349" y="2688137"/>
                  <a:pt x="3006725" y="2879354"/>
                </a:cubicBezTo>
                <a:cubicBezTo>
                  <a:pt x="3022101" y="3070571"/>
                  <a:pt x="2982535" y="3334978"/>
                  <a:pt x="3006725" y="3523671"/>
                </a:cubicBezTo>
                <a:cubicBezTo>
                  <a:pt x="3030915" y="3712364"/>
                  <a:pt x="3010488" y="4045827"/>
                  <a:pt x="3006725" y="4252291"/>
                </a:cubicBezTo>
                <a:cubicBezTo>
                  <a:pt x="3006737" y="4271325"/>
                  <a:pt x="2991365" y="4291736"/>
                  <a:pt x="2969592" y="4289424"/>
                </a:cubicBezTo>
                <a:cubicBezTo>
                  <a:pt x="2757774" y="4310768"/>
                  <a:pt x="2626889" y="4298464"/>
                  <a:pt x="2471074" y="4289424"/>
                </a:cubicBezTo>
                <a:cubicBezTo>
                  <a:pt x="2315259" y="4280384"/>
                  <a:pt x="2066377" y="4274580"/>
                  <a:pt x="1913907" y="4289424"/>
                </a:cubicBezTo>
                <a:cubicBezTo>
                  <a:pt x="1761437" y="4304268"/>
                  <a:pt x="1587837" y="4303452"/>
                  <a:pt x="1386064" y="4289424"/>
                </a:cubicBezTo>
                <a:cubicBezTo>
                  <a:pt x="1184291" y="4275396"/>
                  <a:pt x="940359" y="4275888"/>
                  <a:pt x="770248" y="4289424"/>
                </a:cubicBezTo>
                <a:cubicBezTo>
                  <a:pt x="600137" y="4302960"/>
                  <a:pt x="266632" y="4299158"/>
                  <a:pt x="37133" y="4289424"/>
                </a:cubicBezTo>
                <a:cubicBezTo>
                  <a:pt x="14899" y="4288741"/>
                  <a:pt x="-4511" y="4274356"/>
                  <a:pt x="0" y="4252291"/>
                </a:cubicBezTo>
                <a:cubicBezTo>
                  <a:pt x="-2755" y="3986274"/>
                  <a:pt x="-14296" y="3816080"/>
                  <a:pt x="0" y="3692277"/>
                </a:cubicBezTo>
                <a:cubicBezTo>
                  <a:pt x="14296" y="3568474"/>
                  <a:pt x="28480" y="3273046"/>
                  <a:pt x="0" y="3090112"/>
                </a:cubicBezTo>
                <a:cubicBezTo>
                  <a:pt x="-28480" y="2907179"/>
                  <a:pt x="-16032" y="2700961"/>
                  <a:pt x="0" y="2572249"/>
                </a:cubicBezTo>
                <a:cubicBezTo>
                  <a:pt x="16032" y="2443537"/>
                  <a:pt x="-6152" y="2207104"/>
                  <a:pt x="0" y="2012236"/>
                </a:cubicBezTo>
                <a:cubicBezTo>
                  <a:pt x="6152" y="1817368"/>
                  <a:pt x="20437" y="1677780"/>
                  <a:pt x="0" y="1494373"/>
                </a:cubicBezTo>
                <a:cubicBezTo>
                  <a:pt x="-20437" y="1310966"/>
                  <a:pt x="4635" y="1209103"/>
                  <a:pt x="0" y="1018663"/>
                </a:cubicBezTo>
                <a:cubicBezTo>
                  <a:pt x="-4635" y="828223"/>
                  <a:pt x="-38006" y="507912"/>
                  <a:pt x="0" y="37133"/>
                </a:cubicBezTo>
                <a:close/>
              </a:path>
              <a:path w="3006725" h="4289424" stroke="0" extrusionOk="0">
                <a:moveTo>
                  <a:pt x="0" y="37133"/>
                </a:moveTo>
                <a:cubicBezTo>
                  <a:pt x="-262" y="12759"/>
                  <a:pt x="17366" y="-2258"/>
                  <a:pt x="37133" y="0"/>
                </a:cubicBezTo>
                <a:cubicBezTo>
                  <a:pt x="280857" y="-1800"/>
                  <a:pt x="373656" y="19564"/>
                  <a:pt x="564976" y="0"/>
                </a:cubicBezTo>
                <a:cubicBezTo>
                  <a:pt x="756296" y="-19564"/>
                  <a:pt x="865719" y="-11805"/>
                  <a:pt x="1151467" y="0"/>
                </a:cubicBezTo>
                <a:cubicBezTo>
                  <a:pt x="1437215" y="11805"/>
                  <a:pt x="1584113" y="3306"/>
                  <a:pt x="1708635" y="0"/>
                </a:cubicBezTo>
                <a:cubicBezTo>
                  <a:pt x="1833157" y="-3306"/>
                  <a:pt x="2002245" y="10086"/>
                  <a:pt x="2236477" y="0"/>
                </a:cubicBezTo>
                <a:cubicBezTo>
                  <a:pt x="2470709" y="-10086"/>
                  <a:pt x="2721629" y="1091"/>
                  <a:pt x="2969592" y="0"/>
                </a:cubicBezTo>
                <a:cubicBezTo>
                  <a:pt x="2988502" y="-2743"/>
                  <a:pt x="3008142" y="15130"/>
                  <a:pt x="3006725" y="37133"/>
                </a:cubicBezTo>
                <a:cubicBezTo>
                  <a:pt x="3010643" y="238018"/>
                  <a:pt x="3018433" y="344338"/>
                  <a:pt x="3006725" y="554995"/>
                </a:cubicBezTo>
                <a:cubicBezTo>
                  <a:pt x="2995017" y="765652"/>
                  <a:pt x="3003913" y="935756"/>
                  <a:pt x="3006725" y="1072858"/>
                </a:cubicBezTo>
                <a:cubicBezTo>
                  <a:pt x="3009537" y="1209960"/>
                  <a:pt x="2989423" y="1362821"/>
                  <a:pt x="3006725" y="1632871"/>
                </a:cubicBezTo>
                <a:cubicBezTo>
                  <a:pt x="3024027" y="1902921"/>
                  <a:pt x="2982367" y="1981037"/>
                  <a:pt x="3006725" y="2235037"/>
                </a:cubicBezTo>
                <a:cubicBezTo>
                  <a:pt x="3031083" y="2489037"/>
                  <a:pt x="2984479" y="2610367"/>
                  <a:pt x="3006725" y="2752899"/>
                </a:cubicBezTo>
                <a:cubicBezTo>
                  <a:pt x="3028971" y="2895431"/>
                  <a:pt x="2983047" y="3161294"/>
                  <a:pt x="3006725" y="3312913"/>
                </a:cubicBezTo>
                <a:cubicBezTo>
                  <a:pt x="3030403" y="3464532"/>
                  <a:pt x="2997913" y="3905658"/>
                  <a:pt x="3006725" y="4252291"/>
                </a:cubicBezTo>
                <a:cubicBezTo>
                  <a:pt x="3005889" y="4272934"/>
                  <a:pt x="2988136" y="4289967"/>
                  <a:pt x="2969592" y="4289424"/>
                </a:cubicBezTo>
                <a:cubicBezTo>
                  <a:pt x="2710271" y="4319505"/>
                  <a:pt x="2637309" y="4290488"/>
                  <a:pt x="2353776" y="4289424"/>
                </a:cubicBezTo>
                <a:cubicBezTo>
                  <a:pt x="2070243" y="4288360"/>
                  <a:pt x="1950948" y="4262329"/>
                  <a:pt x="1767284" y="4289424"/>
                </a:cubicBezTo>
                <a:cubicBezTo>
                  <a:pt x="1583620" y="4316519"/>
                  <a:pt x="1413460" y="4274824"/>
                  <a:pt x="1210117" y="4289424"/>
                </a:cubicBezTo>
                <a:cubicBezTo>
                  <a:pt x="1006774" y="4304024"/>
                  <a:pt x="733053" y="4298772"/>
                  <a:pt x="564976" y="4289424"/>
                </a:cubicBezTo>
                <a:cubicBezTo>
                  <a:pt x="396899" y="4280076"/>
                  <a:pt x="204755" y="4272256"/>
                  <a:pt x="37133" y="4289424"/>
                </a:cubicBezTo>
                <a:cubicBezTo>
                  <a:pt x="14648" y="4289087"/>
                  <a:pt x="-1040" y="4268890"/>
                  <a:pt x="0" y="4252291"/>
                </a:cubicBezTo>
                <a:cubicBezTo>
                  <a:pt x="8162" y="4062763"/>
                  <a:pt x="-12095" y="3930069"/>
                  <a:pt x="0" y="3776580"/>
                </a:cubicBezTo>
                <a:cubicBezTo>
                  <a:pt x="12095" y="3623091"/>
                  <a:pt x="5961" y="3271340"/>
                  <a:pt x="0" y="3132263"/>
                </a:cubicBezTo>
                <a:cubicBezTo>
                  <a:pt x="-5961" y="2993186"/>
                  <a:pt x="12654" y="2705761"/>
                  <a:pt x="0" y="2530098"/>
                </a:cubicBezTo>
                <a:cubicBezTo>
                  <a:pt x="-12654" y="2354436"/>
                  <a:pt x="-24071" y="2205284"/>
                  <a:pt x="0" y="1885781"/>
                </a:cubicBezTo>
                <a:cubicBezTo>
                  <a:pt x="24071" y="1566278"/>
                  <a:pt x="21993" y="1402361"/>
                  <a:pt x="0" y="1241464"/>
                </a:cubicBezTo>
                <a:cubicBezTo>
                  <a:pt x="-21993" y="1080567"/>
                  <a:pt x="4456" y="732206"/>
                  <a:pt x="0" y="554995"/>
                </a:cubicBezTo>
                <a:cubicBezTo>
                  <a:pt x="-4456" y="377784"/>
                  <a:pt x="6256" y="216086"/>
                  <a:pt x="0" y="37133"/>
                </a:cubicBezTo>
                <a:close/>
              </a:path>
            </a:pathLst>
          </a:custGeom>
          <a:solidFill>
            <a:schemeClr val="accent4">
              <a:lumMod val="20000"/>
              <a:lumOff val="80000"/>
            </a:schemeClr>
          </a:solidFill>
          <a:ln w="19050">
            <a:solidFill>
              <a:schemeClr val="accent4">
                <a:lumMod val="20000"/>
                <a:lumOff val="80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latin typeface="+mj-lt"/>
            </a:endParaRPr>
          </a:p>
        </p:txBody>
      </p:sp>
      <p:sp>
        <p:nvSpPr>
          <p:cNvPr id="73" name="Picture Placeholder Background">
            <a:extLst>
              <a:ext uri="{FF2B5EF4-FFF2-40B4-BE49-F238E27FC236}">
                <a16:creationId xmlns:a16="http://schemas.microsoft.com/office/drawing/2014/main" id="{6D53A4E2-EF1B-42DC-85ED-267F28347D01}"/>
              </a:ext>
            </a:extLst>
          </p:cNvPr>
          <p:cNvSpPr/>
          <p:nvPr/>
        </p:nvSpPr>
        <p:spPr>
          <a:xfrm>
            <a:off x="571709" y="1292642"/>
            <a:ext cx="7813570" cy="4289424"/>
          </a:xfrm>
          <a:custGeom>
            <a:avLst/>
            <a:gdLst>
              <a:gd name="connsiteX0" fmla="*/ 0 w 7813570"/>
              <a:gd name="connsiteY0" fmla="*/ 52974 h 4289424"/>
              <a:gd name="connsiteX1" fmla="*/ 52974 w 7813570"/>
              <a:gd name="connsiteY1" fmla="*/ 0 h 4289424"/>
              <a:gd name="connsiteX2" fmla="*/ 618200 w 7813570"/>
              <a:gd name="connsiteY2" fmla="*/ 0 h 4289424"/>
              <a:gd name="connsiteX3" fmla="*/ 1337578 w 7813570"/>
              <a:gd name="connsiteY3" fmla="*/ 0 h 4289424"/>
              <a:gd name="connsiteX4" fmla="*/ 2056956 w 7813570"/>
              <a:gd name="connsiteY4" fmla="*/ 0 h 4289424"/>
              <a:gd name="connsiteX5" fmla="*/ 2853410 w 7813570"/>
              <a:gd name="connsiteY5" fmla="*/ 0 h 4289424"/>
              <a:gd name="connsiteX6" fmla="*/ 3418636 w 7813570"/>
              <a:gd name="connsiteY6" fmla="*/ 0 h 4289424"/>
              <a:gd name="connsiteX7" fmla="*/ 4060937 w 7813570"/>
              <a:gd name="connsiteY7" fmla="*/ 0 h 4289424"/>
              <a:gd name="connsiteX8" fmla="*/ 4626163 w 7813570"/>
              <a:gd name="connsiteY8" fmla="*/ 0 h 4289424"/>
              <a:gd name="connsiteX9" fmla="*/ 5114312 w 7813570"/>
              <a:gd name="connsiteY9" fmla="*/ 0 h 4289424"/>
              <a:gd name="connsiteX10" fmla="*/ 5833691 w 7813570"/>
              <a:gd name="connsiteY10" fmla="*/ 0 h 4289424"/>
              <a:gd name="connsiteX11" fmla="*/ 6475992 w 7813570"/>
              <a:gd name="connsiteY11" fmla="*/ 0 h 4289424"/>
              <a:gd name="connsiteX12" fmla="*/ 7118294 w 7813570"/>
              <a:gd name="connsiteY12" fmla="*/ 0 h 4289424"/>
              <a:gd name="connsiteX13" fmla="*/ 7760596 w 7813570"/>
              <a:gd name="connsiteY13" fmla="*/ 0 h 4289424"/>
              <a:gd name="connsiteX14" fmla="*/ 7813570 w 7813570"/>
              <a:gd name="connsiteY14" fmla="*/ 52974 h 4289424"/>
              <a:gd name="connsiteX15" fmla="*/ 7813570 w 7813570"/>
              <a:gd name="connsiteY15" fmla="*/ 833890 h 4289424"/>
              <a:gd name="connsiteX16" fmla="*/ 7813570 w 7813570"/>
              <a:gd name="connsiteY16" fmla="*/ 1489301 h 4289424"/>
              <a:gd name="connsiteX17" fmla="*/ 7813570 w 7813570"/>
              <a:gd name="connsiteY17" fmla="*/ 2102877 h 4289424"/>
              <a:gd name="connsiteX18" fmla="*/ 7813570 w 7813570"/>
              <a:gd name="connsiteY18" fmla="*/ 2674619 h 4289424"/>
              <a:gd name="connsiteX19" fmla="*/ 7813570 w 7813570"/>
              <a:gd name="connsiteY19" fmla="*/ 3246361 h 4289424"/>
              <a:gd name="connsiteX20" fmla="*/ 7813570 w 7813570"/>
              <a:gd name="connsiteY20" fmla="*/ 4236450 h 4289424"/>
              <a:gd name="connsiteX21" fmla="*/ 7760596 w 7813570"/>
              <a:gd name="connsiteY21" fmla="*/ 4289424 h 4289424"/>
              <a:gd name="connsiteX22" fmla="*/ 7195370 w 7813570"/>
              <a:gd name="connsiteY22" fmla="*/ 4289424 h 4289424"/>
              <a:gd name="connsiteX23" fmla="*/ 6398916 w 7813570"/>
              <a:gd name="connsiteY23" fmla="*/ 4289424 h 4289424"/>
              <a:gd name="connsiteX24" fmla="*/ 5679538 w 7813570"/>
              <a:gd name="connsiteY24" fmla="*/ 4289424 h 4289424"/>
              <a:gd name="connsiteX25" fmla="*/ 5037236 w 7813570"/>
              <a:gd name="connsiteY25" fmla="*/ 4289424 h 4289424"/>
              <a:gd name="connsiteX26" fmla="*/ 4626163 w 7813570"/>
              <a:gd name="connsiteY26" fmla="*/ 4289424 h 4289424"/>
              <a:gd name="connsiteX27" fmla="*/ 3906785 w 7813570"/>
              <a:gd name="connsiteY27" fmla="*/ 4289424 h 4289424"/>
              <a:gd name="connsiteX28" fmla="*/ 3187407 w 7813570"/>
              <a:gd name="connsiteY28" fmla="*/ 4289424 h 4289424"/>
              <a:gd name="connsiteX29" fmla="*/ 2622181 w 7813570"/>
              <a:gd name="connsiteY29" fmla="*/ 4289424 h 4289424"/>
              <a:gd name="connsiteX30" fmla="*/ 1902803 w 7813570"/>
              <a:gd name="connsiteY30" fmla="*/ 4289424 h 4289424"/>
              <a:gd name="connsiteX31" fmla="*/ 1106349 w 7813570"/>
              <a:gd name="connsiteY31" fmla="*/ 4289424 h 4289424"/>
              <a:gd name="connsiteX32" fmla="*/ 52974 w 7813570"/>
              <a:gd name="connsiteY32" fmla="*/ 4289424 h 4289424"/>
              <a:gd name="connsiteX33" fmla="*/ 0 w 7813570"/>
              <a:gd name="connsiteY33" fmla="*/ 4236450 h 4289424"/>
              <a:gd name="connsiteX34" fmla="*/ 0 w 7813570"/>
              <a:gd name="connsiteY34" fmla="*/ 3664708 h 4289424"/>
              <a:gd name="connsiteX35" fmla="*/ 0 w 7813570"/>
              <a:gd name="connsiteY35" fmla="*/ 2883793 h 4289424"/>
              <a:gd name="connsiteX36" fmla="*/ 0 w 7813570"/>
              <a:gd name="connsiteY36" fmla="*/ 2270216 h 4289424"/>
              <a:gd name="connsiteX37" fmla="*/ 0 w 7813570"/>
              <a:gd name="connsiteY37" fmla="*/ 1698475 h 4289424"/>
              <a:gd name="connsiteX38" fmla="*/ 0 w 7813570"/>
              <a:gd name="connsiteY38" fmla="*/ 1043063 h 4289424"/>
              <a:gd name="connsiteX39" fmla="*/ 0 w 7813570"/>
              <a:gd name="connsiteY39" fmla="*/ 52974 h 4289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7813570" h="4289424" fill="none" extrusionOk="0">
                <a:moveTo>
                  <a:pt x="0" y="52974"/>
                </a:moveTo>
                <a:cubicBezTo>
                  <a:pt x="-2934" y="23593"/>
                  <a:pt x="20157" y="-887"/>
                  <a:pt x="52974" y="0"/>
                </a:cubicBezTo>
                <a:cubicBezTo>
                  <a:pt x="312760" y="9127"/>
                  <a:pt x="388797" y="20315"/>
                  <a:pt x="618200" y="0"/>
                </a:cubicBezTo>
                <a:cubicBezTo>
                  <a:pt x="847603" y="-20315"/>
                  <a:pt x="1184407" y="-201"/>
                  <a:pt x="1337578" y="0"/>
                </a:cubicBezTo>
                <a:cubicBezTo>
                  <a:pt x="1490749" y="201"/>
                  <a:pt x="1816745" y="9398"/>
                  <a:pt x="2056956" y="0"/>
                </a:cubicBezTo>
                <a:cubicBezTo>
                  <a:pt x="2297167" y="-9398"/>
                  <a:pt x="2661619" y="-7330"/>
                  <a:pt x="2853410" y="0"/>
                </a:cubicBezTo>
                <a:cubicBezTo>
                  <a:pt x="3045201" y="7330"/>
                  <a:pt x="3300687" y="10795"/>
                  <a:pt x="3418636" y="0"/>
                </a:cubicBezTo>
                <a:cubicBezTo>
                  <a:pt x="3536585" y="-10795"/>
                  <a:pt x="3841991" y="-5094"/>
                  <a:pt x="4060937" y="0"/>
                </a:cubicBezTo>
                <a:cubicBezTo>
                  <a:pt x="4279883" y="5094"/>
                  <a:pt x="4435191" y="-26231"/>
                  <a:pt x="4626163" y="0"/>
                </a:cubicBezTo>
                <a:cubicBezTo>
                  <a:pt x="4817135" y="26231"/>
                  <a:pt x="5007014" y="10587"/>
                  <a:pt x="5114312" y="0"/>
                </a:cubicBezTo>
                <a:cubicBezTo>
                  <a:pt x="5221610" y="-10587"/>
                  <a:pt x="5578962" y="1306"/>
                  <a:pt x="5833691" y="0"/>
                </a:cubicBezTo>
                <a:cubicBezTo>
                  <a:pt x="6088420" y="-1306"/>
                  <a:pt x="6208637" y="24208"/>
                  <a:pt x="6475992" y="0"/>
                </a:cubicBezTo>
                <a:cubicBezTo>
                  <a:pt x="6743347" y="-24208"/>
                  <a:pt x="6805173" y="16658"/>
                  <a:pt x="7118294" y="0"/>
                </a:cubicBezTo>
                <a:cubicBezTo>
                  <a:pt x="7431415" y="-16658"/>
                  <a:pt x="7534697" y="-13873"/>
                  <a:pt x="7760596" y="0"/>
                </a:cubicBezTo>
                <a:cubicBezTo>
                  <a:pt x="7782831" y="-609"/>
                  <a:pt x="7807246" y="21674"/>
                  <a:pt x="7813570" y="52974"/>
                </a:cubicBezTo>
                <a:cubicBezTo>
                  <a:pt x="7819991" y="357568"/>
                  <a:pt x="7782537" y="587267"/>
                  <a:pt x="7813570" y="833890"/>
                </a:cubicBezTo>
                <a:cubicBezTo>
                  <a:pt x="7844603" y="1080513"/>
                  <a:pt x="7782326" y="1319310"/>
                  <a:pt x="7813570" y="1489301"/>
                </a:cubicBezTo>
                <a:cubicBezTo>
                  <a:pt x="7844814" y="1659292"/>
                  <a:pt x="7838640" y="1933487"/>
                  <a:pt x="7813570" y="2102877"/>
                </a:cubicBezTo>
                <a:cubicBezTo>
                  <a:pt x="7788500" y="2272267"/>
                  <a:pt x="7821839" y="2491358"/>
                  <a:pt x="7813570" y="2674619"/>
                </a:cubicBezTo>
                <a:cubicBezTo>
                  <a:pt x="7805301" y="2857880"/>
                  <a:pt x="7805839" y="3107292"/>
                  <a:pt x="7813570" y="3246361"/>
                </a:cubicBezTo>
                <a:cubicBezTo>
                  <a:pt x="7821301" y="3385430"/>
                  <a:pt x="7840352" y="3942141"/>
                  <a:pt x="7813570" y="4236450"/>
                </a:cubicBezTo>
                <a:cubicBezTo>
                  <a:pt x="7813548" y="4264881"/>
                  <a:pt x="7784985" y="4290238"/>
                  <a:pt x="7760596" y="4289424"/>
                </a:cubicBezTo>
                <a:cubicBezTo>
                  <a:pt x="7516376" y="4311228"/>
                  <a:pt x="7434452" y="4312939"/>
                  <a:pt x="7195370" y="4289424"/>
                </a:cubicBezTo>
                <a:cubicBezTo>
                  <a:pt x="6956288" y="4265909"/>
                  <a:pt x="6562790" y="4252102"/>
                  <a:pt x="6398916" y="4289424"/>
                </a:cubicBezTo>
                <a:cubicBezTo>
                  <a:pt x="6235042" y="4326746"/>
                  <a:pt x="5972267" y="4293741"/>
                  <a:pt x="5679538" y="4289424"/>
                </a:cubicBezTo>
                <a:cubicBezTo>
                  <a:pt x="5386809" y="4285107"/>
                  <a:pt x="5262708" y="4314518"/>
                  <a:pt x="5037236" y="4289424"/>
                </a:cubicBezTo>
                <a:cubicBezTo>
                  <a:pt x="4811764" y="4264330"/>
                  <a:pt x="4793896" y="4296949"/>
                  <a:pt x="4626163" y="4289424"/>
                </a:cubicBezTo>
                <a:cubicBezTo>
                  <a:pt x="4458430" y="4281899"/>
                  <a:pt x="4147819" y="4287909"/>
                  <a:pt x="3906785" y="4289424"/>
                </a:cubicBezTo>
                <a:cubicBezTo>
                  <a:pt x="3665751" y="4290939"/>
                  <a:pt x="3349588" y="4285284"/>
                  <a:pt x="3187407" y="4289424"/>
                </a:cubicBezTo>
                <a:cubicBezTo>
                  <a:pt x="3025226" y="4293564"/>
                  <a:pt x="2742263" y="4288132"/>
                  <a:pt x="2622181" y="4289424"/>
                </a:cubicBezTo>
                <a:cubicBezTo>
                  <a:pt x="2502099" y="4290716"/>
                  <a:pt x="2142114" y="4275078"/>
                  <a:pt x="1902803" y="4289424"/>
                </a:cubicBezTo>
                <a:cubicBezTo>
                  <a:pt x="1663492" y="4303770"/>
                  <a:pt x="1304262" y="4269186"/>
                  <a:pt x="1106349" y="4289424"/>
                </a:cubicBezTo>
                <a:cubicBezTo>
                  <a:pt x="908436" y="4309662"/>
                  <a:pt x="291472" y="4245394"/>
                  <a:pt x="52974" y="4289424"/>
                </a:cubicBezTo>
                <a:cubicBezTo>
                  <a:pt x="23222" y="4290202"/>
                  <a:pt x="-5029" y="4265478"/>
                  <a:pt x="0" y="4236450"/>
                </a:cubicBezTo>
                <a:cubicBezTo>
                  <a:pt x="-11989" y="4011223"/>
                  <a:pt x="19993" y="3932215"/>
                  <a:pt x="0" y="3664708"/>
                </a:cubicBezTo>
                <a:cubicBezTo>
                  <a:pt x="-19993" y="3397201"/>
                  <a:pt x="31533" y="3084298"/>
                  <a:pt x="0" y="2883793"/>
                </a:cubicBezTo>
                <a:cubicBezTo>
                  <a:pt x="-31533" y="2683288"/>
                  <a:pt x="1626" y="2493484"/>
                  <a:pt x="0" y="2270216"/>
                </a:cubicBezTo>
                <a:cubicBezTo>
                  <a:pt x="-1626" y="2046948"/>
                  <a:pt x="-27891" y="1889688"/>
                  <a:pt x="0" y="1698475"/>
                </a:cubicBezTo>
                <a:cubicBezTo>
                  <a:pt x="27891" y="1507262"/>
                  <a:pt x="-30419" y="1251263"/>
                  <a:pt x="0" y="1043063"/>
                </a:cubicBezTo>
                <a:cubicBezTo>
                  <a:pt x="30419" y="834863"/>
                  <a:pt x="33163" y="322907"/>
                  <a:pt x="0" y="52974"/>
                </a:cubicBezTo>
                <a:close/>
              </a:path>
              <a:path w="7813570" h="4289424" stroke="0" extrusionOk="0">
                <a:moveTo>
                  <a:pt x="0" y="52974"/>
                </a:moveTo>
                <a:cubicBezTo>
                  <a:pt x="-413" y="17636"/>
                  <a:pt x="24078" y="-1098"/>
                  <a:pt x="52974" y="0"/>
                </a:cubicBezTo>
                <a:cubicBezTo>
                  <a:pt x="270160" y="21753"/>
                  <a:pt x="396311" y="-6484"/>
                  <a:pt x="541123" y="0"/>
                </a:cubicBezTo>
                <a:cubicBezTo>
                  <a:pt x="685935" y="6484"/>
                  <a:pt x="921669" y="1838"/>
                  <a:pt x="1183425" y="0"/>
                </a:cubicBezTo>
                <a:cubicBezTo>
                  <a:pt x="1445181" y="-1838"/>
                  <a:pt x="1537391" y="-4539"/>
                  <a:pt x="1748651" y="0"/>
                </a:cubicBezTo>
                <a:cubicBezTo>
                  <a:pt x="1959911" y="4539"/>
                  <a:pt x="2099758" y="-11113"/>
                  <a:pt x="2236800" y="0"/>
                </a:cubicBezTo>
                <a:cubicBezTo>
                  <a:pt x="2373842" y="11113"/>
                  <a:pt x="2511354" y="15958"/>
                  <a:pt x="2647873" y="0"/>
                </a:cubicBezTo>
                <a:cubicBezTo>
                  <a:pt x="2784392" y="-15958"/>
                  <a:pt x="3090347" y="-9918"/>
                  <a:pt x="3444328" y="0"/>
                </a:cubicBezTo>
                <a:cubicBezTo>
                  <a:pt x="3798309" y="9918"/>
                  <a:pt x="3932459" y="-19317"/>
                  <a:pt x="4240782" y="0"/>
                </a:cubicBezTo>
                <a:cubicBezTo>
                  <a:pt x="4549105" y="19317"/>
                  <a:pt x="4677440" y="-17587"/>
                  <a:pt x="5037236" y="0"/>
                </a:cubicBezTo>
                <a:cubicBezTo>
                  <a:pt x="5397032" y="17587"/>
                  <a:pt x="5290468" y="21423"/>
                  <a:pt x="5525386" y="0"/>
                </a:cubicBezTo>
                <a:cubicBezTo>
                  <a:pt x="5760304" y="-21423"/>
                  <a:pt x="5963456" y="-12944"/>
                  <a:pt x="6090611" y="0"/>
                </a:cubicBezTo>
                <a:cubicBezTo>
                  <a:pt x="6217766" y="12944"/>
                  <a:pt x="6596273" y="20547"/>
                  <a:pt x="6732913" y="0"/>
                </a:cubicBezTo>
                <a:cubicBezTo>
                  <a:pt x="6869553" y="-20547"/>
                  <a:pt x="7494134" y="4466"/>
                  <a:pt x="7760596" y="0"/>
                </a:cubicBezTo>
                <a:cubicBezTo>
                  <a:pt x="7789640" y="6177"/>
                  <a:pt x="7811389" y="16929"/>
                  <a:pt x="7813570" y="52974"/>
                </a:cubicBezTo>
                <a:cubicBezTo>
                  <a:pt x="7794133" y="262917"/>
                  <a:pt x="7794104" y="493120"/>
                  <a:pt x="7813570" y="750220"/>
                </a:cubicBezTo>
                <a:cubicBezTo>
                  <a:pt x="7833036" y="1007320"/>
                  <a:pt x="7784184" y="1176824"/>
                  <a:pt x="7813570" y="1363796"/>
                </a:cubicBezTo>
                <a:cubicBezTo>
                  <a:pt x="7842956" y="1550768"/>
                  <a:pt x="7845954" y="1751543"/>
                  <a:pt x="7813570" y="2061042"/>
                </a:cubicBezTo>
                <a:cubicBezTo>
                  <a:pt x="7781186" y="2370541"/>
                  <a:pt x="7788606" y="2443146"/>
                  <a:pt x="7813570" y="2758288"/>
                </a:cubicBezTo>
                <a:cubicBezTo>
                  <a:pt x="7838534" y="3073430"/>
                  <a:pt x="7781304" y="3120895"/>
                  <a:pt x="7813570" y="3413700"/>
                </a:cubicBezTo>
                <a:cubicBezTo>
                  <a:pt x="7845836" y="3706505"/>
                  <a:pt x="7814320" y="3934944"/>
                  <a:pt x="7813570" y="4236450"/>
                </a:cubicBezTo>
                <a:cubicBezTo>
                  <a:pt x="7818139" y="4260152"/>
                  <a:pt x="7791367" y="4289746"/>
                  <a:pt x="7760596" y="4289424"/>
                </a:cubicBezTo>
                <a:cubicBezTo>
                  <a:pt x="7555330" y="4312053"/>
                  <a:pt x="7320268" y="4291844"/>
                  <a:pt x="7041218" y="4289424"/>
                </a:cubicBezTo>
                <a:cubicBezTo>
                  <a:pt x="6762168" y="4287004"/>
                  <a:pt x="6641336" y="4293050"/>
                  <a:pt x="6475992" y="4289424"/>
                </a:cubicBezTo>
                <a:cubicBezTo>
                  <a:pt x="6310648" y="4285798"/>
                  <a:pt x="5944508" y="4290823"/>
                  <a:pt x="5756614" y="4289424"/>
                </a:cubicBezTo>
                <a:cubicBezTo>
                  <a:pt x="5568720" y="4288025"/>
                  <a:pt x="5336152" y="4313126"/>
                  <a:pt x="5114312" y="4289424"/>
                </a:cubicBezTo>
                <a:cubicBezTo>
                  <a:pt x="4892472" y="4265722"/>
                  <a:pt x="4691807" y="4278793"/>
                  <a:pt x="4394934" y="4289424"/>
                </a:cubicBezTo>
                <a:cubicBezTo>
                  <a:pt x="4098061" y="4300055"/>
                  <a:pt x="3968578" y="4322034"/>
                  <a:pt x="3675556" y="4289424"/>
                </a:cubicBezTo>
                <a:cubicBezTo>
                  <a:pt x="3382534" y="4256814"/>
                  <a:pt x="3070250" y="4315515"/>
                  <a:pt x="2879102" y="4289424"/>
                </a:cubicBezTo>
                <a:cubicBezTo>
                  <a:pt x="2687954" y="4263333"/>
                  <a:pt x="2473675" y="4307483"/>
                  <a:pt x="2236800" y="4289424"/>
                </a:cubicBezTo>
                <a:cubicBezTo>
                  <a:pt x="1999925" y="4271365"/>
                  <a:pt x="1777785" y="4317532"/>
                  <a:pt x="1594498" y="4289424"/>
                </a:cubicBezTo>
                <a:cubicBezTo>
                  <a:pt x="1411211" y="4261316"/>
                  <a:pt x="1051464" y="4311312"/>
                  <a:pt x="875120" y="4289424"/>
                </a:cubicBezTo>
                <a:cubicBezTo>
                  <a:pt x="698776" y="4267536"/>
                  <a:pt x="412159" y="4312326"/>
                  <a:pt x="52974" y="4289424"/>
                </a:cubicBezTo>
                <a:cubicBezTo>
                  <a:pt x="27333" y="4295667"/>
                  <a:pt x="-768" y="4270735"/>
                  <a:pt x="0" y="4236450"/>
                </a:cubicBezTo>
                <a:cubicBezTo>
                  <a:pt x="-18251" y="4032649"/>
                  <a:pt x="-12079" y="3810300"/>
                  <a:pt x="0" y="3664708"/>
                </a:cubicBezTo>
                <a:cubicBezTo>
                  <a:pt x="12079" y="3519116"/>
                  <a:pt x="6812" y="3370076"/>
                  <a:pt x="0" y="3092967"/>
                </a:cubicBezTo>
                <a:cubicBezTo>
                  <a:pt x="-6812" y="2815858"/>
                  <a:pt x="-1774" y="2648173"/>
                  <a:pt x="0" y="2395721"/>
                </a:cubicBezTo>
                <a:cubicBezTo>
                  <a:pt x="1774" y="2143269"/>
                  <a:pt x="15853" y="1943047"/>
                  <a:pt x="0" y="1698475"/>
                </a:cubicBezTo>
                <a:cubicBezTo>
                  <a:pt x="-15853" y="1453903"/>
                  <a:pt x="5488" y="1188556"/>
                  <a:pt x="0" y="1001229"/>
                </a:cubicBezTo>
                <a:cubicBezTo>
                  <a:pt x="-5488" y="813902"/>
                  <a:pt x="-4955" y="324163"/>
                  <a:pt x="0" y="52974"/>
                </a:cubicBezTo>
                <a:close/>
              </a:path>
            </a:pathLst>
          </a:custGeom>
          <a:solidFill>
            <a:schemeClr val="accent1">
              <a:lumMod val="20000"/>
              <a:lumOff val="80000"/>
            </a:schemeClr>
          </a:solidFill>
          <a:ln w="19050">
            <a:solidFill>
              <a:schemeClr val="accent1">
                <a:lumMod val="20000"/>
                <a:lumOff val="80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atin typeface="+mj-lt"/>
            </a:endParaRPr>
          </a:p>
        </p:txBody>
      </p:sp>
      <p:grpSp>
        <p:nvGrpSpPr>
          <p:cNvPr id="29" name="Group 28">
            <a:extLst>
              <a:ext uri="{FF2B5EF4-FFF2-40B4-BE49-F238E27FC236}">
                <a16:creationId xmlns:a16="http://schemas.microsoft.com/office/drawing/2014/main" id="{5E6F03BF-DD9E-4DDB-9353-34C91859E6C8}"/>
              </a:ext>
            </a:extLst>
          </p:cNvPr>
          <p:cNvGrpSpPr/>
          <p:nvPr/>
        </p:nvGrpSpPr>
        <p:grpSpPr>
          <a:xfrm>
            <a:off x="9255286" y="3180060"/>
            <a:ext cx="1486280" cy="895482"/>
            <a:chOff x="2455481" y="2981259"/>
            <a:chExt cx="1486280" cy="895482"/>
          </a:xfrm>
        </p:grpSpPr>
        <p:sp>
          <p:nvSpPr>
            <p:cNvPr id="30" name="Picture Placeholder Background">
              <a:extLst>
                <a:ext uri="{FF2B5EF4-FFF2-40B4-BE49-F238E27FC236}">
                  <a16:creationId xmlns:a16="http://schemas.microsoft.com/office/drawing/2014/main" id="{76AF14E3-5BAD-45A2-92F5-350C37960F83}"/>
                </a:ext>
              </a:extLst>
            </p:cNvPr>
            <p:cNvSpPr/>
            <p:nvPr/>
          </p:nvSpPr>
          <p:spPr>
            <a:xfrm>
              <a:off x="2455481" y="2981259"/>
              <a:ext cx="1486280" cy="895482"/>
            </a:xfrm>
            <a:custGeom>
              <a:avLst/>
              <a:gdLst>
                <a:gd name="connsiteX0" fmla="*/ 0 w 1486280"/>
                <a:gd name="connsiteY0" fmla="*/ 11059 h 895482"/>
                <a:gd name="connsiteX1" fmla="*/ 11059 w 1486280"/>
                <a:gd name="connsiteY1" fmla="*/ 0 h 895482"/>
                <a:gd name="connsiteX2" fmla="*/ 499113 w 1486280"/>
                <a:gd name="connsiteY2" fmla="*/ 0 h 895482"/>
                <a:gd name="connsiteX3" fmla="*/ 1016450 w 1486280"/>
                <a:gd name="connsiteY3" fmla="*/ 0 h 895482"/>
                <a:gd name="connsiteX4" fmla="*/ 1475221 w 1486280"/>
                <a:gd name="connsiteY4" fmla="*/ 0 h 895482"/>
                <a:gd name="connsiteX5" fmla="*/ 1486280 w 1486280"/>
                <a:gd name="connsiteY5" fmla="*/ 11059 h 895482"/>
                <a:gd name="connsiteX6" fmla="*/ 1486280 w 1486280"/>
                <a:gd name="connsiteY6" fmla="*/ 421540 h 895482"/>
                <a:gd name="connsiteX7" fmla="*/ 1486280 w 1486280"/>
                <a:gd name="connsiteY7" fmla="*/ 884423 h 895482"/>
                <a:gd name="connsiteX8" fmla="*/ 1475221 w 1486280"/>
                <a:gd name="connsiteY8" fmla="*/ 895482 h 895482"/>
                <a:gd name="connsiteX9" fmla="*/ 1001809 w 1486280"/>
                <a:gd name="connsiteY9" fmla="*/ 895482 h 895482"/>
                <a:gd name="connsiteX10" fmla="*/ 484471 w 1486280"/>
                <a:gd name="connsiteY10" fmla="*/ 895482 h 895482"/>
                <a:gd name="connsiteX11" fmla="*/ 11059 w 1486280"/>
                <a:gd name="connsiteY11" fmla="*/ 895482 h 895482"/>
                <a:gd name="connsiteX12" fmla="*/ 0 w 1486280"/>
                <a:gd name="connsiteY12" fmla="*/ 884423 h 895482"/>
                <a:gd name="connsiteX13" fmla="*/ 0 w 1486280"/>
                <a:gd name="connsiteY13" fmla="*/ 430274 h 895482"/>
                <a:gd name="connsiteX14" fmla="*/ 0 w 1486280"/>
                <a:gd name="connsiteY14" fmla="*/ 11059 h 89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86280" h="895482" fill="none" extrusionOk="0">
                  <a:moveTo>
                    <a:pt x="0" y="11059"/>
                  </a:moveTo>
                  <a:cubicBezTo>
                    <a:pt x="-436" y="3699"/>
                    <a:pt x="3935" y="-872"/>
                    <a:pt x="11059" y="0"/>
                  </a:cubicBezTo>
                  <a:cubicBezTo>
                    <a:pt x="129745" y="-14247"/>
                    <a:pt x="278309" y="463"/>
                    <a:pt x="499113" y="0"/>
                  </a:cubicBezTo>
                  <a:cubicBezTo>
                    <a:pt x="719917" y="-463"/>
                    <a:pt x="889362" y="6558"/>
                    <a:pt x="1016450" y="0"/>
                  </a:cubicBezTo>
                  <a:cubicBezTo>
                    <a:pt x="1143538" y="-6558"/>
                    <a:pt x="1306616" y="7602"/>
                    <a:pt x="1475221" y="0"/>
                  </a:cubicBezTo>
                  <a:cubicBezTo>
                    <a:pt x="1479980" y="-230"/>
                    <a:pt x="1485988" y="3853"/>
                    <a:pt x="1486280" y="11059"/>
                  </a:cubicBezTo>
                  <a:cubicBezTo>
                    <a:pt x="1493740" y="119039"/>
                    <a:pt x="1466487" y="241796"/>
                    <a:pt x="1486280" y="421540"/>
                  </a:cubicBezTo>
                  <a:cubicBezTo>
                    <a:pt x="1506073" y="601284"/>
                    <a:pt x="1482326" y="671521"/>
                    <a:pt x="1486280" y="884423"/>
                  </a:cubicBezTo>
                  <a:cubicBezTo>
                    <a:pt x="1486555" y="889567"/>
                    <a:pt x="1481314" y="895071"/>
                    <a:pt x="1475221" y="895482"/>
                  </a:cubicBezTo>
                  <a:cubicBezTo>
                    <a:pt x="1304707" y="908088"/>
                    <a:pt x="1150498" y="918973"/>
                    <a:pt x="1001809" y="895482"/>
                  </a:cubicBezTo>
                  <a:cubicBezTo>
                    <a:pt x="853120" y="871991"/>
                    <a:pt x="663144" y="889333"/>
                    <a:pt x="484471" y="895482"/>
                  </a:cubicBezTo>
                  <a:cubicBezTo>
                    <a:pt x="305798" y="901631"/>
                    <a:pt x="171067" y="890286"/>
                    <a:pt x="11059" y="895482"/>
                  </a:cubicBezTo>
                  <a:cubicBezTo>
                    <a:pt x="4518" y="895762"/>
                    <a:pt x="-1450" y="890801"/>
                    <a:pt x="0" y="884423"/>
                  </a:cubicBezTo>
                  <a:cubicBezTo>
                    <a:pt x="15747" y="714670"/>
                    <a:pt x="-4572" y="654731"/>
                    <a:pt x="0" y="430274"/>
                  </a:cubicBezTo>
                  <a:cubicBezTo>
                    <a:pt x="4572" y="205817"/>
                    <a:pt x="-5942" y="149382"/>
                    <a:pt x="0" y="11059"/>
                  </a:cubicBezTo>
                  <a:close/>
                </a:path>
                <a:path w="1486280" h="895482" stroke="0" extrusionOk="0">
                  <a:moveTo>
                    <a:pt x="0" y="11059"/>
                  </a:moveTo>
                  <a:cubicBezTo>
                    <a:pt x="-36" y="4415"/>
                    <a:pt x="5208" y="-781"/>
                    <a:pt x="11059" y="0"/>
                  </a:cubicBezTo>
                  <a:cubicBezTo>
                    <a:pt x="209051" y="13988"/>
                    <a:pt x="312137" y="-16179"/>
                    <a:pt x="469830" y="0"/>
                  </a:cubicBezTo>
                  <a:cubicBezTo>
                    <a:pt x="627523" y="16179"/>
                    <a:pt x="822833" y="-5954"/>
                    <a:pt x="957884" y="0"/>
                  </a:cubicBezTo>
                  <a:cubicBezTo>
                    <a:pt x="1092935" y="5954"/>
                    <a:pt x="1322742" y="-7621"/>
                    <a:pt x="1475221" y="0"/>
                  </a:cubicBezTo>
                  <a:cubicBezTo>
                    <a:pt x="1481624" y="450"/>
                    <a:pt x="1485123" y="5246"/>
                    <a:pt x="1486280" y="11059"/>
                  </a:cubicBezTo>
                  <a:cubicBezTo>
                    <a:pt x="1496153" y="128826"/>
                    <a:pt x="1485025" y="233832"/>
                    <a:pt x="1486280" y="447741"/>
                  </a:cubicBezTo>
                  <a:cubicBezTo>
                    <a:pt x="1487535" y="661650"/>
                    <a:pt x="1470725" y="737570"/>
                    <a:pt x="1486280" y="884423"/>
                  </a:cubicBezTo>
                  <a:cubicBezTo>
                    <a:pt x="1485136" y="890105"/>
                    <a:pt x="1481283" y="894382"/>
                    <a:pt x="1475221" y="895482"/>
                  </a:cubicBezTo>
                  <a:cubicBezTo>
                    <a:pt x="1357411" y="885738"/>
                    <a:pt x="1208016" y="904977"/>
                    <a:pt x="987167" y="895482"/>
                  </a:cubicBezTo>
                  <a:cubicBezTo>
                    <a:pt x="766318" y="885987"/>
                    <a:pt x="716857" y="915957"/>
                    <a:pt x="499113" y="895482"/>
                  </a:cubicBezTo>
                  <a:cubicBezTo>
                    <a:pt x="281369" y="875007"/>
                    <a:pt x="196447" y="916921"/>
                    <a:pt x="11059" y="895482"/>
                  </a:cubicBezTo>
                  <a:cubicBezTo>
                    <a:pt x="4933" y="895996"/>
                    <a:pt x="-177" y="889979"/>
                    <a:pt x="0" y="884423"/>
                  </a:cubicBezTo>
                  <a:cubicBezTo>
                    <a:pt x="7997" y="796455"/>
                    <a:pt x="-20273" y="644828"/>
                    <a:pt x="0" y="447741"/>
                  </a:cubicBezTo>
                  <a:cubicBezTo>
                    <a:pt x="20273" y="250654"/>
                    <a:pt x="3656" y="111964"/>
                    <a:pt x="0" y="11059"/>
                  </a:cubicBezTo>
                  <a:close/>
                </a:path>
              </a:pathLst>
            </a:custGeom>
            <a:solidFill>
              <a:schemeClr val="bg1"/>
            </a:solidFill>
            <a:ln w="19050">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extBox 30">
              <a:extLst>
                <a:ext uri="{FF2B5EF4-FFF2-40B4-BE49-F238E27FC236}">
                  <a16:creationId xmlns:a16="http://schemas.microsoft.com/office/drawing/2014/main" id="{9DF7AF13-47EA-4CE3-89FB-56E49AD2842A}"/>
                </a:ext>
              </a:extLst>
            </p:cNvPr>
            <p:cNvSpPr txBox="1"/>
            <p:nvPr/>
          </p:nvSpPr>
          <p:spPr>
            <a:xfrm>
              <a:off x="2455481" y="3127229"/>
              <a:ext cx="1486280" cy="584775"/>
            </a:xfrm>
            <a:prstGeom prst="rect">
              <a:avLst/>
            </a:prstGeom>
            <a:noFill/>
          </p:spPr>
          <p:txBody>
            <a:bodyPr wrap="square" rtlCol="0" anchor="ctr">
              <a:spAutoFit/>
            </a:bodyPr>
            <a:lstStyle/>
            <a:p>
              <a:pPr algn="ctr"/>
              <a:r>
                <a:rPr lang="es-ES" sz="1600" b="1" dirty="0">
                  <a:latin typeface="Bradley Hand ITC" panose="03070402050302030203" pitchFamily="66" charset="0"/>
                </a:rPr>
                <a:t>Remote</a:t>
              </a:r>
            </a:p>
            <a:p>
              <a:pPr algn="ctr"/>
              <a:r>
                <a:rPr lang="es-ES" sz="1600" b="1" dirty="0">
                  <a:latin typeface="Bradley Hand ITC" panose="03070402050302030203" pitchFamily="66" charset="0"/>
                </a:rPr>
                <a:t>Repository</a:t>
              </a:r>
            </a:p>
          </p:txBody>
        </p:sp>
      </p:grpSp>
      <p:grpSp>
        <p:nvGrpSpPr>
          <p:cNvPr id="40" name="Group 39">
            <a:extLst>
              <a:ext uri="{FF2B5EF4-FFF2-40B4-BE49-F238E27FC236}">
                <a16:creationId xmlns:a16="http://schemas.microsoft.com/office/drawing/2014/main" id="{595828E1-C020-4AEC-8C7E-908FAA5AA3E8}"/>
              </a:ext>
            </a:extLst>
          </p:cNvPr>
          <p:cNvGrpSpPr/>
          <p:nvPr/>
        </p:nvGrpSpPr>
        <p:grpSpPr>
          <a:xfrm>
            <a:off x="1267065" y="3180060"/>
            <a:ext cx="1486280" cy="895482"/>
            <a:chOff x="2455481" y="2981259"/>
            <a:chExt cx="1486280" cy="895482"/>
          </a:xfrm>
        </p:grpSpPr>
        <p:sp>
          <p:nvSpPr>
            <p:cNvPr id="41" name="Picture Placeholder Background">
              <a:extLst>
                <a:ext uri="{FF2B5EF4-FFF2-40B4-BE49-F238E27FC236}">
                  <a16:creationId xmlns:a16="http://schemas.microsoft.com/office/drawing/2014/main" id="{7D929ED5-73AE-4713-9794-F3DE9E43BD6E}"/>
                </a:ext>
              </a:extLst>
            </p:cNvPr>
            <p:cNvSpPr/>
            <p:nvPr/>
          </p:nvSpPr>
          <p:spPr>
            <a:xfrm>
              <a:off x="2455481" y="2981259"/>
              <a:ext cx="1486280" cy="895482"/>
            </a:xfrm>
            <a:custGeom>
              <a:avLst/>
              <a:gdLst>
                <a:gd name="connsiteX0" fmla="*/ 0 w 1486280"/>
                <a:gd name="connsiteY0" fmla="*/ 11059 h 895482"/>
                <a:gd name="connsiteX1" fmla="*/ 11059 w 1486280"/>
                <a:gd name="connsiteY1" fmla="*/ 0 h 895482"/>
                <a:gd name="connsiteX2" fmla="*/ 499113 w 1486280"/>
                <a:gd name="connsiteY2" fmla="*/ 0 h 895482"/>
                <a:gd name="connsiteX3" fmla="*/ 1016450 w 1486280"/>
                <a:gd name="connsiteY3" fmla="*/ 0 h 895482"/>
                <a:gd name="connsiteX4" fmla="*/ 1475221 w 1486280"/>
                <a:gd name="connsiteY4" fmla="*/ 0 h 895482"/>
                <a:gd name="connsiteX5" fmla="*/ 1486280 w 1486280"/>
                <a:gd name="connsiteY5" fmla="*/ 11059 h 895482"/>
                <a:gd name="connsiteX6" fmla="*/ 1486280 w 1486280"/>
                <a:gd name="connsiteY6" fmla="*/ 421540 h 895482"/>
                <a:gd name="connsiteX7" fmla="*/ 1486280 w 1486280"/>
                <a:gd name="connsiteY7" fmla="*/ 884423 h 895482"/>
                <a:gd name="connsiteX8" fmla="*/ 1475221 w 1486280"/>
                <a:gd name="connsiteY8" fmla="*/ 895482 h 895482"/>
                <a:gd name="connsiteX9" fmla="*/ 1001809 w 1486280"/>
                <a:gd name="connsiteY9" fmla="*/ 895482 h 895482"/>
                <a:gd name="connsiteX10" fmla="*/ 484471 w 1486280"/>
                <a:gd name="connsiteY10" fmla="*/ 895482 h 895482"/>
                <a:gd name="connsiteX11" fmla="*/ 11059 w 1486280"/>
                <a:gd name="connsiteY11" fmla="*/ 895482 h 895482"/>
                <a:gd name="connsiteX12" fmla="*/ 0 w 1486280"/>
                <a:gd name="connsiteY12" fmla="*/ 884423 h 895482"/>
                <a:gd name="connsiteX13" fmla="*/ 0 w 1486280"/>
                <a:gd name="connsiteY13" fmla="*/ 430274 h 895482"/>
                <a:gd name="connsiteX14" fmla="*/ 0 w 1486280"/>
                <a:gd name="connsiteY14" fmla="*/ 11059 h 89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86280" h="895482" fill="none" extrusionOk="0">
                  <a:moveTo>
                    <a:pt x="0" y="11059"/>
                  </a:moveTo>
                  <a:cubicBezTo>
                    <a:pt x="-436" y="3699"/>
                    <a:pt x="3935" y="-872"/>
                    <a:pt x="11059" y="0"/>
                  </a:cubicBezTo>
                  <a:cubicBezTo>
                    <a:pt x="129745" y="-14247"/>
                    <a:pt x="278309" y="463"/>
                    <a:pt x="499113" y="0"/>
                  </a:cubicBezTo>
                  <a:cubicBezTo>
                    <a:pt x="719917" y="-463"/>
                    <a:pt x="889362" y="6558"/>
                    <a:pt x="1016450" y="0"/>
                  </a:cubicBezTo>
                  <a:cubicBezTo>
                    <a:pt x="1143538" y="-6558"/>
                    <a:pt x="1306616" y="7602"/>
                    <a:pt x="1475221" y="0"/>
                  </a:cubicBezTo>
                  <a:cubicBezTo>
                    <a:pt x="1479980" y="-230"/>
                    <a:pt x="1485988" y="3853"/>
                    <a:pt x="1486280" y="11059"/>
                  </a:cubicBezTo>
                  <a:cubicBezTo>
                    <a:pt x="1493740" y="119039"/>
                    <a:pt x="1466487" y="241796"/>
                    <a:pt x="1486280" y="421540"/>
                  </a:cubicBezTo>
                  <a:cubicBezTo>
                    <a:pt x="1506073" y="601284"/>
                    <a:pt x="1482326" y="671521"/>
                    <a:pt x="1486280" y="884423"/>
                  </a:cubicBezTo>
                  <a:cubicBezTo>
                    <a:pt x="1486555" y="889567"/>
                    <a:pt x="1481314" y="895071"/>
                    <a:pt x="1475221" y="895482"/>
                  </a:cubicBezTo>
                  <a:cubicBezTo>
                    <a:pt x="1304707" y="908088"/>
                    <a:pt x="1150498" y="918973"/>
                    <a:pt x="1001809" y="895482"/>
                  </a:cubicBezTo>
                  <a:cubicBezTo>
                    <a:pt x="853120" y="871991"/>
                    <a:pt x="663144" y="889333"/>
                    <a:pt x="484471" y="895482"/>
                  </a:cubicBezTo>
                  <a:cubicBezTo>
                    <a:pt x="305798" y="901631"/>
                    <a:pt x="171067" y="890286"/>
                    <a:pt x="11059" y="895482"/>
                  </a:cubicBezTo>
                  <a:cubicBezTo>
                    <a:pt x="4518" y="895762"/>
                    <a:pt x="-1450" y="890801"/>
                    <a:pt x="0" y="884423"/>
                  </a:cubicBezTo>
                  <a:cubicBezTo>
                    <a:pt x="15747" y="714670"/>
                    <a:pt x="-4572" y="654731"/>
                    <a:pt x="0" y="430274"/>
                  </a:cubicBezTo>
                  <a:cubicBezTo>
                    <a:pt x="4572" y="205817"/>
                    <a:pt x="-5942" y="149382"/>
                    <a:pt x="0" y="11059"/>
                  </a:cubicBezTo>
                  <a:close/>
                </a:path>
                <a:path w="1486280" h="895482" stroke="0" extrusionOk="0">
                  <a:moveTo>
                    <a:pt x="0" y="11059"/>
                  </a:moveTo>
                  <a:cubicBezTo>
                    <a:pt x="-36" y="4415"/>
                    <a:pt x="5208" y="-781"/>
                    <a:pt x="11059" y="0"/>
                  </a:cubicBezTo>
                  <a:cubicBezTo>
                    <a:pt x="209051" y="13988"/>
                    <a:pt x="312137" y="-16179"/>
                    <a:pt x="469830" y="0"/>
                  </a:cubicBezTo>
                  <a:cubicBezTo>
                    <a:pt x="627523" y="16179"/>
                    <a:pt x="822833" y="-5954"/>
                    <a:pt x="957884" y="0"/>
                  </a:cubicBezTo>
                  <a:cubicBezTo>
                    <a:pt x="1092935" y="5954"/>
                    <a:pt x="1322742" y="-7621"/>
                    <a:pt x="1475221" y="0"/>
                  </a:cubicBezTo>
                  <a:cubicBezTo>
                    <a:pt x="1481624" y="450"/>
                    <a:pt x="1485123" y="5246"/>
                    <a:pt x="1486280" y="11059"/>
                  </a:cubicBezTo>
                  <a:cubicBezTo>
                    <a:pt x="1496153" y="128826"/>
                    <a:pt x="1485025" y="233832"/>
                    <a:pt x="1486280" y="447741"/>
                  </a:cubicBezTo>
                  <a:cubicBezTo>
                    <a:pt x="1487535" y="661650"/>
                    <a:pt x="1470725" y="737570"/>
                    <a:pt x="1486280" y="884423"/>
                  </a:cubicBezTo>
                  <a:cubicBezTo>
                    <a:pt x="1485136" y="890105"/>
                    <a:pt x="1481283" y="894382"/>
                    <a:pt x="1475221" y="895482"/>
                  </a:cubicBezTo>
                  <a:cubicBezTo>
                    <a:pt x="1357411" y="885738"/>
                    <a:pt x="1208016" y="904977"/>
                    <a:pt x="987167" y="895482"/>
                  </a:cubicBezTo>
                  <a:cubicBezTo>
                    <a:pt x="766318" y="885987"/>
                    <a:pt x="716857" y="915957"/>
                    <a:pt x="499113" y="895482"/>
                  </a:cubicBezTo>
                  <a:cubicBezTo>
                    <a:pt x="281369" y="875007"/>
                    <a:pt x="196447" y="916921"/>
                    <a:pt x="11059" y="895482"/>
                  </a:cubicBezTo>
                  <a:cubicBezTo>
                    <a:pt x="4933" y="895996"/>
                    <a:pt x="-177" y="889979"/>
                    <a:pt x="0" y="884423"/>
                  </a:cubicBezTo>
                  <a:cubicBezTo>
                    <a:pt x="7997" y="796455"/>
                    <a:pt x="-20273" y="644828"/>
                    <a:pt x="0" y="447741"/>
                  </a:cubicBezTo>
                  <a:cubicBezTo>
                    <a:pt x="20273" y="250654"/>
                    <a:pt x="3656" y="111964"/>
                    <a:pt x="0" y="11059"/>
                  </a:cubicBezTo>
                  <a:close/>
                </a:path>
              </a:pathLst>
            </a:custGeom>
            <a:solidFill>
              <a:schemeClr val="bg1"/>
            </a:solidFill>
            <a:ln w="19050">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TextBox 41">
              <a:extLst>
                <a:ext uri="{FF2B5EF4-FFF2-40B4-BE49-F238E27FC236}">
                  <a16:creationId xmlns:a16="http://schemas.microsoft.com/office/drawing/2014/main" id="{93491537-E96D-4588-84A0-5193CFEBCE5E}"/>
                </a:ext>
              </a:extLst>
            </p:cNvPr>
            <p:cNvSpPr txBox="1"/>
            <p:nvPr/>
          </p:nvSpPr>
          <p:spPr>
            <a:xfrm>
              <a:off x="2455481" y="3127229"/>
              <a:ext cx="1486280" cy="584775"/>
            </a:xfrm>
            <a:prstGeom prst="rect">
              <a:avLst/>
            </a:prstGeom>
            <a:noFill/>
          </p:spPr>
          <p:txBody>
            <a:bodyPr wrap="square" rtlCol="0" anchor="ctr">
              <a:spAutoFit/>
            </a:bodyPr>
            <a:lstStyle/>
            <a:p>
              <a:pPr algn="ctr"/>
              <a:r>
                <a:rPr lang="es-ES" sz="1600" b="1" dirty="0">
                  <a:latin typeface="Bradley Hand ITC" panose="03070402050302030203" pitchFamily="66" charset="0"/>
                </a:rPr>
                <a:t>Working Directory</a:t>
              </a:r>
            </a:p>
          </p:txBody>
        </p:sp>
      </p:grpSp>
      <p:sp>
        <p:nvSpPr>
          <p:cNvPr id="64" name="TextBox 63">
            <a:extLst>
              <a:ext uri="{FF2B5EF4-FFF2-40B4-BE49-F238E27FC236}">
                <a16:creationId xmlns:a16="http://schemas.microsoft.com/office/drawing/2014/main" id="{E68EE6EA-4160-471B-AFC5-763A8F5F78A9}"/>
              </a:ext>
            </a:extLst>
          </p:cNvPr>
          <p:cNvSpPr txBox="1"/>
          <p:nvPr/>
        </p:nvSpPr>
        <p:spPr>
          <a:xfrm>
            <a:off x="571709" y="1263452"/>
            <a:ext cx="7813570" cy="461665"/>
          </a:xfrm>
          <a:prstGeom prst="rect">
            <a:avLst/>
          </a:prstGeom>
          <a:noFill/>
        </p:spPr>
        <p:txBody>
          <a:bodyPr wrap="square" rtlCol="0" anchor="ctr">
            <a:spAutoFit/>
          </a:bodyPr>
          <a:lstStyle/>
          <a:p>
            <a:pPr algn="ctr"/>
            <a:r>
              <a:rPr lang="es-ES" sz="2400" b="1" dirty="0">
                <a:latin typeface="Bradley Hand ITC" panose="03070402050302030203" pitchFamily="66" charset="0"/>
              </a:rPr>
              <a:t>Local</a:t>
            </a:r>
          </a:p>
        </p:txBody>
      </p:sp>
      <p:sp>
        <p:nvSpPr>
          <p:cNvPr id="65" name="TextBox 64">
            <a:extLst>
              <a:ext uri="{FF2B5EF4-FFF2-40B4-BE49-F238E27FC236}">
                <a16:creationId xmlns:a16="http://schemas.microsoft.com/office/drawing/2014/main" id="{F798B893-0D2E-4515-B418-800B35550F64}"/>
              </a:ext>
            </a:extLst>
          </p:cNvPr>
          <p:cNvSpPr txBox="1"/>
          <p:nvPr/>
        </p:nvSpPr>
        <p:spPr>
          <a:xfrm>
            <a:off x="8376043" y="1263452"/>
            <a:ext cx="3008063" cy="461665"/>
          </a:xfrm>
          <a:prstGeom prst="rect">
            <a:avLst/>
          </a:prstGeom>
          <a:noFill/>
        </p:spPr>
        <p:txBody>
          <a:bodyPr wrap="square" rtlCol="0" anchor="ctr">
            <a:spAutoFit/>
          </a:bodyPr>
          <a:lstStyle/>
          <a:p>
            <a:pPr algn="ctr"/>
            <a:r>
              <a:rPr lang="es-ES" sz="2400" b="1" dirty="0">
                <a:latin typeface="Bradley Hand ITC" panose="03070402050302030203" pitchFamily="66" charset="0"/>
              </a:rPr>
              <a:t>Remote</a:t>
            </a:r>
          </a:p>
        </p:txBody>
      </p:sp>
      <p:sp>
        <p:nvSpPr>
          <p:cNvPr id="67" name="Slider Line">
            <a:extLst>
              <a:ext uri="{FF2B5EF4-FFF2-40B4-BE49-F238E27FC236}">
                <a16:creationId xmlns:a16="http://schemas.microsoft.com/office/drawing/2014/main" id="{014B1C90-2FDA-4EF4-A9F6-C3CF35511C0B}"/>
              </a:ext>
            </a:extLst>
          </p:cNvPr>
          <p:cNvSpPr/>
          <p:nvPr/>
        </p:nvSpPr>
        <p:spPr>
          <a:xfrm rot="5400000">
            <a:off x="6243690" y="3419354"/>
            <a:ext cx="4289424" cy="36000"/>
          </a:xfrm>
          <a:custGeom>
            <a:avLst/>
            <a:gdLst>
              <a:gd name="connsiteX0" fmla="*/ 0 w 4289424"/>
              <a:gd name="connsiteY0" fmla="*/ 18000 h 36000"/>
              <a:gd name="connsiteX1" fmla="*/ 18000 w 4289424"/>
              <a:gd name="connsiteY1" fmla="*/ 0 h 36000"/>
              <a:gd name="connsiteX2" fmla="*/ 625632 w 4289424"/>
              <a:gd name="connsiteY2" fmla="*/ 0 h 36000"/>
              <a:gd name="connsiteX3" fmla="*/ 1148196 w 4289424"/>
              <a:gd name="connsiteY3" fmla="*/ 0 h 36000"/>
              <a:gd name="connsiteX4" fmla="*/ 1755828 w 4289424"/>
              <a:gd name="connsiteY4" fmla="*/ 0 h 36000"/>
              <a:gd name="connsiteX5" fmla="*/ 2235857 w 4289424"/>
              <a:gd name="connsiteY5" fmla="*/ 0 h 36000"/>
              <a:gd name="connsiteX6" fmla="*/ 2928557 w 4289424"/>
              <a:gd name="connsiteY6" fmla="*/ 0 h 36000"/>
              <a:gd name="connsiteX7" fmla="*/ 3451121 w 4289424"/>
              <a:gd name="connsiteY7" fmla="*/ 0 h 36000"/>
              <a:gd name="connsiteX8" fmla="*/ 4271424 w 4289424"/>
              <a:gd name="connsiteY8" fmla="*/ 0 h 36000"/>
              <a:gd name="connsiteX9" fmla="*/ 4289424 w 4289424"/>
              <a:gd name="connsiteY9" fmla="*/ 18000 h 36000"/>
              <a:gd name="connsiteX10" fmla="*/ 4289424 w 4289424"/>
              <a:gd name="connsiteY10" fmla="*/ 18000 h 36000"/>
              <a:gd name="connsiteX11" fmla="*/ 4271424 w 4289424"/>
              <a:gd name="connsiteY11" fmla="*/ 36000 h 36000"/>
              <a:gd name="connsiteX12" fmla="*/ 3663792 w 4289424"/>
              <a:gd name="connsiteY12" fmla="*/ 36000 h 36000"/>
              <a:gd name="connsiteX13" fmla="*/ 3013626 w 4289424"/>
              <a:gd name="connsiteY13" fmla="*/ 36000 h 36000"/>
              <a:gd name="connsiteX14" fmla="*/ 2405994 w 4289424"/>
              <a:gd name="connsiteY14" fmla="*/ 36000 h 36000"/>
              <a:gd name="connsiteX15" fmla="*/ 1713293 w 4289424"/>
              <a:gd name="connsiteY15" fmla="*/ 36000 h 36000"/>
              <a:gd name="connsiteX16" fmla="*/ 1063127 w 4289424"/>
              <a:gd name="connsiteY16" fmla="*/ 36000 h 36000"/>
              <a:gd name="connsiteX17" fmla="*/ 18000 w 4289424"/>
              <a:gd name="connsiteY17" fmla="*/ 36000 h 36000"/>
              <a:gd name="connsiteX18" fmla="*/ 0 w 4289424"/>
              <a:gd name="connsiteY18"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289424" h="36000" fill="none" extrusionOk="0">
                <a:moveTo>
                  <a:pt x="0" y="18000"/>
                </a:moveTo>
                <a:cubicBezTo>
                  <a:pt x="1519" y="6114"/>
                  <a:pt x="8250" y="1190"/>
                  <a:pt x="18000" y="0"/>
                </a:cubicBezTo>
                <a:cubicBezTo>
                  <a:pt x="158047" y="25995"/>
                  <a:pt x="328152" y="-24266"/>
                  <a:pt x="625632" y="0"/>
                </a:cubicBezTo>
                <a:cubicBezTo>
                  <a:pt x="923112" y="24266"/>
                  <a:pt x="902566" y="22770"/>
                  <a:pt x="1148196" y="0"/>
                </a:cubicBezTo>
                <a:cubicBezTo>
                  <a:pt x="1393826" y="-22770"/>
                  <a:pt x="1552123" y="21323"/>
                  <a:pt x="1755828" y="0"/>
                </a:cubicBezTo>
                <a:cubicBezTo>
                  <a:pt x="1959533" y="-21323"/>
                  <a:pt x="2099996" y="3745"/>
                  <a:pt x="2235857" y="0"/>
                </a:cubicBezTo>
                <a:cubicBezTo>
                  <a:pt x="2371718" y="-3745"/>
                  <a:pt x="2616837" y="-15117"/>
                  <a:pt x="2928557" y="0"/>
                </a:cubicBezTo>
                <a:cubicBezTo>
                  <a:pt x="3240277" y="15117"/>
                  <a:pt x="3311863" y="24845"/>
                  <a:pt x="3451121" y="0"/>
                </a:cubicBezTo>
                <a:cubicBezTo>
                  <a:pt x="3590379" y="-24845"/>
                  <a:pt x="4017706" y="-25429"/>
                  <a:pt x="4271424" y="0"/>
                </a:cubicBezTo>
                <a:cubicBezTo>
                  <a:pt x="4280556" y="-397"/>
                  <a:pt x="4288639" y="9137"/>
                  <a:pt x="4289424" y="18000"/>
                </a:cubicBezTo>
                <a:lnTo>
                  <a:pt x="4289424" y="18000"/>
                </a:lnTo>
                <a:cubicBezTo>
                  <a:pt x="4289569" y="27618"/>
                  <a:pt x="4280728" y="37523"/>
                  <a:pt x="4271424" y="36000"/>
                </a:cubicBezTo>
                <a:cubicBezTo>
                  <a:pt x="4096904" y="24277"/>
                  <a:pt x="3877819" y="36232"/>
                  <a:pt x="3663792" y="36000"/>
                </a:cubicBezTo>
                <a:cubicBezTo>
                  <a:pt x="3449765" y="35768"/>
                  <a:pt x="3148358" y="67168"/>
                  <a:pt x="3013626" y="36000"/>
                </a:cubicBezTo>
                <a:cubicBezTo>
                  <a:pt x="2878894" y="4832"/>
                  <a:pt x="2699354" y="48822"/>
                  <a:pt x="2405994" y="36000"/>
                </a:cubicBezTo>
                <a:cubicBezTo>
                  <a:pt x="2112634" y="23178"/>
                  <a:pt x="1952028" y="64009"/>
                  <a:pt x="1713293" y="36000"/>
                </a:cubicBezTo>
                <a:cubicBezTo>
                  <a:pt x="1474558" y="7991"/>
                  <a:pt x="1286290" y="50945"/>
                  <a:pt x="1063127" y="36000"/>
                </a:cubicBezTo>
                <a:cubicBezTo>
                  <a:pt x="839964" y="21055"/>
                  <a:pt x="535536" y="57712"/>
                  <a:pt x="18000" y="36000"/>
                </a:cubicBezTo>
                <a:cubicBezTo>
                  <a:pt x="7677" y="35592"/>
                  <a:pt x="909" y="28865"/>
                  <a:pt x="0" y="18000"/>
                </a:cubicBezTo>
                <a:close/>
              </a:path>
              <a:path w="4289424" h="36000" stroke="0" extrusionOk="0">
                <a:moveTo>
                  <a:pt x="0" y="18000"/>
                </a:moveTo>
                <a:cubicBezTo>
                  <a:pt x="-423" y="7816"/>
                  <a:pt x="8071" y="-375"/>
                  <a:pt x="18000" y="0"/>
                </a:cubicBezTo>
                <a:cubicBezTo>
                  <a:pt x="333241" y="-25862"/>
                  <a:pt x="437797" y="927"/>
                  <a:pt x="710700" y="0"/>
                </a:cubicBezTo>
                <a:cubicBezTo>
                  <a:pt x="983603" y="-927"/>
                  <a:pt x="1147033" y="-18035"/>
                  <a:pt x="1403401" y="0"/>
                </a:cubicBezTo>
                <a:cubicBezTo>
                  <a:pt x="1659769" y="18035"/>
                  <a:pt x="1717002" y="992"/>
                  <a:pt x="2011033" y="0"/>
                </a:cubicBezTo>
                <a:cubicBezTo>
                  <a:pt x="2305064" y="-992"/>
                  <a:pt x="2429757" y="-15004"/>
                  <a:pt x="2703733" y="0"/>
                </a:cubicBezTo>
                <a:cubicBezTo>
                  <a:pt x="2977709" y="15004"/>
                  <a:pt x="3015052" y="27151"/>
                  <a:pt x="3311365" y="0"/>
                </a:cubicBezTo>
                <a:cubicBezTo>
                  <a:pt x="3607678" y="-27151"/>
                  <a:pt x="3984721" y="-6526"/>
                  <a:pt x="4271424" y="0"/>
                </a:cubicBezTo>
                <a:cubicBezTo>
                  <a:pt x="4282134" y="2099"/>
                  <a:pt x="4290101" y="9295"/>
                  <a:pt x="4289424" y="18000"/>
                </a:cubicBezTo>
                <a:lnTo>
                  <a:pt x="4289424" y="18000"/>
                </a:lnTo>
                <a:cubicBezTo>
                  <a:pt x="4287693" y="27597"/>
                  <a:pt x="4283075" y="35679"/>
                  <a:pt x="4271424" y="36000"/>
                </a:cubicBezTo>
                <a:cubicBezTo>
                  <a:pt x="4058642" y="59108"/>
                  <a:pt x="3854173" y="41081"/>
                  <a:pt x="3748860" y="36000"/>
                </a:cubicBezTo>
                <a:cubicBezTo>
                  <a:pt x="3643547" y="30919"/>
                  <a:pt x="3340107" y="39218"/>
                  <a:pt x="3098694" y="36000"/>
                </a:cubicBezTo>
                <a:cubicBezTo>
                  <a:pt x="2857281" y="32782"/>
                  <a:pt x="2590482" y="13030"/>
                  <a:pt x="2448528" y="36000"/>
                </a:cubicBezTo>
                <a:cubicBezTo>
                  <a:pt x="2306574" y="58970"/>
                  <a:pt x="2128662" y="52130"/>
                  <a:pt x="1840896" y="36000"/>
                </a:cubicBezTo>
                <a:cubicBezTo>
                  <a:pt x="1553130" y="19870"/>
                  <a:pt x="1430291" y="22409"/>
                  <a:pt x="1148196" y="36000"/>
                </a:cubicBezTo>
                <a:cubicBezTo>
                  <a:pt x="866101" y="49591"/>
                  <a:pt x="757553" y="22544"/>
                  <a:pt x="625632" y="36000"/>
                </a:cubicBezTo>
                <a:cubicBezTo>
                  <a:pt x="493711" y="49456"/>
                  <a:pt x="248550" y="45925"/>
                  <a:pt x="18000" y="36000"/>
                </a:cubicBezTo>
                <a:cubicBezTo>
                  <a:pt x="7355" y="36286"/>
                  <a:pt x="1878" y="28397"/>
                  <a:pt x="0" y="18000"/>
                </a:cubicBezTo>
                <a:close/>
              </a:path>
            </a:pathLst>
          </a:custGeom>
          <a:solidFill>
            <a:schemeClr val="accent1">
              <a:lumMod val="50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1" name="Group 80">
            <a:extLst>
              <a:ext uri="{FF2B5EF4-FFF2-40B4-BE49-F238E27FC236}">
                <a16:creationId xmlns:a16="http://schemas.microsoft.com/office/drawing/2014/main" id="{A0BA15F0-283C-42CD-B776-941CB55B7B6B}"/>
              </a:ext>
            </a:extLst>
          </p:cNvPr>
          <p:cNvGrpSpPr/>
          <p:nvPr/>
        </p:nvGrpSpPr>
        <p:grpSpPr>
          <a:xfrm>
            <a:off x="3707976" y="3180060"/>
            <a:ext cx="1486280" cy="895482"/>
            <a:chOff x="2455481" y="2981259"/>
            <a:chExt cx="1486280" cy="895482"/>
          </a:xfrm>
        </p:grpSpPr>
        <p:sp>
          <p:nvSpPr>
            <p:cNvPr id="82" name="Picture Placeholder Background">
              <a:extLst>
                <a:ext uri="{FF2B5EF4-FFF2-40B4-BE49-F238E27FC236}">
                  <a16:creationId xmlns:a16="http://schemas.microsoft.com/office/drawing/2014/main" id="{1AE4DFD6-9AB8-4986-A4EB-B0E5A4F9C5E5}"/>
                </a:ext>
              </a:extLst>
            </p:cNvPr>
            <p:cNvSpPr/>
            <p:nvPr/>
          </p:nvSpPr>
          <p:spPr>
            <a:xfrm>
              <a:off x="2455481" y="2981259"/>
              <a:ext cx="1486280" cy="895482"/>
            </a:xfrm>
            <a:custGeom>
              <a:avLst/>
              <a:gdLst>
                <a:gd name="connsiteX0" fmla="*/ 0 w 1486280"/>
                <a:gd name="connsiteY0" fmla="*/ 11059 h 895482"/>
                <a:gd name="connsiteX1" fmla="*/ 11059 w 1486280"/>
                <a:gd name="connsiteY1" fmla="*/ 0 h 895482"/>
                <a:gd name="connsiteX2" fmla="*/ 499113 w 1486280"/>
                <a:gd name="connsiteY2" fmla="*/ 0 h 895482"/>
                <a:gd name="connsiteX3" fmla="*/ 1016450 w 1486280"/>
                <a:gd name="connsiteY3" fmla="*/ 0 h 895482"/>
                <a:gd name="connsiteX4" fmla="*/ 1475221 w 1486280"/>
                <a:gd name="connsiteY4" fmla="*/ 0 h 895482"/>
                <a:gd name="connsiteX5" fmla="*/ 1486280 w 1486280"/>
                <a:gd name="connsiteY5" fmla="*/ 11059 h 895482"/>
                <a:gd name="connsiteX6" fmla="*/ 1486280 w 1486280"/>
                <a:gd name="connsiteY6" fmla="*/ 421540 h 895482"/>
                <a:gd name="connsiteX7" fmla="*/ 1486280 w 1486280"/>
                <a:gd name="connsiteY7" fmla="*/ 884423 h 895482"/>
                <a:gd name="connsiteX8" fmla="*/ 1475221 w 1486280"/>
                <a:gd name="connsiteY8" fmla="*/ 895482 h 895482"/>
                <a:gd name="connsiteX9" fmla="*/ 1001809 w 1486280"/>
                <a:gd name="connsiteY9" fmla="*/ 895482 h 895482"/>
                <a:gd name="connsiteX10" fmla="*/ 484471 w 1486280"/>
                <a:gd name="connsiteY10" fmla="*/ 895482 h 895482"/>
                <a:gd name="connsiteX11" fmla="*/ 11059 w 1486280"/>
                <a:gd name="connsiteY11" fmla="*/ 895482 h 895482"/>
                <a:gd name="connsiteX12" fmla="*/ 0 w 1486280"/>
                <a:gd name="connsiteY12" fmla="*/ 884423 h 895482"/>
                <a:gd name="connsiteX13" fmla="*/ 0 w 1486280"/>
                <a:gd name="connsiteY13" fmla="*/ 430274 h 895482"/>
                <a:gd name="connsiteX14" fmla="*/ 0 w 1486280"/>
                <a:gd name="connsiteY14" fmla="*/ 11059 h 89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86280" h="895482" fill="none" extrusionOk="0">
                  <a:moveTo>
                    <a:pt x="0" y="11059"/>
                  </a:moveTo>
                  <a:cubicBezTo>
                    <a:pt x="-436" y="3699"/>
                    <a:pt x="3935" y="-872"/>
                    <a:pt x="11059" y="0"/>
                  </a:cubicBezTo>
                  <a:cubicBezTo>
                    <a:pt x="129745" y="-14247"/>
                    <a:pt x="278309" y="463"/>
                    <a:pt x="499113" y="0"/>
                  </a:cubicBezTo>
                  <a:cubicBezTo>
                    <a:pt x="719917" y="-463"/>
                    <a:pt x="889362" y="6558"/>
                    <a:pt x="1016450" y="0"/>
                  </a:cubicBezTo>
                  <a:cubicBezTo>
                    <a:pt x="1143538" y="-6558"/>
                    <a:pt x="1306616" y="7602"/>
                    <a:pt x="1475221" y="0"/>
                  </a:cubicBezTo>
                  <a:cubicBezTo>
                    <a:pt x="1479980" y="-230"/>
                    <a:pt x="1485988" y="3853"/>
                    <a:pt x="1486280" y="11059"/>
                  </a:cubicBezTo>
                  <a:cubicBezTo>
                    <a:pt x="1493740" y="119039"/>
                    <a:pt x="1466487" y="241796"/>
                    <a:pt x="1486280" y="421540"/>
                  </a:cubicBezTo>
                  <a:cubicBezTo>
                    <a:pt x="1506073" y="601284"/>
                    <a:pt x="1482326" y="671521"/>
                    <a:pt x="1486280" y="884423"/>
                  </a:cubicBezTo>
                  <a:cubicBezTo>
                    <a:pt x="1486555" y="889567"/>
                    <a:pt x="1481314" y="895071"/>
                    <a:pt x="1475221" y="895482"/>
                  </a:cubicBezTo>
                  <a:cubicBezTo>
                    <a:pt x="1304707" y="908088"/>
                    <a:pt x="1150498" y="918973"/>
                    <a:pt x="1001809" y="895482"/>
                  </a:cubicBezTo>
                  <a:cubicBezTo>
                    <a:pt x="853120" y="871991"/>
                    <a:pt x="663144" y="889333"/>
                    <a:pt x="484471" y="895482"/>
                  </a:cubicBezTo>
                  <a:cubicBezTo>
                    <a:pt x="305798" y="901631"/>
                    <a:pt x="171067" y="890286"/>
                    <a:pt x="11059" y="895482"/>
                  </a:cubicBezTo>
                  <a:cubicBezTo>
                    <a:pt x="4518" y="895762"/>
                    <a:pt x="-1450" y="890801"/>
                    <a:pt x="0" y="884423"/>
                  </a:cubicBezTo>
                  <a:cubicBezTo>
                    <a:pt x="15747" y="714670"/>
                    <a:pt x="-4572" y="654731"/>
                    <a:pt x="0" y="430274"/>
                  </a:cubicBezTo>
                  <a:cubicBezTo>
                    <a:pt x="4572" y="205817"/>
                    <a:pt x="-5942" y="149382"/>
                    <a:pt x="0" y="11059"/>
                  </a:cubicBezTo>
                  <a:close/>
                </a:path>
                <a:path w="1486280" h="895482" stroke="0" extrusionOk="0">
                  <a:moveTo>
                    <a:pt x="0" y="11059"/>
                  </a:moveTo>
                  <a:cubicBezTo>
                    <a:pt x="-36" y="4415"/>
                    <a:pt x="5208" y="-781"/>
                    <a:pt x="11059" y="0"/>
                  </a:cubicBezTo>
                  <a:cubicBezTo>
                    <a:pt x="209051" y="13988"/>
                    <a:pt x="312137" y="-16179"/>
                    <a:pt x="469830" y="0"/>
                  </a:cubicBezTo>
                  <a:cubicBezTo>
                    <a:pt x="627523" y="16179"/>
                    <a:pt x="822833" y="-5954"/>
                    <a:pt x="957884" y="0"/>
                  </a:cubicBezTo>
                  <a:cubicBezTo>
                    <a:pt x="1092935" y="5954"/>
                    <a:pt x="1322742" y="-7621"/>
                    <a:pt x="1475221" y="0"/>
                  </a:cubicBezTo>
                  <a:cubicBezTo>
                    <a:pt x="1481624" y="450"/>
                    <a:pt x="1485123" y="5246"/>
                    <a:pt x="1486280" y="11059"/>
                  </a:cubicBezTo>
                  <a:cubicBezTo>
                    <a:pt x="1496153" y="128826"/>
                    <a:pt x="1485025" y="233832"/>
                    <a:pt x="1486280" y="447741"/>
                  </a:cubicBezTo>
                  <a:cubicBezTo>
                    <a:pt x="1487535" y="661650"/>
                    <a:pt x="1470725" y="737570"/>
                    <a:pt x="1486280" y="884423"/>
                  </a:cubicBezTo>
                  <a:cubicBezTo>
                    <a:pt x="1485136" y="890105"/>
                    <a:pt x="1481283" y="894382"/>
                    <a:pt x="1475221" y="895482"/>
                  </a:cubicBezTo>
                  <a:cubicBezTo>
                    <a:pt x="1357411" y="885738"/>
                    <a:pt x="1208016" y="904977"/>
                    <a:pt x="987167" y="895482"/>
                  </a:cubicBezTo>
                  <a:cubicBezTo>
                    <a:pt x="766318" y="885987"/>
                    <a:pt x="716857" y="915957"/>
                    <a:pt x="499113" y="895482"/>
                  </a:cubicBezTo>
                  <a:cubicBezTo>
                    <a:pt x="281369" y="875007"/>
                    <a:pt x="196447" y="916921"/>
                    <a:pt x="11059" y="895482"/>
                  </a:cubicBezTo>
                  <a:cubicBezTo>
                    <a:pt x="4933" y="895996"/>
                    <a:pt x="-177" y="889979"/>
                    <a:pt x="0" y="884423"/>
                  </a:cubicBezTo>
                  <a:cubicBezTo>
                    <a:pt x="7997" y="796455"/>
                    <a:pt x="-20273" y="644828"/>
                    <a:pt x="0" y="447741"/>
                  </a:cubicBezTo>
                  <a:cubicBezTo>
                    <a:pt x="20273" y="250654"/>
                    <a:pt x="3656" y="111964"/>
                    <a:pt x="0" y="11059"/>
                  </a:cubicBezTo>
                  <a:close/>
                </a:path>
              </a:pathLst>
            </a:custGeom>
            <a:solidFill>
              <a:schemeClr val="bg1"/>
            </a:solidFill>
            <a:ln w="19050">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3" name="TextBox 82">
              <a:extLst>
                <a:ext uri="{FF2B5EF4-FFF2-40B4-BE49-F238E27FC236}">
                  <a16:creationId xmlns:a16="http://schemas.microsoft.com/office/drawing/2014/main" id="{18EBF0C0-657E-4600-931C-A05739E9350A}"/>
                </a:ext>
              </a:extLst>
            </p:cNvPr>
            <p:cNvSpPr txBox="1"/>
            <p:nvPr/>
          </p:nvSpPr>
          <p:spPr>
            <a:xfrm>
              <a:off x="2455481" y="3127229"/>
              <a:ext cx="1486280" cy="584775"/>
            </a:xfrm>
            <a:prstGeom prst="rect">
              <a:avLst/>
            </a:prstGeom>
            <a:noFill/>
          </p:spPr>
          <p:txBody>
            <a:bodyPr wrap="square" rtlCol="0" anchor="ctr">
              <a:spAutoFit/>
            </a:bodyPr>
            <a:lstStyle/>
            <a:p>
              <a:pPr algn="ctr"/>
              <a:r>
                <a:rPr lang="es-ES" sz="1600" b="1" dirty="0">
                  <a:latin typeface="Bradley Hand ITC" panose="03070402050302030203" pitchFamily="66" charset="0"/>
                </a:rPr>
                <a:t>Staging </a:t>
              </a:r>
            </a:p>
            <a:p>
              <a:pPr algn="ctr"/>
              <a:r>
                <a:rPr lang="es-ES" sz="1600" b="1" dirty="0">
                  <a:latin typeface="Bradley Hand ITC" panose="03070402050302030203" pitchFamily="66" charset="0"/>
                </a:rPr>
                <a:t>Area</a:t>
              </a:r>
            </a:p>
          </p:txBody>
        </p:sp>
      </p:grpSp>
      <p:grpSp>
        <p:nvGrpSpPr>
          <p:cNvPr id="84" name="Group 83">
            <a:extLst>
              <a:ext uri="{FF2B5EF4-FFF2-40B4-BE49-F238E27FC236}">
                <a16:creationId xmlns:a16="http://schemas.microsoft.com/office/drawing/2014/main" id="{222E6187-FB9D-4E68-9955-20A9B0B37AB4}"/>
              </a:ext>
            </a:extLst>
          </p:cNvPr>
          <p:cNvGrpSpPr/>
          <p:nvPr/>
        </p:nvGrpSpPr>
        <p:grpSpPr>
          <a:xfrm>
            <a:off x="6148887" y="3180060"/>
            <a:ext cx="1486280" cy="895482"/>
            <a:chOff x="2455481" y="2981259"/>
            <a:chExt cx="1486280" cy="895482"/>
          </a:xfrm>
        </p:grpSpPr>
        <p:sp>
          <p:nvSpPr>
            <p:cNvPr id="85" name="Picture Placeholder Background">
              <a:extLst>
                <a:ext uri="{FF2B5EF4-FFF2-40B4-BE49-F238E27FC236}">
                  <a16:creationId xmlns:a16="http://schemas.microsoft.com/office/drawing/2014/main" id="{AAFB6CB6-BBC9-4246-A45D-4BBD2105252E}"/>
                </a:ext>
              </a:extLst>
            </p:cNvPr>
            <p:cNvSpPr/>
            <p:nvPr/>
          </p:nvSpPr>
          <p:spPr>
            <a:xfrm>
              <a:off x="2455481" y="2981259"/>
              <a:ext cx="1486280" cy="895482"/>
            </a:xfrm>
            <a:custGeom>
              <a:avLst/>
              <a:gdLst>
                <a:gd name="connsiteX0" fmla="*/ 0 w 1486280"/>
                <a:gd name="connsiteY0" fmla="*/ 11059 h 895482"/>
                <a:gd name="connsiteX1" fmla="*/ 11059 w 1486280"/>
                <a:gd name="connsiteY1" fmla="*/ 0 h 895482"/>
                <a:gd name="connsiteX2" fmla="*/ 499113 w 1486280"/>
                <a:gd name="connsiteY2" fmla="*/ 0 h 895482"/>
                <a:gd name="connsiteX3" fmla="*/ 1016450 w 1486280"/>
                <a:gd name="connsiteY3" fmla="*/ 0 h 895482"/>
                <a:gd name="connsiteX4" fmla="*/ 1475221 w 1486280"/>
                <a:gd name="connsiteY4" fmla="*/ 0 h 895482"/>
                <a:gd name="connsiteX5" fmla="*/ 1486280 w 1486280"/>
                <a:gd name="connsiteY5" fmla="*/ 11059 h 895482"/>
                <a:gd name="connsiteX6" fmla="*/ 1486280 w 1486280"/>
                <a:gd name="connsiteY6" fmla="*/ 421540 h 895482"/>
                <a:gd name="connsiteX7" fmla="*/ 1486280 w 1486280"/>
                <a:gd name="connsiteY7" fmla="*/ 884423 h 895482"/>
                <a:gd name="connsiteX8" fmla="*/ 1475221 w 1486280"/>
                <a:gd name="connsiteY8" fmla="*/ 895482 h 895482"/>
                <a:gd name="connsiteX9" fmla="*/ 1001809 w 1486280"/>
                <a:gd name="connsiteY9" fmla="*/ 895482 h 895482"/>
                <a:gd name="connsiteX10" fmla="*/ 484471 w 1486280"/>
                <a:gd name="connsiteY10" fmla="*/ 895482 h 895482"/>
                <a:gd name="connsiteX11" fmla="*/ 11059 w 1486280"/>
                <a:gd name="connsiteY11" fmla="*/ 895482 h 895482"/>
                <a:gd name="connsiteX12" fmla="*/ 0 w 1486280"/>
                <a:gd name="connsiteY12" fmla="*/ 884423 h 895482"/>
                <a:gd name="connsiteX13" fmla="*/ 0 w 1486280"/>
                <a:gd name="connsiteY13" fmla="*/ 430274 h 895482"/>
                <a:gd name="connsiteX14" fmla="*/ 0 w 1486280"/>
                <a:gd name="connsiteY14" fmla="*/ 11059 h 89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86280" h="895482" fill="none" extrusionOk="0">
                  <a:moveTo>
                    <a:pt x="0" y="11059"/>
                  </a:moveTo>
                  <a:cubicBezTo>
                    <a:pt x="-436" y="3699"/>
                    <a:pt x="3935" y="-872"/>
                    <a:pt x="11059" y="0"/>
                  </a:cubicBezTo>
                  <a:cubicBezTo>
                    <a:pt x="129745" y="-14247"/>
                    <a:pt x="278309" y="463"/>
                    <a:pt x="499113" y="0"/>
                  </a:cubicBezTo>
                  <a:cubicBezTo>
                    <a:pt x="719917" y="-463"/>
                    <a:pt x="889362" y="6558"/>
                    <a:pt x="1016450" y="0"/>
                  </a:cubicBezTo>
                  <a:cubicBezTo>
                    <a:pt x="1143538" y="-6558"/>
                    <a:pt x="1306616" y="7602"/>
                    <a:pt x="1475221" y="0"/>
                  </a:cubicBezTo>
                  <a:cubicBezTo>
                    <a:pt x="1479980" y="-230"/>
                    <a:pt x="1485988" y="3853"/>
                    <a:pt x="1486280" y="11059"/>
                  </a:cubicBezTo>
                  <a:cubicBezTo>
                    <a:pt x="1493740" y="119039"/>
                    <a:pt x="1466487" y="241796"/>
                    <a:pt x="1486280" y="421540"/>
                  </a:cubicBezTo>
                  <a:cubicBezTo>
                    <a:pt x="1506073" y="601284"/>
                    <a:pt x="1482326" y="671521"/>
                    <a:pt x="1486280" y="884423"/>
                  </a:cubicBezTo>
                  <a:cubicBezTo>
                    <a:pt x="1486555" y="889567"/>
                    <a:pt x="1481314" y="895071"/>
                    <a:pt x="1475221" y="895482"/>
                  </a:cubicBezTo>
                  <a:cubicBezTo>
                    <a:pt x="1304707" y="908088"/>
                    <a:pt x="1150498" y="918973"/>
                    <a:pt x="1001809" y="895482"/>
                  </a:cubicBezTo>
                  <a:cubicBezTo>
                    <a:pt x="853120" y="871991"/>
                    <a:pt x="663144" y="889333"/>
                    <a:pt x="484471" y="895482"/>
                  </a:cubicBezTo>
                  <a:cubicBezTo>
                    <a:pt x="305798" y="901631"/>
                    <a:pt x="171067" y="890286"/>
                    <a:pt x="11059" y="895482"/>
                  </a:cubicBezTo>
                  <a:cubicBezTo>
                    <a:pt x="4518" y="895762"/>
                    <a:pt x="-1450" y="890801"/>
                    <a:pt x="0" y="884423"/>
                  </a:cubicBezTo>
                  <a:cubicBezTo>
                    <a:pt x="15747" y="714670"/>
                    <a:pt x="-4572" y="654731"/>
                    <a:pt x="0" y="430274"/>
                  </a:cubicBezTo>
                  <a:cubicBezTo>
                    <a:pt x="4572" y="205817"/>
                    <a:pt x="-5942" y="149382"/>
                    <a:pt x="0" y="11059"/>
                  </a:cubicBezTo>
                  <a:close/>
                </a:path>
                <a:path w="1486280" h="895482" stroke="0" extrusionOk="0">
                  <a:moveTo>
                    <a:pt x="0" y="11059"/>
                  </a:moveTo>
                  <a:cubicBezTo>
                    <a:pt x="-36" y="4415"/>
                    <a:pt x="5208" y="-781"/>
                    <a:pt x="11059" y="0"/>
                  </a:cubicBezTo>
                  <a:cubicBezTo>
                    <a:pt x="209051" y="13988"/>
                    <a:pt x="312137" y="-16179"/>
                    <a:pt x="469830" y="0"/>
                  </a:cubicBezTo>
                  <a:cubicBezTo>
                    <a:pt x="627523" y="16179"/>
                    <a:pt x="822833" y="-5954"/>
                    <a:pt x="957884" y="0"/>
                  </a:cubicBezTo>
                  <a:cubicBezTo>
                    <a:pt x="1092935" y="5954"/>
                    <a:pt x="1322742" y="-7621"/>
                    <a:pt x="1475221" y="0"/>
                  </a:cubicBezTo>
                  <a:cubicBezTo>
                    <a:pt x="1481624" y="450"/>
                    <a:pt x="1485123" y="5246"/>
                    <a:pt x="1486280" y="11059"/>
                  </a:cubicBezTo>
                  <a:cubicBezTo>
                    <a:pt x="1496153" y="128826"/>
                    <a:pt x="1485025" y="233832"/>
                    <a:pt x="1486280" y="447741"/>
                  </a:cubicBezTo>
                  <a:cubicBezTo>
                    <a:pt x="1487535" y="661650"/>
                    <a:pt x="1470725" y="737570"/>
                    <a:pt x="1486280" y="884423"/>
                  </a:cubicBezTo>
                  <a:cubicBezTo>
                    <a:pt x="1485136" y="890105"/>
                    <a:pt x="1481283" y="894382"/>
                    <a:pt x="1475221" y="895482"/>
                  </a:cubicBezTo>
                  <a:cubicBezTo>
                    <a:pt x="1357411" y="885738"/>
                    <a:pt x="1208016" y="904977"/>
                    <a:pt x="987167" y="895482"/>
                  </a:cubicBezTo>
                  <a:cubicBezTo>
                    <a:pt x="766318" y="885987"/>
                    <a:pt x="716857" y="915957"/>
                    <a:pt x="499113" y="895482"/>
                  </a:cubicBezTo>
                  <a:cubicBezTo>
                    <a:pt x="281369" y="875007"/>
                    <a:pt x="196447" y="916921"/>
                    <a:pt x="11059" y="895482"/>
                  </a:cubicBezTo>
                  <a:cubicBezTo>
                    <a:pt x="4933" y="895996"/>
                    <a:pt x="-177" y="889979"/>
                    <a:pt x="0" y="884423"/>
                  </a:cubicBezTo>
                  <a:cubicBezTo>
                    <a:pt x="7997" y="796455"/>
                    <a:pt x="-20273" y="644828"/>
                    <a:pt x="0" y="447741"/>
                  </a:cubicBezTo>
                  <a:cubicBezTo>
                    <a:pt x="20273" y="250654"/>
                    <a:pt x="3656" y="111964"/>
                    <a:pt x="0" y="11059"/>
                  </a:cubicBezTo>
                  <a:close/>
                </a:path>
              </a:pathLst>
            </a:custGeom>
            <a:solidFill>
              <a:schemeClr val="bg1"/>
            </a:solidFill>
            <a:ln w="19050">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TextBox 85">
              <a:extLst>
                <a:ext uri="{FF2B5EF4-FFF2-40B4-BE49-F238E27FC236}">
                  <a16:creationId xmlns:a16="http://schemas.microsoft.com/office/drawing/2014/main" id="{83542BC8-F689-48E9-BFFE-BC133A7074B5}"/>
                </a:ext>
              </a:extLst>
            </p:cNvPr>
            <p:cNvSpPr txBox="1"/>
            <p:nvPr/>
          </p:nvSpPr>
          <p:spPr>
            <a:xfrm>
              <a:off x="2455481" y="3127229"/>
              <a:ext cx="1486280" cy="584775"/>
            </a:xfrm>
            <a:prstGeom prst="rect">
              <a:avLst/>
            </a:prstGeom>
            <a:noFill/>
          </p:spPr>
          <p:txBody>
            <a:bodyPr wrap="square" rtlCol="0" anchor="ctr">
              <a:spAutoFit/>
            </a:bodyPr>
            <a:lstStyle/>
            <a:p>
              <a:pPr algn="ctr"/>
              <a:r>
                <a:rPr lang="es-ES" sz="1600" b="1" dirty="0">
                  <a:latin typeface="Bradley Hand ITC" panose="03070402050302030203" pitchFamily="66" charset="0"/>
                </a:rPr>
                <a:t>Local</a:t>
              </a:r>
            </a:p>
            <a:p>
              <a:pPr algn="ctr"/>
              <a:r>
                <a:rPr lang="es-ES" sz="1600" b="1" dirty="0">
                  <a:latin typeface="Bradley Hand ITC" panose="03070402050302030203" pitchFamily="66" charset="0"/>
                </a:rPr>
                <a:t>Repository</a:t>
              </a:r>
            </a:p>
          </p:txBody>
        </p:sp>
      </p:grpSp>
      <p:grpSp>
        <p:nvGrpSpPr>
          <p:cNvPr id="2" name="Group 1">
            <a:extLst>
              <a:ext uri="{FF2B5EF4-FFF2-40B4-BE49-F238E27FC236}">
                <a16:creationId xmlns:a16="http://schemas.microsoft.com/office/drawing/2014/main" id="{281BC36A-84CE-409B-B437-83072F376AE4}"/>
              </a:ext>
            </a:extLst>
          </p:cNvPr>
          <p:cNvGrpSpPr/>
          <p:nvPr/>
        </p:nvGrpSpPr>
        <p:grpSpPr>
          <a:xfrm>
            <a:off x="2105060" y="2700430"/>
            <a:ext cx="2365108" cy="482795"/>
            <a:chOff x="2105060" y="2700430"/>
            <a:chExt cx="2365108" cy="482795"/>
          </a:xfrm>
        </p:grpSpPr>
        <p:grpSp>
          <p:nvGrpSpPr>
            <p:cNvPr id="47" name="Group 46">
              <a:extLst>
                <a:ext uri="{FF2B5EF4-FFF2-40B4-BE49-F238E27FC236}">
                  <a16:creationId xmlns:a16="http://schemas.microsoft.com/office/drawing/2014/main" id="{CFE5E363-A6C9-419F-8C6F-318919AE9780}"/>
                </a:ext>
              </a:extLst>
            </p:cNvPr>
            <p:cNvGrpSpPr/>
            <p:nvPr/>
          </p:nvGrpSpPr>
          <p:grpSpPr>
            <a:xfrm>
              <a:off x="4348801" y="2702670"/>
              <a:ext cx="121367" cy="468002"/>
              <a:chOff x="1890520" y="2099948"/>
              <a:chExt cx="121367" cy="705163"/>
            </a:xfrm>
            <a:solidFill>
              <a:schemeClr val="accent1">
                <a:lumMod val="50000"/>
              </a:schemeClr>
            </a:solidFill>
          </p:grpSpPr>
          <p:sp>
            <p:nvSpPr>
              <p:cNvPr id="48" name="Slider Line">
                <a:extLst>
                  <a:ext uri="{FF2B5EF4-FFF2-40B4-BE49-F238E27FC236}">
                    <a16:creationId xmlns:a16="http://schemas.microsoft.com/office/drawing/2014/main" id="{4E2EA85D-AEA9-4136-83EF-ACC144143E5B}"/>
                  </a:ext>
                </a:extLst>
              </p:cNvPr>
              <p:cNvSpPr/>
              <p:nvPr/>
            </p:nvSpPr>
            <p:spPr>
              <a:xfrm rot="5400000">
                <a:off x="1627190" y="2405948"/>
                <a:ext cx="648000" cy="36000"/>
              </a:xfrm>
              <a:custGeom>
                <a:avLst/>
                <a:gdLst>
                  <a:gd name="connsiteX0" fmla="*/ 0 w 648000"/>
                  <a:gd name="connsiteY0" fmla="*/ 18000 h 36000"/>
                  <a:gd name="connsiteX1" fmla="*/ 18000 w 648000"/>
                  <a:gd name="connsiteY1" fmla="*/ 0 h 36000"/>
                  <a:gd name="connsiteX2" fmla="*/ 630000 w 648000"/>
                  <a:gd name="connsiteY2" fmla="*/ 0 h 36000"/>
                  <a:gd name="connsiteX3" fmla="*/ 648000 w 648000"/>
                  <a:gd name="connsiteY3" fmla="*/ 18000 h 36000"/>
                  <a:gd name="connsiteX4" fmla="*/ 648000 w 648000"/>
                  <a:gd name="connsiteY4" fmla="*/ 18000 h 36000"/>
                  <a:gd name="connsiteX5" fmla="*/ 630000 w 648000"/>
                  <a:gd name="connsiteY5" fmla="*/ 36000 h 36000"/>
                  <a:gd name="connsiteX6" fmla="*/ 18000 w 648000"/>
                  <a:gd name="connsiteY6" fmla="*/ 36000 h 36000"/>
                  <a:gd name="connsiteX7" fmla="*/ 0 w 64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8000" h="36000" fill="none" extrusionOk="0">
                    <a:moveTo>
                      <a:pt x="0" y="18000"/>
                    </a:moveTo>
                    <a:cubicBezTo>
                      <a:pt x="677" y="9295"/>
                      <a:pt x="6328" y="-344"/>
                      <a:pt x="18000" y="0"/>
                    </a:cubicBezTo>
                    <a:cubicBezTo>
                      <a:pt x="281050" y="29107"/>
                      <a:pt x="375327" y="-4497"/>
                      <a:pt x="630000" y="0"/>
                    </a:cubicBezTo>
                    <a:cubicBezTo>
                      <a:pt x="640216" y="-876"/>
                      <a:pt x="648873" y="6333"/>
                      <a:pt x="648000" y="18000"/>
                    </a:cubicBezTo>
                    <a:lnTo>
                      <a:pt x="648000" y="18000"/>
                    </a:lnTo>
                    <a:cubicBezTo>
                      <a:pt x="649124" y="28121"/>
                      <a:pt x="639089" y="35747"/>
                      <a:pt x="630000" y="36000"/>
                    </a:cubicBezTo>
                    <a:cubicBezTo>
                      <a:pt x="496432" y="44164"/>
                      <a:pt x="190458" y="42589"/>
                      <a:pt x="18000" y="36000"/>
                    </a:cubicBezTo>
                    <a:cubicBezTo>
                      <a:pt x="6512" y="34439"/>
                      <a:pt x="-1087" y="29473"/>
                      <a:pt x="0" y="18000"/>
                    </a:cubicBezTo>
                    <a:close/>
                  </a:path>
                  <a:path w="648000" h="36000" stroke="0" extrusionOk="0">
                    <a:moveTo>
                      <a:pt x="0" y="18000"/>
                    </a:moveTo>
                    <a:cubicBezTo>
                      <a:pt x="-423" y="7816"/>
                      <a:pt x="8071" y="-375"/>
                      <a:pt x="18000" y="0"/>
                    </a:cubicBezTo>
                    <a:cubicBezTo>
                      <a:pt x="292112" y="21793"/>
                      <a:pt x="382388" y="9342"/>
                      <a:pt x="630000" y="0"/>
                    </a:cubicBezTo>
                    <a:cubicBezTo>
                      <a:pt x="637659" y="38"/>
                      <a:pt x="647804" y="8587"/>
                      <a:pt x="648000" y="18000"/>
                    </a:cubicBezTo>
                    <a:lnTo>
                      <a:pt x="648000" y="18000"/>
                    </a:lnTo>
                    <a:cubicBezTo>
                      <a:pt x="646187" y="27600"/>
                      <a:pt x="639471" y="35355"/>
                      <a:pt x="630000" y="36000"/>
                    </a:cubicBezTo>
                    <a:cubicBezTo>
                      <a:pt x="503331" y="39825"/>
                      <a:pt x="249991" y="97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nvGrpSpPr>
              <p:cNvPr id="49" name="Group 48">
                <a:extLst>
                  <a:ext uri="{FF2B5EF4-FFF2-40B4-BE49-F238E27FC236}">
                    <a16:creationId xmlns:a16="http://schemas.microsoft.com/office/drawing/2014/main" id="{2202321A-A77E-4D38-810A-57E107D73A1A}"/>
                  </a:ext>
                </a:extLst>
              </p:cNvPr>
              <p:cNvGrpSpPr/>
              <p:nvPr/>
            </p:nvGrpSpPr>
            <p:grpSpPr>
              <a:xfrm flipV="1">
                <a:off x="1890520" y="2517111"/>
                <a:ext cx="121367" cy="288000"/>
                <a:chOff x="4774077" y="2347088"/>
                <a:chExt cx="121367" cy="288000"/>
              </a:xfrm>
              <a:grpFill/>
            </p:grpSpPr>
            <p:sp>
              <p:nvSpPr>
                <p:cNvPr id="51" name="Slider Line">
                  <a:extLst>
                    <a:ext uri="{FF2B5EF4-FFF2-40B4-BE49-F238E27FC236}">
                      <a16:creationId xmlns:a16="http://schemas.microsoft.com/office/drawing/2014/main" id="{3C99682F-AD26-45C1-925A-2E5E9E8AF4BC}"/>
                    </a:ext>
                  </a:extLst>
                </p:cNvPr>
                <p:cNvSpPr/>
                <p:nvPr/>
              </p:nvSpPr>
              <p:spPr>
                <a:xfrm rot="7078780">
                  <a:off x="4666076" y="2473487"/>
                  <a:ext cx="252001" cy="36000"/>
                </a:xfrm>
                <a:custGeom>
                  <a:avLst/>
                  <a:gdLst>
                    <a:gd name="connsiteX0" fmla="*/ 0 w 252001"/>
                    <a:gd name="connsiteY0" fmla="*/ 18000 h 36000"/>
                    <a:gd name="connsiteX1" fmla="*/ 18000 w 252001"/>
                    <a:gd name="connsiteY1" fmla="*/ 0 h 36000"/>
                    <a:gd name="connsiteX2" fmla="*/ 234001 w 252001"/>
                    <a:gd name="connsiteY2" fmla="*/ 0 h 36000"/>
                    <a:gd name="connsiteX3" fmla="*/ 252001 w 252001"/>
                    <a:gd name="connsiteY3" fmla="*/ 18000 h 36000"/>
                    <a:gd name="connsiteX4" fmla="*/ 252001 w 252001"/>
                    <a:gd name="connsiteY4" fmla="*/ 18000 h 36000"/>
                    <a:gd name="connsiteX5" fmla="*/ 234001 w 252001"/>
                    <a:gd name="connsiteY5" fmla="*/ 36000 h 36000"/>
                    <a:gd name="connsiteX6" fmla="*/ 18000 w 252001"/>
                    <a:gd name="connsiteY6" fmla="*/ 36000 h 36000"/>
                    <a:gd name="connsiteX7" fmla="*/ 0 w 252001"/>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2001" h="36000" fill="none" extrusionOk="0">
                      <a:moveTo>
                        <a:pt x="0" y="18000"/>
                      </a:moveTo>
                      <a:cubicBezTo>
                        <a:pt x="677" y="9295"/>
                        <a:pt x="6328" y="-344"/>
                        <a:pt x="18000" y="0"/>
                      </a:cubicBezTo>
                      <a:cubicBezTo>
                        <a:pt x="108713" y="9635"/>
                        <a:pt x="190127" y="-7716"/>
                        <a:pt x="234001" y="0"/>
                      </a:cubicBezTo>
                      <a:cubicBezTo>
                        <a:pt x="244217" y="-876"/>
                        <a:pt x="252874" y="6333"/>
                        <a:pt x="252001" y="18000"/>
                      </a:cubicBezTo>
                      <a:lnTo>
                        <a:pt x="252001" y="18000"/>
                      </a:lnTo>
                      <a:cubicBezTo>
                        <a:pt x="253125" y="28121"/>
                        <a:pt x="243090" y="35747"/>
                        <a:pt x="234001" y="36000"/>
                      </a:cubicBezTo>
                      <a:cubicBezTo>
                        <a:pt x="130594" y="29286"/>
                        <a:pt x="92310" y="32214"/>
                        <a:pt x="18000" y="36000"/>
                      </a:cubicBezTo>
                      <a:cubicBezTo>
                        <a:pt x="6512" y="34439"/>
                        <a:pt x="-1087" y="29473"/>
                        <a:pt x="0" y="18000"/>
                      </a:cubicBezTo>
                      <a:close/>
                    </a:path>
                    <a:path w="252001" h="36000" stroke="0" extrusionOk="0">
                      <a:moveTo>
                        <a:pt x="0" y="18000"/>
                      </a:moveTo>
                      <a:cubicBezTo>
                        <a:pt x="-423" y="7816"/>
                        <a:pt x="8071" y="-375"/>
                        <a:pt x="18000" y="0"/>
                      </a:cubicBezTo>
                      <a:cubicBezTo>
                        <a:pt x="108135" y="-8895"/>
                        <a:pt x="138117" y="9193"/>
                        <a:pt x="234001" y="0"/>
                      </a:cubicBezTo>
                      <a:cubicBezTo>
                        <a:pt x="241660" y="38"/>
                        <a:pt x="251805" y="8587"/>
                        <a:pt x="252001" y="18000"/>
                      </a:cubicBezTo>
                      <a:lnTo>
                        <a:pt x="252001" y="18000"/>
                      </a:lnTo>
                      <a:cubicBezTo>
                        <a:pt x="250188" y="27600"/>
                        <a:pt x="243472" y="35355"/>
                        <a:pt x="234001" y="36000"/>
                      </a:cubicBezTo>
                      <a:cubicBezTo>
                        <a:pt x="152997" y="42517"/>
                        <a:pt x="85560" y="42753"/>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52" name="Slider Line">
                  <a:extLst>
                    <a:ext uri="{FF2B5EF4-FFF2-40B4-BE49-F238E27FC236}">
                      <a16:creationId xmlns:a16="http://schemas.microsoft.com/office/drawing/2014/main" id="{4DA930CC-A8A4-4287-996E-AF08810B7020}"/>
                    </a:ext>
                  </a:extLst>
                </p:cNvPr>
                <p:cNvSpPr/>
                <p:nvPr/>
              </p:nvSpPr>
              <p:spPr>
                <a:xfrm rot="14521220" flipV="1">
                  <a:off x="4733444" y="2473088"/>
                  <a:ext cx="288000" cy="36000"/>
                </a:xfrm>
                <a:custGeom>
                  <a:avLst/>
                  <a:gdLst>
                    <a:gd name="connsiteX0" fmla="*/ 0 w 288000"/>
                    <a:gd name="connsiteY0" fmla="*/ 18000 h 36000"/>
                    <a:gd name="connsiteX1" fmla="*/ 18000 w 288000"/>
                    <a:gd name="connsiteY1" fmla="*/ 0 h 36000"/>
                    <a:gd name="connsiteX2" fmla="*/ 270000 w 288000"/>
                    <a:gd name="connsiteY2" fmla="*/ 0 h 36000"/>
                    <a:gd name="connsiteX3" fmla="*/ 288000 w 288000"/>
                    <a:gd name="connsiteY3" fmla="*/ 18000 h 36000"/>
                    <a:gd name="connsiteX4" fmla="*/ 288000 w 288000"/>
                    <a:gd name="connsiteY4" fmla="*/ 18000 h 36000"/>
                    <a:gd name="connsiteX5" fmla="*/ 270000 w 288000"/>
                    <a:gd name="connsiteY5" fmla="*/ 36000 h 36000"/>
                    <a:gd name="connsiteX6" fmla="*/ 18000 w 288000"/>
                    <a:gd name="connsiteY6" fmla="*/ 36000 h 36000"/>
                    <a:gd name="connsiteX7" fmla="*/ 0 w 28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8000" h="36000" fill="none" extrusionOk="0">
                      <a:moveTo>
                        <a:pt x="0" y="18000"/>
                      </a:moveTo>
                      <a:cubicBezTo>
                        <a:pt x="677" y="9295"/>
                        <a:pt x="6328" y="-344"/>
                        <a:pt x="18000" y="0"/>
                      </a:cubicBezTo>
                      <a:cubicBezTo>
                        <a:pt x="102513" y="307"/>
                        <a:pt x="169041" y="-11697"/>
                        <a:pt x="270000" y="0"/>
                      </a:cubicBezTo>
                      <a:cubicBezTo>
                        <a:pt x="280216" y="-876"/>
                        <a:pt x="288873" y="6333"/>
                        <a:pt x="288000" y="18000"/>
                      </a:cubicBezTo>
                      <a:lnTo>
                        <a:pt x="288000" y="18000"/>
                      </a:lnTo>
                      <a:cubicBezTo>
                        <a:pt x="289124" y="28121"/>
                        <a:pt x="279089" y="35747"/>
                        <a:pt x="270000" y="36000"/>
                      </a:cubicBezTo>
                      <a:cubicBezTo>
                        <a:pt x="201673" y="44164"/>
                        <a:pt x="110469" y="24589"/>
                        <a:pt x="18000" y="36000"/>
                      </a:cubicBezTo>
                      <a:cubicBezTo>
                        <a:pt x="6512" y="34439"/>
                        <a:pt x="-1087" y="29473"/>
                        <a:pt x="0" y="18000"/>
                      </a:cubicBezTo>
                      <a:close/>
                    </a:path>
                    <a:path w="288000" h="36000" stroke="0" extrusionOk="0">
                      <a:moveTo>
                        <a:pt x="0" y="18000"/>
                      </a:moveTo>
                      <a:cubicBezTo>
                        <a:pt x="-423" y="7816"/>
                        <a:pt x="8071" y="-375"/>
                        <a:pt x="18000" y="0"/>
                      </a:cubicBezTo>
                      <a:cubicBezTo>
                        <a:pt x="129678" y="7393"/>
                        <a:pt x="199354" y="2142"/>
                        <a:pt x="270000" y="0"/>
                      </a:cubicBezTo>
                      <a:cubicBezTo>
                        <a:pt x="277659" y="38"/>
                        <a:pt x="287804" y="8587"/>
                        <a:pt x="288000" y="18000"/>
                      </a:cubicBezTo>
                      <a:lnTo>
                        <a:pt x="288000" y="18000"/>
                      </a:lnTo>
                      <a:cubicBezTo>
                        <a:pt x="286187" y="27600"/>
                        <a:pt x="279471" y="35355"/>
                        <a:pt x="270000" y="36000"/>
                      </a:cubicBezTo>
                      <a:cubicBezTo>
                        <a:pt x="177976" y="25425"/>
                        <a:pt x="142563" y="313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grpSp>
        <p:sp>
          <p:nvSpPr>
            <p:cNvPr id="92" name="Slider Line">
              <a:extLst>
                <a:ext uri="{FF2B5EF4-FFF2-40B4-BE49-F238E27FC236}">
                  <a16:creationId xmlns:a16="http://schemas.microsoft.com/office/drawing/2014/main" id="{36107D7D-CC59-4850-A1CC-ED8AF2400A78}"/>
                </a:ext>
              </a:extLst>
            </p:cNvPr>
            <p:cNvSpPr/>
            <p:nvPr/>
          </p:nvSpPr>
          <p:spPr>
            <a:xfrm>
              <a:off x="2107911" y="2700430"/>
              <a:ext cx="2304000" cy="36000"/>
            </a:xfrm>
            <a:custGeom>
              <a:avLst/>
              <a:gdLst>
                <a:gd name="connsiteX0" fmla="*/ 0 w 2304000"/>
                <a:gd name="connsiteY0" fmla="*/ 18000 h 36000"/>
                <a:gd name="connsiteX1" fmla="*/ 18000 w 2304000"/>
                <a:gd name="connsiteY1" fmla="*/ 0 h 36000"/>
                <a:gd name="connsiteX2" fmla="*/ 562320 w 2304000"/>
                <a:gd name="connsiteY2" fmla="*/ 0 h 36000"/>
                <a:gd name="connsiteX3" fmla="*/ 1129320 w 2304000"/>
                <a:gd name="connsiteY3" fmla="*/ 0 h 36000"/>
                <a:gd name="connsiteX4" fmla="*/ 1628280 w 2304000"/>
                <a:gd name="connsiteY4" fmla="*/ 0 h 36000"/>
                <a:gd name="connsiteX5" fmla="*/ 2286000 w 2304000"/>
                <a:gd name="connsiteY5" fmla="*/ 0 h 36000"/>
                <a:gd name="connsiteX6" fmla="*/ 2304000 w 2304000"/>
                <a:gd name="connsiteY6" fmla="*/ 18000 h 36000"/>
                <a:gd name="connsiteX7" fmla="*/ 2304000 w 2304000"/>
                <a:gd name="connsiteY7" fmla="*/ 18000 h 36000"/>
                <a:gd name="connsiteX8" fmla="*/ 2286000 w 2304000"/>
                <a:gd name="connsiteY8" fmla="*/ 36000 h 36000"/>
                <a:gd name="connsiteX9" fmla="*/ 1673640 w 2304000"/>
                <a:gd name="connsiteY9" fmla="*/ 36000 h 36000"/>
                <a:gd name="connsiteX10" fmla="*/ 1061280 w 2304000"/>
                <a:gd name="connsiteY10" fmla="*/ 36000 h 36000"/>
                <a:gd name="connsiteX11" fmla="*/ 562320 w 2304000"/>
                <a:gd name="connsiteY11" fmla="*/ 36000 h 36000"/>
                <a:gd name="connsiteX12" fmla="*/ 18000 w 2304000"/>
                <a:gd name="connsiteY12" fmla="*/ 36000 h 36000"/>
                <a:gd name="connsiteX13" fmla="*/ 0 w 2304000"/>
                <a:gd name="connsiteY13"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04000" h="36000" fill="none" extrusionOk="0">
                  <a:moveTo>
                    <a:pt x="0" y="18000"/>
                  </a:moveTo>
                  <a:cubicBezTo>
                    <a:pt x="-852" y="7806"/>
                    <a:pt x="8986" y="-1989"/>
                    <a:pt x="18000" y="0"/>
                  </a:cubicBezTo>
                  <a:cubicBezTo>
                    <a:pt x="188729" y="-3205"/>
                    <a:pt x="344330" y="-13151"/>
                    <a:pt x="562320" y="0"/>
                  </a:cubicBezTo>
                  <a:cubicBezTo>
                    <a:pt x="780310" y="13151"/>
                    <a:pt x="983241" y="26286"/>
                    <a:pt x="1129320" y="0"/>
                  </a:cubicBezTo>
                  <a:cubicBezTo>
                    <a:pt x="1275399" y="-26286"/>
                    <a:pt x="1451193" y="-15407"/>
                    <a:pt x="1628280" y="0"/>
                  </a:cubicBezTo>
                  <a:cubicBezTo>
                    <a:pt x="1805367" y="15407"/>
                    <a:pt x="2001623" y="10161"/>
                    <a:pt x="2286000" y="0"/>
                  </a:cubicBezTo>
                  <a:cubicBezTo>
                    <a:pt x="2297460" y="-1945"/>
                    <a:pt x="2304191" y="9249"/>
                    <a:pt x="2304000" y="18000"/>
                  </a:cubicBezTo>
                  <a:lnTo>
                    <a:pt x="2304000" y="18000"/>
                  </a:lnTo>
                  <a:cubicBezTo>
                    <a:pt x="2305663" y="28127"/>
                    <a:pt x="2296731" y="37052"/>
                    <a:pt x="2286000" y="36000"/>
                  </a:cubicBezTo>
                  <a:cubicBezTo>
                    <a:pt x="2019234" y="9223"/>
                    <a:pt x="1811043" y="42009"/>
                    <a:pt x="1673640" y="36000"/>
                  </a:cubicBezTo>
                  <a:cubicBezTo>
                    <a:pt x="1536237" y="29991"/>
                    <a:pt x="1188243" y="24738"/>
                    <a:pt x="1061280" y="36000"/>
                  </a:cubicBezTo>
                  <a:cubicBezTo>
                    <a:pt x="934317" y="47262"/>
                    <a:pt x="789647" y="29179"/>
                    <a:pt x="562320" y="36000"/>
                  </a:cubicBezTo>
                  <a:cubicBezTo>
                    <a:pt x="334993" y="42821"/>
                    <a:pt x="179882" y="53933"/>
                    <a:pt x="18000" y="36000"/>
                  </a:cubicBezTo>
                  <a:cubicBezTo>
                    <a:pt x="8752" y="36266"/>
                    <a:pt x="-135" y="28278"/>
                    <a:pt x="0" y="18000"/>
                  </a:cubicBezTo>
                  <a:close/>
                </a:path>
                <a:path w="2304000" h="36000" stroke="0" extrusionOk="0">
                  <a:moveTo>
                    <a:pt x="0" y="18000"/>
                  </a:moveTo>
                  <a:cubicBezTo>
                    <a:pt x="-423" y="7816"/>
                    <a:pt x="8071" y="-375"/>
                    <a:pt x="18000" y="0"/>
                  </a:cubicBezTo>
                  <a:cubicBezTo>
                    <a:pt x="171009" y="14323"/>
                    <a:pt x="357306" y="-18396"/>
                    <a:pt x="630360" y="0"/>
                  </a:cubicBezTo>
                  <a:cubicBezTo>
                    <a:pt x="903414" y="18396"/>
                    <a:pt x="1116130" y="2311"/>
                    <a:pt x="1242720" y="0"/>
                  </a:cubicBezTo>
                  <a:cubicBezTo>
                    <a:pt x="1369310" y="-2311"/>
                    <a:pt x="1899114" y="16722"/>
                    <a:pt x="2286000" y="0"/>
                  </a:cubicBezTo>
                  <a:cubicBezTo>
                    <a:pt x="2295471" y="-645"/>
                    <a:pt x="2302957" y="7503"/>
                    <a:pt x="2304000" y="18000"/>
                  </a:cubicBezTo>
                  <a:lnTo>
                    <a:pt x="2304000" y="18000"/>
                  </a:lnTo>
                  <a:cubicBezTo>
                    <a:pt x="2304352" y="26421"/>
                    <a:pt x="2295032" y="36542"/>
                    <a:pt x="2286000" y="36000"/>
                  </a:cubicBezTo>
                  <a:cubicBezTo>
                    <a:pt x="2079293" y="59344"/>
                    <a:pt x="1928895" y="23002"/>
                    <a:pt x="1741680" y="36000"/>
                  </a:cubicBezTo>
                  <a:cubicBezTo>
                    <a:pt x="1554465" y="48998"/>
                    <a:pt x="1436809" y="45981"/>
                    <a:pt x="1152000" y="36000"/>
                  </a:cubicBezTo>
                  <a:cubicBezTo>
                    <a:pt x="867191" y="26019"/>
                    <a:pt x="777036" y="60071"/>
                    <a:pt x="539640" y="36000"/>
                  </a:cubicBezTo>
                  <a:cubicBezTo>
                    <a:pt x="302244" y="11929"/>
                    <a:pt x="151011" y="20018"/>
                    <a:pt x="18000" y="36000"/>
                  </a:cubicBezTo>
                  <a:cubicBezTo>
                    <a:pt x="8932" y="34274"/>
                    <a:pt x="1124" y="28121"/>
                    <a:pt x="0" y="18000"/>
                  </a:cubicBezTo>
                  <a:close/>
                </a:path>
              </a:pathLst>
            </a:custGeom>
            <a:solidFill>
              <a:schemeClr val="accent1">
                <a:lumMod val="50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93" name="Slider Line">
              <a:extLst>
                <a:ext uri="{FF2B5EF4-FFF2-40B4-BE49-F238E27FC236}">
                  <a16:creationId xmlns:a16="http://schemas.microsoft.com/office/drawing/2014/main" id="{3A62E525-D6DD-4BF6-AABE-F5BE2B3AF230}"/>
                </a:ext>
              </a:extLst>
            </p:cNvPr>
            <p:cNvSpPr/>
            <p:nvPr/>
          </p:nvSpPr>
          <p:spPr>
            <a:xfrm rot="5400000">
              <a:off x="1889060" y="2931225"/>
              <a:ext cx="468000" cy="36000"/>
            </a:xfrm>
            <a:custGeom>
              <a:avLst/>
              <a:gdLst>
                <a:gd name="connsiteX0" fmla="*/ 0 w 468000"/>
                <a:gd name="connsiteY0" fmla="*/ 18000 h 36000"/>
                <a:gd name="connsiteX1" fmla="*/ 18000 w 468000"/>
                <a:gd name="connsiteY1" fmla="*/ 0 h 36000"/>
                <a:gd name="connsiteX2" fmla="*/ 450000 w 468000"/>
                <a:gd name="connsiteY2" fmla="*/ 0 h 36000"/>
                <a:gd name="connsiteX3" fmla="*/ 468000 w 468000"/>
                <a:gd name="connsiteY3" fmla="*/ 18000 h 36000"/>
                <a:gd name="connsiteX4" fmla="*/ 468000 w 468000"/>
                <a:gd name="connsiteY4" fmla="*/ 18000 h 36000"/>
                <a:gd name="connsiteX5" fmla="*/ 450000 w 468000"/>
                <a:gd name="connsiteY5" fmla="*/ 36000 h 36000"/>
                <a:gd name="connsiteX6" fmla="*/ 18000 w 468000"/>
                <a:gd name="connsiteY6" fmla="*/ 36000 h 36000"/>
                <a:gd name="connsiteX7" fmla="*/ 0 w 46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8000" h="36000" fill="none" extrusionOk="0">
                  <a:moveTo>
                    <a:pt x="0" y="18000"/>
                  </a:moveTo>
                  <a:cubicBezTo>
                    <a:pt x="677" y="9295"/>
                    <a:pt x="6328" y="-344"/>
                    <a:pt x="18000" y="0"/>
                  </a:cubicBezTo>
                  <a:cubicBezTo>
                    <a:pt x="231527" y="-19493"/>
                    <a:pt x="240760" y="18903"/>
                    <a:pt x="450000" y="0"/>
                  </a:cubicBezTo>
                  <a:cubicBezTo>
                    <a:pt x="460216" y="-876"/>
                    <a:pt x="468873" y="6333"/>
                    <a:pt x="468000" y="18000"/>
                  </a:cubicBezTo>
                  <a:lnTo>
                    <a:pt x="468000" y="18000"/>
                  </a:lnTo>
                  <a:cubicBezTo>
                    <a:pt x="469124" y="28121"/>
                    <a:pt x="459089" y="35747"/>
                    <a:pt x="450000" y="36000"/>
                  </a:cubicBezTo>
                  <a:cubicBezTo>
                    <a:pt x="262710" y="56764"/>
                    <a:pt x="161578" y="33589"/>
                    <a:pt x="18000" y="36000"/>
                  </a:cubicBezTo>
                  <a:cubicBezTo>
                    <a:pt x="6512" y="34439"/>
                    <a:pt x="-1087" y="29473"/>
                    <a:pt x="0" y="18000"/>
                  </a:cubicBezTo>
                  <a:close/>
                </a:path>
                <a:path w="468000" h="36000" stroke="0" extrusionOk="0">
                  <a:moveTo>
                    <a:pt x="0" y="18000"/>
                  </a:moveTo>
                  <a:cubicBezTo>
                    <a:pt x="-423" y="7816"/>
                    <a:pt x="8071" y="-375"/>
                    <a:pt x="18000" y="0"/>
                  </a:cubicBezTo>
                  <a:cubicBezTo>
                    <a:pt x="157735" y="9193"/>
                    <a:pt x="285203" y="-10458"/>
                    <a:pt x="450000" y="0"/>
                  </a:cubicBezTo>
                  <a:cubicBezTo>
                    <a:pt x="457659" y="38"/>
                    <a:pt x="467804" y="8587"/>
                    <a:pt x="468000" y="18000"/>
                  </a:cubicBezTo>
                  <a:lnTo>
                    <a:pt x="468000" y="18000"/>
                  </a:lnTo>
                  <a:cubicBezTo>
                    <a:pt x="466187" y="27600"/>
                    <a:pt x="459471" y="35355"/>
                    <a:pt x="450000" y="36000"/>
                  </a:cubicBezTo>
                  <a:cubicBezTo>
                    <a:pt x="234585" y="16425"/>
                    <a:pt x="211758" y="18771"/>
                    <a:pt x="18000" y="36000"/>
                  </a:cubicBezTo>
                  <a:cubicBezTo>
                    <a:pt x="5824" y="35735"/>
                    <a:pt x="769" y="30040"/>
                    <a:pt x="0" y="18000"/>
                  </a:cubicBezTo>
                  <a:close/>
                </a:path>
              </a:pathLst>
            </a:custGeom>
            <a:solidFill>
              <a:schemeClr val="accent1">
                <a:lumMod val="50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sp>
        <p:nvSpPr>
          <p:cNvPr id="94" name="TextBox 93">
            <a:extLst>
              <a:ext uri="{FF2B5EF4-FFF2-40B4-BE49-F238E27FC236}">
                <a16:creationId xmlns:a16="http://schemas.microsoft.com/office/drawing/2014/main" id="{5A81ABD8-5520-4BDA-89DE-536E9BD1889F}"/>
              </a:ext>
            </a:extLst>
          </p:cNvPr>
          <p:cNvSpPr txBox="1"/>
          <p:nvPr/>
        </p:nvSpPr>
        <p:spPr>
          <a:xfrm>
            <a:off x="1781540" y="2348628"/>
            <a:ext cx="2956741" cy="307777"/>
          </a:xfrm>
          <a:prstGeom prst="rect">
            <a:avLst/>
          </a:prstGeom>
          <a:noFill/>
        </p:spPr>
        <p:txBody>
          <a:bodyPr wrap="square" rtlCol="0" anchor="ctr">
            <a:spAutoFit/>
          </a:bodyPr>
          <a:lstStyle/>
          <a:p>
            <a:pPr algn="ctr"/>
            <a:r>
              <a:rPr lang="es-ES" sz="1400" dirty="0">
                <a:latin typeface="Consolas" panose="020B0609020204030204" pitchFamily="49" charset="0"/>
              </a:rPr>
              <a:t>git add/mv/rm</a:t>
            </a:r>
          </a:p>
        </p:txBody>
      </p:sp>
      <p:grpSp>
        <p:nvGrpSpPr>
          <p:cNvPr id="95" name="Group 94">
            <a:extLst>
              <a:ext uri="{FF2B5EF4-FFF2-40B4-BE49-F238E27FC236}">
                <a16:creationId xmlns:a16="http://schemas.microsoft.com/office/drawing/2014/main" id="{6CDA113F-1A78-49B6-B1A0-7BFD8F67DCC9}"/>
              </a:ext>
            </a:extLst>
          </p:cNvPr>
          <p:cNvGrpSpPr/>
          <p:nvPr/>
        </p:nvGrpSpPr>
        <p:grpSpPr>
          <a:xfrm>
            <a:off x="4592665" y="2682670"/>
            <a:ext cx="2365108" cy="482795"/>
            <a:chOff x="2105060" y="2700430"/>
            <a:chExt cx="2365108" cy="482795"/>
          </a:xfrm>
        </p:grpSpPr>
        <p:grpSp>
          <p:nvGrpSpPr>
            <p:cNvPr id="96" name="Group 95">
              <a:extLst>
                <a:ext uri="{FF2B5EF4-FFF2-40B4-BE49-F238E27FC236}">
                  <a16:creationId xmlns:a16="http://schemas.microsoft.com/office/drawing/2014/main" id="{2D71C5A3-8E26-4A26-9B97-3EDF9BC8ABF8}"/>
                </a:ext>
              </a:extLst>
            </p:cNvPr>
            <p:cNvGrpSpPr/>
            <p:nvPr/>
          </p:nvGrpSpPr>
          <p:grpSpPr>
            <a:xfrm>
              <a:off x="4348801" y="2702670"/>
              <a:ext cx="121367" cy="468002"/>
              <a:chOff x="1890520" y="2099948"/>
              <a:chExt cx="121367" cy="705163"/>
            </a:xfrm>
            <a:solidFill>
              <a:schemeClr val="accent1">
                <a:lumMod val="50000"/>
              </a:schemeClr>
            </a:solidFill>
          </p:grpSpPr>
          <p:sp>
            <p:nvSpPr>
              <p:cNvPr id="99" name="Slider Line">
                <a:extLst>
                  <a:ext uri="{FF2B5EF4-FFF2-40B4-BE49-F238E27FC236}">
                    <a16:creationId xmlns:a16="http://schemas.microsoft.com/office/drawing/2014/main" id="{FD32BAC1-07EA-426D-A4E1-F48D0978D805}"/>
                  </a:ext>
                </a:extLst>
              </p:cNvPr>
              <p:cNvSpPr/>
              <p:nvPr/>
            </p:nvSpPr>
            <p:spPr>
              <a:xfrm rot="5400000">
                <a:off x="1627190" y="2405948"/>
                <a:ext cx="648000" cy="36000"/>
              </a:xfrm>
              <a:custGeom>
                <a:avLst/>
                <a:gdLst>
                  <a:gd name="connsiteX0" fmla="*/ 0 w 648000"/>
                  <a:gd name="connsiteY0" fmla="*/ 18000 h 36000"/>
                  <a:gd name="connsiteX1" fmla="*/ 18000 w 648000"/>
                  <a:gd name="connsiteY1" fmla="*/ 0 h 36000"/>
                  <a:gd name="connsiteX2" fmla="*/ 630000 w 648000"/>
                  <a:gd name="connsiteY2" fmla="*/ 0 h 36000"/>
                  <a:gd name="connsiteX3" fmla="*/ 648000 w 648000"/>
                  <a:gd name="connsiteY3" fmla="*/ 18000 h 36000"/>
                  <a:gd name="connsiteX4" fmla="*/ 648000 w 648000"/>
                  <a:gd name="connsiteY4" fmla="*/ 18000 h 36000"/>
                  <a:gd name="connsiteX5" fmla="*/ 630000 w 648000"/>
                  <a:gd name="connsiteY5" fmla="*/ 36000 h 36000"/>
                  <a:gd name="connsiteX6" fmla="*/ 18000 w 648000"/>
                  <a:gd name="connsiteY6" fmla="*/ 36000 h 36000"/>
                  <a:gd name="connsiteX7" fmla="*/ 0 w 64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8000" h="36000" fill="none" extrusionOk="0">
                    <a:moveTo>
                      <a:pt x="0" y="18000"/>
                    </a:moveTo>
                    <a:cubicBezTo>
                      <a:pt x="677" y="9295"/>
                      <a:pt x="6328" y="-344"/>
                      <a:pt x="18000" y="0"/>
                    </a:cubicBezTo>
                    <a:cubicBezTo>
                      <a:pt x="281050" y="29107"/>
                      <a:pt x="375327" y="-4497"/>
                      <a:pt x="630000" y="0"/>
                    </a:cubicBezTo>
                    <a:cubicBezTo>
                      <a:pt x="640216" y="-876"/>
                      <a:pt x="648873" y="6333"/>
                      <a:pt x="648000" y="18000"/>
                    </a:cubicBezTo>
                    <a:lnTo>
                      <a:pt x="648000" y="18000"/>
                    </a:lnTo>
                    <a:cubicBezTo>
                      <a:pt x="649124" y="28121"/>
                      <a:pt x="639089" y="35747"/>
                      <a:pt x="630000" y="36000"/>
                    </a:cubicBezTo>
                    <a:cubicBezTo>
                      <a:pt x="496432" y="44164"/>
                      <a:pt x="190458" y="42589"/>
                      <a:pt x="18000" y="36000"/>
                    </a:cubicBezTo>
                    <a:cubicBezTo>
                      <a:pt x="6512" y="34439"/>
                      <a:pt x="-1087" y="29473"/>
                      <a:pt x="0" y="18000"/>
                    </a:cubicBezTo>
                    <a:close/>
                  </a:path>
                  <a:path w="648000" h="36000" stroke="0" extrusionOk="0">
                    <a:moveTo>
                      <a:pt x="0" y="18000"/>
                    </a:moveTo>
                    <a:cubicBezTo>
                      <a:pt x="-423" y="7816"/>
                      <a:pt x="8071" y="-375"/>
                      <a:pt x="18000" y="0"/>
                    </a:cubicBezTo>
                    <a:cubicBezTo>
                      <a:pt x="292112" y="21793"/>
                      <a:pt x="382388" y="9342"/>
                      <a:pt x="630000" y="0"/>
                    </a:cubicBezTo>
                    <a:cubicBezTo>
                      <a:pt x="637659" y="38"/>
                      <a:pt x="647804" y="8587"/>
                      <a:pt x="648000" y="18000"/>
                    </a:cubicBezTo>
                    <a:lnTo>
                      <a:pt x="648000" y="18000"/>
                    </a:lnTo>
                    <a:cubicBezTo>
                      <a:pt x="646187" y="27600"/>
                      <a:pt x="639471" y="35355"/>
                      <a:pt x="630000" y="36000"/>
                    </a:cubicBezTo>
                    <a:cubicBezTo>
                      <a:pt x="503331" y="39825"/>
                      <a:pt x="249991" y="97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nvGrpSpPr>
              <p:cNvPr id="100" name="Group 99">
                <a:extLst>
                  <a:ext uri="{FF2B5EF4-FFF2-40B4-BE49-F238E27FC236}">
                    <a16:creationId xmlns:a16="http://schemas.microsoft.com/office/drawing/2014/main" id="{25C59A03-11BD-4897-99E2-4CFA8D32AC5D}"/>
                  </a:ext>
                </a:extLst>
              </p:cNvPr>
              <p:cNvGrpSpPr/>
              <p:nvPr/>
            </p:nvGrpSpPr>
            <p:grpSpPr>
              <a:xfrm flipV="1">
                <a:off x="1890520" y="2517111"/>
                <a:ext cx="121367" cy="288000"/>
                <a:chOff x="4774077" y="2347088"/>
                <a:chExt cx="121367" cy="288000"/>
              </a:xfrm>
              <a:grpFill/>
            </p:grpSpPr>
            <p:sp>
              <p:nvSpPr>
                <p:cNvPr id="101" name="Slider Line">
                  <a:extLst>
                    <a:ext uri="{FF2B5EF4-FFF2-40B4-BE49-F238E27FC236}">
                      <a16:creationId xmlns:a16="http://schemas.microsoft.com/office/drawing/2014/main" id="{3BD4D43F-E549-4C50-8F80-5C2660351A93}"/>
                    </a:ext>
                  </a:extLst>
                </p:cNvPr>
                <p:cNvSpPr/>
                <p:nvPr/>
              </p:nvSpPr>
              <p:spPr>
                <a:xfrm rot="7078780">
                  <a:off x="4666076" y="2473487"/>
                  <a:ext cx="252001" cy="36000"/>
                </a:xfrm>
                <a:custGeom>
                  <a:avLst/>
                  <a:gdLst>
                    <a:gd name="connsiteX0" fmla="*/ 0 w 252001"/>
                    <a:gd name="connsiteY0" fmla="*/ 18000 h 36000"/>
                    <a:gd name="connsiteX1" fmla="*/ 18000 w 252001"/>
                    <a:gd name="connsiteY1" fmla="*/ 0 h 36000"/>
                    <a:gd name="connsiteX2" fmla="*/ 234001 w 252001"/>
                    <a:gd name="connsiteY2" fmla="*/ 0 h 36000"/>
                    <a:gd name="connsiteX3" fmla="*/ 252001 w 252001"/>
                    <a:gd name="connsiteY3" fmla="*/ 18000 h 36000"/>
                    <a:gd name="connsiteX4" fmla="*/ 252001 w 252001"/>
                    <a:gd name="connsiteY4" fmla="*/ 18000 h 36000"/>
                    <a:gd name="connsiteX5" fmla="*/ 234001 w 252001"/>
                    <a:gd name="connsiteY5" fmla="*/ 36000 h 36000"/>
                    <a:gd name="connsiteX6" fmla="*/ 18000 w 252001"/>
                    <a:gd name="connsiteY6" fmla="*/ 36000 h 36000"/>
                    <a:gd name="connsiteX7" fmla="*/ 0 w 252001"/>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2001" h="36000" fill="none" extrusionOk="0">
                      <a:moveTo>
                        <a:pt x="0" y="18000"/>
                      </a:moveTo>
                      <a:cubicBezTo>
                        <a:pt x="677" y="9295"/>
                        <a:pt x="6328" y="-344"/>
                        <a:pt x="18000" y="0"/>
                      </a:cubicBezTo>
                      <a:cubicBezTo>
                        <a:pt x="108713" y="9635"/>
                        <a:pt x="190127" y="-7716"/>
                        <a:pt x="234001" y="0"/>
                      </a:cubicBezTo>
                      <a:cubicBezTo>
                        <a:pt x="244217" y="-876"/>
                        <a:pt x="252874" y="6333"/>
                        <a:pt x="252001" y="18000"/>
                      </a:cubicBezTo>
                      <a:lnTo>
                        <a:pt x="252001" y="18000"/>
                      </a:lnTo>
                      <a:cubicBezTo>
                        <a:pt x="253125" y="28121"/>
                        <a:pt x="243090" y="35747"/>
                        <a:pt x="234001" y="36000"/>
                      </a:cubicBezTo>
                      <a:cubicBezTo>
                        <a:pt x="130594" y="29286"/>
                        <a:pt x="92310" y="32214"/>
                        <a:pt x="18000" y="36000"/>
                      </a:cubicBezTo>
                      <a:cubicBezTo>
                        <a:pt x="6512" y="34439"/>
                        <a:pt x="-1087" y="29473"/>
                        <a:pt x="0" y="18000"/>
                      </a:cubicBezTo>
                      <a:close/>
                    </a:path>
                    <a:path w="252001" h="36000" stroke="0" extrusionOk="0">
                      <a:moveTo>
                        <a:pt x="0" y="18000"/>
                      </a:moveTo>
                      <a:cubicBezTo>
                        <a:pt x="-423" y="7816"/>
                        <a:pt x="8071" y="-375"/>
                        <a:pt x="18000" y="0"/>
                      </a:cubicBezTo>
                      <a:cubicBezTo>
                        <a:pt x="108135" y="-8895"/>
                        <a:pt x="138117" y="9193"/>
                        <a:pt x="234001" y="0"/>
                      </a:cubicBezTo>
                      <a:cubicBezTo>
                        <a:pt x="241660" y="38"/>
                        <a:pt x="251805" y="8587"/>
                        <a:pt x="252001" y="18000"/>
                      </a:cubicBezTo>
                      <a:lnTo>
                        <a:pt x="252001" y="18000"/>
                      </a:lnTo>
                      <a:cubicBezTo>
                        <a:pt x="250188" y="27600"/>
                        <a:pt x="243472" y="35355"/>
                        <a:pt x="234001" y="36000"/>
                      </a:cubicBezTo>
                      <a:cubicBezTo>
                        <a:pt x="152997" y="42517"/>
                        <a:pt x="85560" y="42753"/>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102" name="Slider Line">
                  <a:extLst>
                    <a:ext uri="{FF2B5EF4-FFF2-40B4-BE49-F238E27FC236}">
                      <a16:creationId xmlns:a16="http://schemas.microsoft.com/office/drawing/2014/main" id="{B5C52239-78C4-49AB-9C54-66904C1A1916}"/>
                    </a:ext>
                  </a:extLst>
                </p:cNvPr>
                <p:cNvSpPr/>
                <p:nvPr/>
              </p:nvSpPr>
              <p:spPr>
                <a:xfrm rot="14521220" flipV="1">
                  <a:off x="4733444" y="2473088"/>
                  <a:ext cx="288000" cy="36000"/>
                </a:xfrm>
                <a:custGeom>
                  <a:avLst/>
                  <a:gdLst>
                    <a:gd name="connsiteX0" fmla="*/ 0 w 288000"/>
                    <a:gd name="connsiteY0" fmla="*/ 18000 h 36000"/>
                    <a:gd name="connsiteX1" fmla="*/ 18000 w 288000"/>
                    <a:gd name="connsiteY1" fmla="*/ 0 h 36000"/>
                    <a:gd name="connsiteX2" fmla="*/ 270000 w 288000"/>
                    <a:gd name="connsiteY2" fmla="*/ 0 h 36000"/>
                    <a:gd name="connsiteX3" fmla="*/ 288000 w 288000"/>
                    <a:gd name="connsiteY3" fmla="*/ 18000 h 36000"/>
                    <a:gd name="connsiteX4" fmla="*/ 288000 w 288000"/>
                    <a:gd name="connsiteY4" fmla="*/ 18000 h 36000"/>
                    <a:gd name="connsiteX5" fmla="*/ 270000 w 288000"/>
                    <a:gd name="connsiteY5" fmla="*/ 36000 h 36000"/>
                    <a:gd name="connsiteX6" fmla="*/ 18000 w 288000"/>
                    <a:gd name="connsiteY6" fmla="*/ 36000 h 36000"/>
                    <a:gd name="connsiteX7" fmla="*/ 0 w 28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8000" h="36000" fill="none" extrusionOk="0">
                      <a:moveTo>
                        <a:pt x="0" y="18000"/>
                      </a:moveTo>
                      <a:cubicBezTo>
                        <a:pt x="677" y="9295"/>
                        <a:pt x="6328" y="-344"/>
                        <a:pt x="18000" y="0"/>
                      </a:cubicBezTo>
                      <a:cubicBezTo>
                        <a:pt x="102513" y="307"/>
                        <a:pt x="169041" y="-11697"/>
                        <a:pt x="270000" y="0"/>
                      </a:cubicBezTo>
                      <a:cubicBezTo>
                        <a:pt x="280216" y="-876"/>
                        <a:pt x="288873" y="6333"/>
                        <a:pt x="288000" y="18000"/>
                      </a:cubicBezTo>
                      <a:lnTo>
                        <a:pt x="288000" y="18000"/>
                      </a:lnTo>
                      <a:cubicBezTo>
                        <a:pt x="289124" y="28121"/>
                        <a:pt x="279089" y="35747"/>
                        <a:pt x="270000" y="36000"/>
                      </a:cubicBezTo>
                      <a:cubicBezTo>
                        <a:pt x="201673" y="44164"/>
                        <a:pt x="110469" y="24589"/>
                        <a:pt x="18000" y="36000"/>
                      </a:cubicBezTo>
                      <a:cubicBezTo>
                        <a:pt x="6512" y="34439"/>
                        <a:pt x="-1087" y="29473"/>
                        <a:pt x="0" y="18000"/>
                      </a:cubicBezTo>
                      <a:close/>
                    </a:path>
                    <a:path w="288000" h="36000" stroke="0" extrusionOk="0">
                      <a:moveTo>
                        <a:pt x="0" y="18000"/>
                      </a:moveTo>
                      <a:cubicBezTo>
                        <a:pt x="-423" y="7816"/>
                        <a:pt x="8071" y="-375"/>
                        <a:pt x="18000" y="0"/>
                      </a:cubicBezTo>
                      <a:cubicBezTo>
                        <a:pt x="129678" y="7393"/>
                        <a:pt x="199354" y="2142"/>
                        <a:pt x="270000" y="0"/>
                      </a:cubicBezTo>
                      <a:cubicBezTo>
                        <a:pt x="277659" y="38"/>
                        <a:pt x="287804" y="8587"/>
                        <a:pt x="288000" y="18000"/>
                      </a:cubicBezTo>
                      <a:lnTo>
                        <a:pt x="288000" y="18000"/>
                      </a:lnTo>
                      <a:cubicBezTo>
                        <a:pt x="286187" y="27600"/>
                        <a:pt x="279471" y="35355"/>
                        <a:pt x="270000" y="36000"/>
                      </a:cubicBezTo>
                      <a:cubicBezTo>
                        <a:pt x="177976" y="25425"/>
                        <a:pt x="142563" y="313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grpSp>
        <p:sp>
          <p:nvSpPr>
            <p:cNvPr id="97" name="Slider Line">
              <a:extLst>
                <a:ext uri="{FF2B5EF4-FFF2-40B4-BE49-F238E27FC236}">
                  <a16:creationId xmlns:a16="http://schemas.microsoft.com/office/drawing/2014/main" id="{8CFF5E9A-53FF-424D-95C3-5A6E08F26391}"/>
                </a:ext>
              </a:extLst>
            </p:cNvPr>
            <p:cNvSpPr/>
            <p:nvPr/>
          </p:nvSpPr>
          <p:spPr>
            <a:xfrm>
              <a:off x="2107911" y="2700430"/>
              <a:ext cx="2304000" cy="36000"/>
            </a:xfrm>
            <a:custGeom>
              <a:avLst/>
              <a:gdLst>
                <a:gd name="connsiteX0" fmla="*/ 0 w 2304000"/>
                <a:gd name="connsiteY0" fmla="*/ 18000 h 36000"/>
                <a:gd name="connsiteX1" fmla="*/ 18000 w 2304000"/>
                <a:gd name="connsiteY1" fmla="*/ 0 h 36000"/>
                <a:gd name="connsiteX2" fmla="*/ 562320 w 2304000"/>
                <a:gd name="connsiteY2" fmla="*/ 0 h 36000"/>
                <a:gd name="connsiteX3" fmla="*/ 1129320 w 2304000"/>
                <a:gd name="connsiteY3" fmla="*/ 0 h 36000"/>
                <a:gd name="connsiteX4" fmla="*/ 1628280 w 2304000"/>
                <a:gd name="connsiteY4" fmla="*/ 0 h 36000"/>
                <a:gd name="connsiteX5" fmla="*/ 2286000 w 2304000"/>
                <a:gd name="connsiteY5" fmla="*/ 0 h 36000"/>
                <a:gd name="connsiteX6" fmla="*/ 2304000 w 2304000"/>
                <a:gd name="connsiteY6" fmla="*/ 18000 h 36000"/>
                <a:gd name="connsiteX7" fmla="*/ 2304000 w 2304000"/>
                <a:gd name="connsiteY7" fmla="*/ 18000 h 36000"/>
                <a:gd name="connsiteX8" fmla="*/ 2286000 w 2304000"/>
                <a:gd name="connsiteY8" fmla="*/ 36000 h 36000"/>
                <a:gd name="connsiteX9" fmla="*/ 1673640 w 2304000"/>
                <a:gd name="connsiteY9" fmla="*/ 36000 h 36000"/>
                <a:gd name="connsiteX10" fmla="*/ 1061280 w 2304000"/>
                <a:gd name="connsiteY10" fmla="*/ 36000 h 36000"/>
                <a:gd name="connsiteX11" fmla="*/ 562320 w 2304000"/>
                <a:gd name="connsiteY11" fmla="*/ 36000 h 36000"/>
                <a:gd name="connsiteX12" fmla="*/ 18000 w 2304000"/>
                <a:gd name="connsiteY12" fmla="*/ 36000 h 36000"/>
                <a:gd name="connsiteX13" fmla="*/ 0 w 2304000"/>
                <a:gd name="connsiteY13"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04000" h="36000" fill="none" extrusionOk="0">
                  <a:moveTo>
                    <a:pt x="0" y="18000"/>
                  </a:moveTo>
                  <a:cubicBezTo>
                    <a:pt x="-852" y="7806"/>
                    <a:pt x="8986" y="-1989"/>
                    <a:pt x="18000" y="0"/>
                  </a:cubicBezTo>
                  <a:cubicBezTo>
                    <a:pt x="188729" y="-3205"/>
                    <a:pt x="344330" y="-13151"/>
                    <a:pt x="562320" y="0"/>
                  </a:cubicBezTo>
                  <a:cubicBezTo>
                    <a:pt x="780310" y="13151"/>
                    <a:pt x="983241" y="26286"/>
                    <a:pt x="1129320" y="0"/>
                  </a:cubicBezTo>
                  <a:cubicBezTo>
                    <a:pt x="1275399" y="-26286"/>
                    <a:pt x="1451193" y="-15407"/>
                    <a:pt x="1628280" y="0"/>
                  </a:cubicBezTo>
                  <a:cubicBezTo>
                    <a:pt x="1805367" y="15407"/>
                    <a:pt x="2001623" y="10161"/>
                    <a:pt x="2286000" y="0"/>
                  </a:cubicBezTo>
                  <a:cubicBezTo>
                    <a:pt x="2297460" y="-1945"/>
                    <a:pt x="2304191" y="9249"/>
                    <a:pt x="2304000" y="18000"/>
                  </a:cubicBezTo>
                  <a:lnTo>
                    <a:pt x="2304000" y="18000"/>
                  </a:lnTo>
                  <a:cubicBezTo>
                    <a:pt x="2305663" y="28127"/>
                    <a:pt x="2296731" y="37052"/>
                    <a:pt x="2286000" y="36000"/>
                  </a:cubicBezTo>
                  <a:cubicBezTo>
                    <a:pt x="2019234" y="9223"/>
                    <a:pt x="1811043" y="42009"/>
                    <a:pt x="1673640" y="36000"/>
                  </a:cubicBezTo>
                  <a:cubicBezTo>
                    <a:pt x="1536237" y="29991"/>
                    <a:pt x="1188243" y="24738"/>
                    <a:pt x="1061280" y="36000"/>
                  </a:cubicBezTo>
                  <a:cubicBezTo>
                    <a:pt x="934317" y="47262"/>
                    <a:pt x="789647" y="29179"/>
                    <a:pt x="562320" y="36000"/>
                  </a:cubicBezTo>
                  <a:cubicBezTo>
                    <a:pt x="334993" y="42821"/>
                    <a:pt x="179882" y="53933"/>
                    <a:pt x="18000" y="36000"/>
                  </a:cubicBezTo>
                  <a:cubicBezTo>
                    <a:pt x="8752" y="36266"/>
                    <a:pt x="-135" y="28278"/>
                    <a:pt x="0" y="18000"/>
                  </a:cubicBezTo>
                  <a:close/>
                </a:path>
                <a:path w="2304000" h="36000" stroke="0" extrusionOk="0">
                  <a:moveTo>
                    <a:pt x="0" y="18000"/>
                  </a:moveTo>
                  <a:cubicBezTo>
                    <a:pt x="-423" y="7816"/>
                    <a:pt x="8071" y="-375"/>
                    <a:pt x="18000" y="0"/>
                  </a:cubicBezTo>
                  <a:cubicBezTo>
                    <a:pt x="171009" y="14323"/>
                    <a:pt x="357306" y="-18396"/>
                    <a:pt x="630360" y="0"/>
                  </a:cubicBezTo>
                  <a:cubicBezTo>
                    <a:pt x="903414" y="18396"/>
                    <a:pt x="1116130" y="2311"/>
                    <a:pt x="1242720" y="0"/>
                  </a:cubicBezTo>
                  <a:cubicBezTo>
                    <a:pt x="1369310" y="-2311"/>
                    <a:pt x="1899114" y="16722"/>
                    <a:pt x="2286000" y="0"/>
                  </a:cubicBezTo>
                  <a:cubicBezTo>
                    <a:pt x="2295471" y="-645"/>
                    <a:pt x="2302957" y="7503"/>
                    <a:pt x="2304000" y="18000"/>
                  </a:cubicBezTo>
                  <a:lnTo>
                    <a:pt x="2304000" y="18000"/>
                  </a:lnTo>
                  <a:cubicBezTo>
                    <a:pt x="2304352" y="26421"/>
                    <a:pt x="2295032" y="36542"/>
                    <a:pt x="2286000" y="36000"/>
                  </a:cubicBezTo>
                  <a:cubicBezTo>
                    <a:pt x="2079293" y="59344"/>
                    <a:pt x="1928895" y="23002"/>
                    <a:pt x="1741680" y="36000"/>
                  </a:cubicBezTo>
                  <a:cubicBezTo>
                    <a:pt x="1554465" y="48998"/>
                    <a:pt x="1436809" y="45981"/>
                    <a:pt x="1152000" y="36000"/>
                  </a:cubicBezTo>
                  <a:cubicBezTo>
                    <a:pt x="867191" y="26019"/>
                    <a:pt x="777036" y="60071"/>
                    <a:pt x="539640" y="36000"/>
                  </a:cubicBezTo>
                  <a:cubicBezTo>
                    <a:pt x="302244" y="11929"/>
                    <a:pt x="151011" y="20018"/>
                    <a:pt x="18000" y="36000"/>
                  </a:cubicBezTo>
                  <a:cubicBezTo>
                    <a:pt x="8932" y="34274"/>
                    <a:pt x="1124" y="28121"/>
                    <a:pt x="0" y="18000"/>
                  </a:cubicBezTo>
                  <a:close/>
                </a:path>
              </a:pathLst>
            </a:custGeom>
            <a:solidFill>
              <a:schemeClr val="accent1">
                <a:lumMod val="50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98" name="Slider Line">
              <a:extLst>
                <a:ext uri="{FF2B5EF4-FFF2-40B4-BE49-F238E27FC236}">
                  <a16:creationId xmlns:a16="http://schemas.microsoft.com/office/drawing/2014/main" id="{2F6DAA63-13E8-4D6A-81CB-54F15418EDEB}"/>
                </a:ext>
              </a:extLst>
            </p:cNvPr>
            <p:cNvSpPr/>
            <p:nvPr/>
          </p:nvSpPr>
          <p:spPr>
            <a:xfrm rot="5400000">
              <a:off x="1889060" y="2931225"/>
              <a:ext cx="468000" cy="36000"/>
            </a:xfrm>
            <a:custGeom>
              <a:avLst/>
              <a:gdLst>
                <a:gd name="connsiteX0" fmla="*/ 0 w 468000"/>
                <a:gd name="connsiteY0" fmla="*/ 18000 h 36000"/>
                <a:gd name="connsiteX1" fmla="*/ 18000 w 468000"/>
                <a:gd name="connsiteY1" fmla="*/ 0 h 36000"/>
                <a:gd name="connsiteX2" fmla="*/ 450000 w 468000"/>
                <a:gd name="connsiteY2" fmla="*/ 0 h 36000"/>
                <a:gd name="connsiteX3" fmla="*/ 468000 w 468000"/>
                <a:gd name="connsiteY3" fmla="*/ 18000 h 36000"/>
                <a:gd name="connsiteX4" fmla="*/ 468000 w 468000"/>
                <a:gd name="connsiteY4" fmla="*/ 18000 h 36000"/>
                <a:gd name="connsiteX5" fmla="*/ 450000 w 468000"/>
                <a:gd name="connsiteY5" fmla="*/ 36000 h 36000"/>
                <a:gd name="connsiteX6" fmla="*/ 18000 w 468000"/>
                <a:gd name="connsiteY6" fmla="*/ 36000 h 36000"/>
                <a:gd name="connsiteX7" fmla="*/ 0 w 46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8000" h="36000" fill="none" extrusionOk="0">
                  <a:moveTo>
                    <a:pt x="0" y="18000"/>
                  </a:moveTo>
                  <a:cubicBezTo>
                    <a:pt x="677" y="9295"/>
                    <a:pt x="6328" y="-344"/>
                    <a:pt x="18000" y="0"/>
                  </a:cubicBezTo>
                  <a:cubicBezTo>
                    <a:pt x="231527" y="-19493"/>
                    <a:pt x="240760" y="18903"/>
                    <a:pt x="450000" y="0"/>
                  </a:cubicBezTo>
                  <a:cubicBezTo>
                    <a:pt x="460216" y="-876"/>
                    <a:pt x="468873" y="6333"/>
                    <a:pt x="468000" y="18000"/>
                  </a:cubicBezTo>
                  <a:lnTo>
                    <a:pt x="468000" y="18000"/>
                  </a:lnTo>
                  <a:cubicBezTo>
                    <a:pt x="469124" y="28121"/>
                    <a:pt x="459089" y="35747"/>
                    <a:pt x="450000" y="36000"/>
                  </a:cubicBezTo>
                  <a:cubicBezTo>
                    <a:pt x="262710" y="56764"/>
                    <a:pt x="161578" y="33589"/>
                    <a:pt x="18000" y="36000"/>
                  </a:cubicBezTo>
                  <a:cubicBezTo>
                    <a:pt x="6512" y="34439"/>
                    <a:pt x="-1087" y="29473"/>
                    <a:pt x="0" y="18000"/>
                  </a:cubicBezTo>
                  <a:close/>
                </a:path>
                <a:path w="468000" h="36000" stroke="0" extrusionOk="0">
                  <a:moveTo>
                    <a:pt x="0" y="18000"/>
                  </a:moveTo>
                  <a:cubicBezTo>
                    <a:pt x="-423" y="7816"/>
                    <a:pt x="8071" y="-375"/>
                    <a:pt x="18000" y="0"/>
                  </a:cubicBezTo>
                  <a:cubicBezTo>
                    <a:pt x="157735" y="9193"/>
                    <a:pt x="285203" y="-10458"/>
                    <a:pt x="450000" y="0"/>
                  </a:cubicBezTo>
                  <a:cubicBezTo>
                    <a:pt x="457659" y="38"/>
                    <a:pt x="467804" y="8587"/>
                    <a:pt x="468000" y="18000"/>
                  </a:cubicBezTo>
                  <a:lnTo>
                    <a:pt x="468000" y="18000"/>
                  </a:lnTo>
                  <a:cubicBezTo>
                    <a:pt x="466187" y="27600"/>
                    <a:pt x="459471" y="35355"/>
                    <a:pt x="450000" y="36000"/>
                  </a:cubicBezTo>
                  <a:cubicBezTo>
                    <a:pt x="234585" y="16425"/>
                    <a:pt x="211758" y="18771"/>
                    <a:pt x="18000" y="36000"/>
                  </a:cubicBezTo>
                  <a:cubicBezTo>
                    <a:pt x="5824" y="35735"/>
                    <a:pt x="769" y="30040"/>
                    <a:pt x="0" y="18000"/>
                  </a:cubicBezTo>
                  <a:close/>
                </a:path>
              </a:pathLst>
            </a:custGeom>
            <a:solidFill>
              <a:schemeClr val="accent1">
                <a:lumMod val="50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sp>
        <p:nvSpPr>
          <p:cNvPr id="103" name="TextBox 102">
            <a:extLst>
              <a:ext uri="{FF2B5EF4-FFF2-40B4-BE49-F238E27FC236}">
                <a16:creationId xmlns:a16="http://schemas.microsoft.com/office/drawing/2014/main" id="{0B02B5CA-F76C-4481-ADFA-FF79CC5B75E8}"/>
              </a:ext>
            </a:extLst>
          </p:cNvPr>
          <p:cNvSpPr txBox="1"/>
          <p:nvPr/>
        </p:nvSpPr>
        <p:spPr>
          <a:xfrm>
            <a:off x="4366800" y="2377133"/>
            <a:ext cx="2956741" cy="307777"/>
          </a:xfrm>
          <a:prstGeom prst="rect">
            <a:avLst/>
          </a:prstGeom>
          <a:noFill/>
        </p:spPr>
        <p:txBody>
          <a:bodyPr wrap="square" rtlCol="0" anchor="ctr">
            <a:spAutoFit/>
          </a:bodyPr>
          <a:lstStyle/>
          <a:p>
            <a:pPr algn="ctr"/>
            <a:r>
              <a:rPr lang="es-ES" sz="1400" dirty="0">
                <a:latin typeface="Consolas" panose="020B0609020204030204" pitchFamily="49" charset="0"/>
              </a:rPr>
              <a:t>git commit</a:t>
            </a:r>
          </a:p>
        </p:txBody>
      </p:sp>
      <p:grpSp>
        <p:nvGrpSpPr>
          <p:cNvPr id="3" name="Group 2">
            <a:extLst>
              <a:ext uri="{FF2B5EF4-FFF2-40B4-BE49-F238E27FC236}">
                <a16:creationId xmlns:a16="http://schemas.microsoft.com/office/drawing/2014/main" id="{C9F52247-6965-4391-90D6-9E955805E9D9}"/>
              </a:ext>
            </a:extLst>
          </p:cNvPr>
          <p:cNvGrpSpPr/>
          <p:nvPr/>
        </p:nvGrpSpPr>
        <p:grpSpPr>
          <a:xfrm>
            <a:off x="7065476" y="2694085"/>
            <a:ext cx="2974708" cy="482795"/>
            <a:chOff x="7050879" y="2655109"/>
            <a:chExt cx="2974708" cy="482795"/>
          </a:xfrm>
        </p:grpSpPr>
        <p:grpSp>
          <p:nvGrpSpPr>
            <p:cNvPr id="105" name="Group 104">
              <a:extLst>
                <a:ext uri="{FF2B5EF4-FFF2-40B4-BE49-F238E27FC236}">
                  <a16:creationId xmlns:a16="http://schemas.microsoft.com/office/drawing/2014/main" id="{8014D57A-E8DC-4C5C-85BC-D77E0D2595CF}"/>
                </a:ext>
              </a:extLst>
            </p:cNvPr>
            <p:cNvGrpSpPr/>
            <p:nvPr/>
          </p:nvGrpSpPr>
          <p:grpSpPr>
            <a:xfrm>
              <a:off x="9904220" y="2657349"/>
              <a:ext cx="121367" cy="468002"/>
              <a:chOff x="1890520" y="2099948"/>
              <a:chExt cx="121367" cy="705163"/>
            </a:xfrm>
            <a:solidFill>
              <a:schemeClr val="accent1">
                <a:lumMod val="50000"/>
              </a:schemeClr>
            </a:solidFill>
          </p:grpSpPr>
          <p:sp>
            <p:nvSpPr>
              <p:cNvPr id="108" name="Slider Line">
                <a:extLst>
                  <a:ext uri="{FF2B5EF4-FFF2-40B4-BE49-F238E27FC236}">
                    <a16:creationId xmlns:a16="http://schemas.microsoft.com/office/drawing/2014/main" id="{C17DE8D3-F1FE-4887-96D4-9BDA7D298F44}"/>
                  </a:ext>
                </a:extLst>
              </p:cNvPr>
              <p:cNvSpPr/>
              <p:nvPr/>
            </p:nvSpPr>
            <p:spPr>
              <a:xfrm rot="5400000">
                <a:off x="1627190" y="2405948"/>
                <a:ext cx="648000" cy="36000"/>
              </a:xfrm>
              <a:custGeom>
                <a:avLst/>
                <a:gdLst>
                  <a:gd name="connsiteX0" fmla="*/ 0 w 648000"/>
                  <a:gd name="connsiteY0" fmla="*/ 18000 h 36000"/>
                  <a:gd name="connsiteX1" fmla="*/ 18000 w 648000"/>
                  <a:gd name="connsiteY1" fmla="*/ 0 h 36000"/>
                  <a:gd name="connsiteX2" fmla="*/ 630000 w 648000"/>
                  <a:gd name="connsiteY2" fmla="*/ 0 h 36000"/>
                  <a:gd name="connsiteX3" fmla="*/ 648000 w 648000"/>
                  <a:gd name="connsiteY3" fmla="*/ 18000 h 36000"/>
                  <a:gd name="connsiteX4" fmla="*/ 648000 w 648000"/>
                  <a:gd name="connsiteY4" fmla="*/ 18000 h 36000"/>
                  <a:gd name="connsiteX5" fmla="*/ 630000 w 648000"/>
                  <a:gd name="connsiteY5" fmla="*/ 36000 h 36000"/>
                  <a:gd name="connsiteX6" fmla="*/ 18000 w 648000"/>
                  <a:gd name="connsiteY6" fmla="*/ 36000 h 36000"/>
                  <a:gd name="connsiteX7" fmla="*/ 0 w 64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8000" h="36000" fill="none" extrusionOk="0">
                    <a:moveTo>
                      <a:pt x="0" y="18000"/>
                    </a:moveTo>
                    <a:cubicBezTo>
                      <a:pt x="677" y="9295"/>
                      <a:pt x="6328" y="-344"/>
                      <a:pt x="18000" y="0"/>
                    </a:cubicBezTo>
                    <a:cubicBezTo>
                      <a:pt x="281050" y="29107"/>
                      <a:pt x="375327" y="-4497"/>
                      <a:pt x="630000" y="0"/>
                    </a:cubicBezTo>
                    <a:cubicBezTo>
                      <a:pt x="640216" y="-876"/>
                      <a:pt x="648873" y="6333"/>
                      <a:pt x="648000" y="18000"/>
                    </a:cubicBezTo>
                    <a:lnTo>
                      <a:pt x="648000" y="18000"/>
                    </a:lnTo>
                    <a:cubicBezTo>
                      <a:pt x="649124" y="28121"/>
                      <a:pt x="639089" y="35747"/>
                      <a:pt x="630000" y="36000"/>
                    </a:cubicBezTo>
                    <a:cubicBezTo>
                      <a:pt x="496432" y="44164"/>
                      <a:pt x="190458" y="42589"/>
                      <a:pt x="18000" y="36000"/>
                    </a:cubicBezTo>
                    <a:cubicBezTo>
                      <a:pt x="6512" y="34439"/>
                      <a:pt x="-1087" y="29473"/>
                      <a:pt x="0" y="18000"/>
                    </a:cubicBezTo>
                    <a:close/>
                  </a:path>
                  <a:path w="648000" h="36000" stroke="0" extrusionOk="0">
                    <a:moveTo>
                      <a:pt x="0" y="18000"/>
                    </a:moveTo>
                    <a:cubicBezTo>
                      <a:pt x="-423" y="7816"/>
                      <a:pt x="8071" y="-375"/>
                      <a:pt x="18000" y="0"/>
                    </a:cubicBezTo>
                    <a:cubicBezTo>
                      <a:pt x="292112" y="21793"/>
                      <a:pt x="382388" y="9342"/>
                      <a:pt x="630000" y="0"/>
                    </a:cubicBezTo>
                    <a:cubicBezTo>
                      <a:pt x="637659" y="38"/>
                      <a:pt x="647804" y="8587"/>
                      <a:pt x="648000" y="18000"/>
                    </a:cubicBezTo>
                    <a:lnTo>
                      <a:pt x="648000" y="18000"/>
                    </a:lnTo>
                    <a:cubicBezTo>
                      <a:pt x="646187" y="27600"/>
                      <a:pt x="639471" y="35355"/>
                      <a:pt x="630000" y="36000"/>
                    </a:cubicBezTo>
                    <a:cubicBezTo>
                      <a:pt x="503331" y="39825"/>
                      <a:pt x="249991" y="97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nvGrpSpPr>
              <p:cNvPr id="109" name="Group 108">
                <a:extLst>
                  <a:ext uri="{FF2B5EF4-FFF2-40B4-BE49-F238E27FC236}">
                    <a16:creationId xmlns:a16="http://schemas.microsoft.com/office/drawing/2014/main" id="{CB4F23BD-AE75-4B6F-920B-467B6755762E}"/>
                  </a:ext>
                </a:extLst>
              </p:cNvPr>
              <p:cNvGrpSpPr/>
              <p:nvPr/>
            </p:nvGrpSpPr>
            <p:grpSpPr>
              <a:xfrm flipV="1">
                <a:off x="1890520" y="2517111"/>
                <a:ext cx="121367" cy="288000"/>
                <a:chOff x="4774077" y="2347088"/>
                <a:chExt cx="121367" cy="288000"/>
              </a:xfrm>
              <a:grpFill/>
            </p:grpSpPr>
            <p:sp>
              <p:nvSpPr>
                <p:cNvPr id="110" name="Slider Line">
                  <a:extLst>
                    <a:ext uri="{FF2B5EF4-FFF2-40B4-BE49-F238E27FC236}">
                      <a16:creationId xmlns:a16="http://schemas.microsoft.com/office/drawing/2014/main" id="{4793C937-0635-4C91-8D54-BEB4741AA05D}"/>
                    </a:ext>
                  </a:extLst>
                </p:cNvPr>
                <p:cNvSpPr/>
                <p:nvPr/>
              </p:nvSpPr>
              <p:spPr>
                <a:xfrm rot="7078780">
                  <a:off x="4666076" y="2473487"/>
                  <a:ext cx="252001" cy="36000"/>
                </a:xfrm>
                <a:custGeom>
                  <a:avLst/>
                  <a:gdLst>
                    <a:gd name="connsiteX0" fmla="*/ 0 w 252001"/>
                    <a:gd name="connsiteY0" fmla="*/ 18000 h 36000"/>
                    <a:gd name="connsiteX1" fmla="*/ 18000 w 252001"/>
                    <a:gd name="connsiteY1" fmla="*/ 0 h 36000"/>
                    <a:gd name="connsiteX2" fmla="*/ 234001 w 252001"/>
                    <a:gd name="connsiteY2" fmla="*/ 0 h 36000"/>
                    <a:gd name="connsiteX3" fmla="*/ 252001 w 252001"/>
                    <a:gd name="connsiteY3" fmla="*/ 18000 h 36000"/>
                    <a:gd name="connsiteX4" fmla="*/ 252001 w 252001"/>
                    <a:gd name="connsiteY4" fmla="*/ 18000 h 36000"/>
                    <a:gd name="connsiteX5" fmla="*/ 234001 w 252001"/>
                    <a:gd name="connsiteY5" fmla="*/ 36000 h 36000"/>
                    <a:gd name="connsiteX6" fmla="*/ 18000 w 252001"/>
                    <a:gd name="connsiteY6" fmla="*/ 36000 h 36000"/>
                    <a:gd name="connsiteX7" fmla="*/ 0 w 252001"/>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2001" h="36000" fill="none" extrusionOk="0">
                      <a:moveTo>
                        <a:pt x="0" y="18000"/>
                      </a:moveTo>
                      <a:cubicBezTo>
                        <a:pt x="677" y="9295"/>
                        <a:pt x="6328" y="-344"/>
                        <a:pt x="18000" y="0"/>
                      </a:cubicBezTo>
                      <a:cubicBezTo>
                        <a:pt x="108713" y="9635"/>
                        <a:pt x="190127" y="-7716"/>
                        <a:pt x="234001" y="0"/>
                      </a:cubicBezTo>
                      <a:cubicBezTo>
                        <a:pt x="244217" y="-876"/>
                        <a:pt x="252874" y="6333"/>
                        <a:pt x="252001" y="18000"/>
                      </a:cubicBezTo>
                      <a:lnTo>
                        <a:pt x="252001" y="18000"/>
                      </a:lnTo>
                      <a:cubicBezTo>
                        <a:pt x="253125" y="28121"/>
                        <a:pt x="243090" y="35747"/>
                        <a:pt x="234001" y="36000"/>
                      </a:cubicBezTo>
                      <a:cubicBezTo>
                        <a:pt x="130594" y="29286"/>
                        <a:pt x="92310" y="32214"/>
                        <a:pt x="18000" y="36000"/>
                      </a:cubicBezTo>
                      <a:cubicBezTo>
                        <a:pt x="6512" y="34439"/>
                        <a:pt x="-1087" y="29473"/>
                        <a:pt x="0" y="18000"/>
                      </a:cubicBezTo>
                      <a:close/>
                    </a:path>
                    <a:path w="252001" h="36000" stroke="0" extrusionOk="0">
                      <a:moveTo>
                        <a:pt x="0" y="18000"/>
                      </a:moveTo>
                      <a:cubicBezTo>
                        <a:pt x="-423" y="7816"/>
                        <a:pt x="8071" y="-375"/>
                        <a:pt x="18000" y="0"/>
                      </a:cubicBezTo>
                      <a:cubicBezTo>
                        <a:pt x="108135" y="-8895"/>
                        <a:pt x="138117" y="9193"/>
                        <a:pt x="234001" y="0"/>
                      </a:cubicBezTo>
                      <a:cubicBezTo>
                        <a:pt x="241660" y="38"/>
                        <a:pt x="251805" y="8587"/>
                        <a:pt x="252001" y="18000"/>
                      </a:cubicBezTo>
                      <a:lnTo>
                        <a:pt x="252001" y="18000"/>
                      </a:lnTo>
                      <a:cubicBezTo>
                        <a:pt x="250188" y="27600"/>
                        <a:pt x="243472" y="35355"/>
                        <a:pt x="234001" y="36000"/>
                      </a:cubicBezTo>
                      <a:cubicBezTo>
                        <a:pt x="152997" y="42517"/>
                        <a:pt x="85560" y="42753"/>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111" name="Slider Line">
                  <a:extLst>
                    <a:ext uri="{FF2B5EF4-FFF2-40B4-BE49-F238E27FC236}">
                      <a16:creationId xmlns:a16="http://schemas.microsoft.com/office/drawing/2014/main" id="{FCC7609E-090F-41F9-83F5-CC3B6482373E}"/>
                    </a:ext>
                  </a:extLst>
                </p:cNvPr>
                <p:cNvSpPr/>
                <p:nvPr/>
              </p:nvSpPr>
              <p:spPr>
                <a:xfrm rot="14521220" flipV="1">
                  <a:off x="4733444" y="2473088"/>
                  <a:ext cx="288000" cy="36000"/>
                </a:xfrm>
                <a:custGeom>
                  <a:avLst/>
                  <a:gdLst>
                    <a:gd name="connsiteX0" fmla="*/ 0 w 288000"/>
                    <a:gd name="connsiteY0" fmla="*/ 18000 h 36000"/>
                    <a:gd name="connsiteX1" fmla="*/ 18000 w 288000"/>
                    <a:gd name="connsiteY1" fmla="*/ 0 h 36000"/>
                    <a:gd name="connsiteX2" fmla="*/ 270000 w 288000"/>
                    <a:gd name="connsiteY2" fmla="*/ 0 h 36000"/>
                    <a:gd name="connsiteX3" fmla="*/ 288000 w 288000"/>
                    <a:gd name="connsiteY3" fmla="*/ 18000 h 36000"/>
                    <a:gd name="connsiteX4" fmla="*/ 288000 w 288000"/>
                    <a:gd name="connsiteY4" fmla="*/ 18000 h 36000"/>
                    <a:gd name="connsiteX5" fmla="*/ 270000 w 288000"/>
                    <a:gd name="connsiteY5" fmla="*/ 36000 h 36000"/>
                    <a:gd name="connsiteX6" fmla="*/ 18000 w 288000"/>
                    <a:gd name="connsiteY6" fmla="*/ 36000 h 36000"/>
                    <a:gd name="connsiteX7" fmla="*/ 0 w 28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8000" h="36000" fill="none" extrusionOk="0">
                      <a:moveTo>
                        <a:pt x="0" y="18000"/>
                      </a:moveTo>
                      <a:cubicBezTo>
                        <a:pt x="677" y="9295"/>
                        <a:pt x="6328" y="-344"/>
                        <a:pt x="18000" y="0"/>
                      </a:cubicBezTo>
                      <a:cubicBezTo>
                        <a:pt x="102513" y="307"/>
                        <a:pt x="169041" y="-11697"/>
                        <a:pt x="270000" y="0"/>
                      </a:cubicBezTo>
                      <a:cubicBezTo>
                        <a:pt x="280216" y="-876"/>
                        <a:pt x="288873" y="6333"/>
                        <a:pt x="288000" y="18000"/>
                      </a:cubicBezTo>
                      <a:lnTo>
                        <a:pt x="288000" y="18000"/>
                      </a:lnTo>
                      <a:cubicBezTo>
                        <a:pt x="289124" y="28121"/>
                        <a:pt x="279089" y="35747"/>
                        <a:pt x="270000" y="36000"/>
                      </a:cubicBezTo>
                      <a:cubicBezTo>
                        <a:pt x="201673" y="44164"/>
                        <a:pt x="110469" y="24589"/>
                        <a:pt x="18000" y="36000"/>
                      </a:cubicBezTo>
                      <a:cubicBezTo>
                        <a:pt x="6512" y="34439"/>
                        <a:pt x="-1087" y="29473"/>
                        <a:pt x="0" y="18000"/>
                      </a:cubicBezTo>
                      <a:close/>
                    </a:path>
                    <a:path w="288000" h="36000" stroke="0" extrusionOk="0">
                      <a:moveTo>
                        <a:pt x="0" y="18000"/>
                      </a:moveTo>
                      <a:cubicBezTo>
                        <a:pt x="-423" y="7816"/>
                        <a:pt x="8071" y="-375"/>
                        <a:pt x="18000" y="0"/>
                      </a:cubicBezTo>
                      <a:cubicBezTo>
                        <a:pt x="129678" y="7393"/>
                        <a:pt x="199354" y="2142"/>
                        <a:pt x="270000" y="0"/>
                      </a:cubicBezTo>
                      <a:cubicBezTo>
                        <a:pt x="277659" y="38"/>
                        <a:pt x="287804" y="8587"/>
                        <a:pt x="288000" y="18000"/>
                      </a:cubicBezTo>
                      <a:lnTo>
                        <a:pt x="288000" y="18000"/>
                      </a:lnTo>
                      <a:cubicBezTo>
                        <a:pt x="286187" y="27600"/>
                        <a:pt x="279471" y="35355"/>
                        <a:pt x="270000" y="36000"/>
                      </a:cubicBezTo>
                      <a:cubicBezTo>
                        <a:pt x="177976" y="25425"/>
                        <a:pt x="142563" y="313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grpSp>
        <p:sp>
          <p:nvSpPr>
            <p:cNvPr id="106" name="Slider Line">
              <a:extLst>
                <a:ext uri="{FF2B5EF4-FFF2-40B4-BE49-F238E27FC236}">
                  <a16:creationId xmlns:a16="http://schemas.microsoft.com/office/drawing/2014/main" id="{C45F769A-6062-407F-B4C6-3FAFE35395B4}"/>
                </a:ext>
              </a:extLst>
            </p:cNvPr>
            <p:cNvSpPr/>
            <p:nvPr/>
          </p:nvSpPr>
          <p:spPr>
            <a:xfrm>
              <a:off x="7053730" y="2655109"/>
              <a:ext cx="2916000" cy="36000"/>
            </a:xfrm>
            <a:custGeom>
              <a:avLst/>
              <a:gdLst>
                <a:gd name="connsiteX0" fmla="*/ 0 w 2916000"/>
                <a:gd name="connsiteY0" fmla="*/ 18000 h 36000"/>
                <a:gd name="connsiteX1" fmla="*/ 18000 w 2916000"/>
                <a:gd name="connsiteY1" fmla="*/ 0 h 36000"/>
                <a:gd name="connsiteX2" fmla="*/ 622800 w 2916000"/>
                <a:gd name="connsiteY2" fmla="*/ 0 h 36000"/>
                <a:gd name="connsiteX3" fmla="*/ 1112400 w 2916000"/>
                <a:gd name="connsiteY3" fmla="*/ 0 h 36000"/>
                <a:gd name="connsiteX4" fmla="*/ 1602000 w 2916000"/>
                <a:gd name="connsiteY4" fmla="*/ 0 h 36000"/>
                <a:gd name="connsiteX5" fmla="*/ 2178000 w 2916000"/>
                <a:gd name="connsiteY5" fmla="*/ 0 h 36000"/>
                <a:gd name="connsiteX6" fmla="*/ 2898000 w 2916000"/>
                <a:gd name="connsiteY6" fmla="*/ 0 h 36000"/>
                <a:gd name="connsiteX7" fmla="*/ 2916000 w 2916000"/>
                <a:gd name="connsiteY7" fmla="*/ 18000 h 36000"/>
                <a:gd name="connsiteX8" fmla="*/ 2916000 w 2916000"/>
                <a:gd name="connsiteY8" fmla="*/ 18000 h 36000"/>
                <a:gd name="connsiteX9" fmla="*/ 2898000 w 2916000"/>
                <a:gd name="connsiteY9" fmla="*/ 36000 h 36000"/>
                <a:gd name="connsiteX10" fmla="*/ 2408400 w 2916000"/>
                <a:gd name="connsiteY10" fmla="*/ 36000 h 36000"/>
                <a:gd name="connsiteX11" fmla="*/ 1803600 w 2916000"/>
                <a:gd name="connsiteY11" fmla="*/ 36000 h 36000"/>
                <a:gd name="connsiteX12" fmla="*/ 1170000 w 2916000"/>
                <a:gd name="connsiteY12" fmla="*/ 36000 h 36000"/>
                <a:gd name="connsiteX13" fmla="*/ 651600 w 2916000"/>
                <a:gd name="connsiteY13" fmla="*/ 36000 h 36000"/>
                <a:gd name="connsiteX14" fmla="*/ 18000 w 2916000"/>
                <a:gd name="connsiteY14" fmla="*/ 36000 h 36000"/>
                <a:gd name="connsiteX15" fmla="*/ 0 w 2916000"/>
                <a:gd name="connsiteY15"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16000" h="36000" fill="none" extrusionOk="0">
                  <a:moveTo>
                    <a:pt x="0" y="18000"/>
                  </a:moveTo>
                  <a:cubicBezTo>
                    <a:pt x="788" y="8842"/>
                    <a:pt x="8427" y="355"/>
                    <a:pt x="18000" y="0"/>
                  </a:cubicBezTo>
                  <a:cubicBezTo>
                    <a:pt x="190126" y="-15105"/>
                    <a:pt x="481131" y="28176"/>
                    <a:pt x="622800" y="0"/>
                  </a:cubicBezTo>
                  <a:cubicBezTo>
                    <a:pt x="764469" y="-28176"/>
                    <a:pt x="942437" y="-12995"/>
                    <a:pt x="1112400" y="0"/>
                  </a:cubicBezTo>
                  <a:cubicBezTo>
                    <a:pt x="1282363" y="12995"/>
                    <a:pt x="1457585" y="7947"/>
                    <a:pt x="1602000" y="0"/>
                  </a:cubicBezTo>
                  <a:cubicBezTo>
                    <a:pt x="1746415" y="-7947"/>
                    <a:pt x="1954713" y="-17657"/>
                    <a:pt x="2178000" y="0"/>
                  </a:cubicBezTo>
                  <a:cubicBezTo>
                    <a:pt x="2401287" y="17657"/>
                    <a:pt x="2588344" y="23293"/>
                    <a:pt x="2898000" y="0"/>
                  </a:cubicBezTo>
                  <a:cubicBezTo>
                    <a:pt x="2908731" y="1052"/>
                    <a:pt x="2915436" y="9034"/>
                    <a:pt x="2916000" y="18000"/>
                  </a:cubicBezTo>
                  <a:lnTo>
                    <a:pt x="2916000" y="18000"/>
                  </a:lnTo>
                  <a:cubicBezTo>
                    <a:pt x="2916520" y="28013"/>
                    <a:pt x="2906494" y="35169"/>
                    <a:pt x="2898000" y="36000"/>
                  </a:cubicBezTo>
                  <a:cubicBezTo>
                    <a:pt x="2697307" y="36690"/>
                    <a:pt x="2594330" y="35695"/>
                    <a:pt x="2408400" y="36000"/>
                  </a:cubicBezTo>
                  <a:cubicBezTo>
                    <a:pt x="2222470" y="36305"/>
                    <a:pt x="1995564" y="56957"/>
                    <a:pt x="1803600" y="36000"/>
                  </a:cubicBezTo>
                  <a:cubicBezTo>
                    <a:pt x="1611636" y="15043"/>
                    <a:pt x="1438991" y="22427"/>
                    <a:pt x="1170000" y="36000"/>
                  </a:cubicBezTo>
                  <a:cubicBezTo>
                    <a:pt x="901009" y="49573"/>
                    <a:pt x="771261" y="54808"/>
                    <a:pt x="651600" y="36000"/>
                  </a:cubicBezTo>
                  <a:cubicBezTo>
                    <a:pt x="531939" y="17192"/>
                    <a:pt x="238666" y="27578"/>
                    <a:pt x="18000" y="36000"/>
                  </a:cubicBezTo>
                  <a:cubicBezTo>
                    <a:pt x="8204" y="35677"/>
                    <a:pt x="-637" y="29464"/>
                    <a:pt x="0" y="18000"/>
                  </a:cubicBezTo>
                  <a:close/>
                </a:path>
                <a:path w="2916000" h="36000" stroke="0" extrusionOk="0">
                  <a:moveTo>
                    <a:pt x="0" y="18000"/>
                  </a:moveTo>
                  <a:cubicBezTo>
                    <a:pt x="-423" y="7816"/>
                    <a:pt x="8071" y="-375"/>
                    <a:pt x="18000" y="0"/>
                  </a:cubicBezTo>
                  <a:cubicBezTo>
                    <a:pt x="251168" y="27913"/>
                    <a:pt x="419696" y="11142"/>
                    <a:pt x="651600" y="0"/>
                  </a:cubicBezTo>
                  <a:cubicBezTo>
                    <a:pt x="883504" y="-11142"/>
                    <a:pt x="1061294" y="-1307"/>
                    <a:pt x="1285200" y="0"/>
                  </a:cubicBezTo>
                  <a:cubicBezTo>
                    <a:pt x="1509106" y="1307"/>
                    <a:pt x="1598790" y="12726"/>
                    <a:pt x="1861200" y="0"/>
                  </a:cubicBezTo>
                  <a:cubicBezTo>
                    <a:pt x="2123610" y="-12726"/>
                    <a:pt x="2391772" y="-25309"/>
                    <a:pt x="2898000" y="0"/>
                  </a:cubicBezTo>
                  <a:cubicBezTo>
                    <a:pt x="2907049" y="708"/>
                    <a:pt x="2917239" y="10157"/>
                    <a:pt x="2916000" y="18000"/>
                  </a:cubicBezTo>
                  <a:lnTo>
                    <a:pt x="2916000" y="18000"/>
                  </a:lnTo>
                  <a:cubicBezTo>
                    <a:pt x="2913765" y="27676"/>
                    <a:pt x="2908710" y="38099"/>
                    <a:pt x="2898000" y="36000"/>
                  </a:cubicBezTo>
                  <a:cubicBezTo>
                    <a:pt x="2663326" y="25172"/>
                    <a:pt x="2583821" y="44937"/>
                    <a:pt x="2322000" y="36000"/>
                  </a:cubicBezTo>
                  <a:cubicBezTo>
                    <a:pt x="2060179" y="27063"/>
                    <a:pt x="1929051" y="41873"/>
                    <a:pt x="1688400" y="36000"/>
                  </a:cubicBezTo>
                  <a:cubicBezTo>
                    <a:pt x="1447749" y="30127"/>
                    <a:pt x="1254140" y="25796"/>
                    <a:pt x="1112400" y="36000"/>
                  </a:cubicBezTo>
                  <a:cubicBezTo>
                    <a:pt x="970660" y="46204"/>
                    <a:pt x="286647" y="52280"/>
                    <a:pt x="18000" y="36000"/>
                  </a:cubicBezTo>
                  <a:cubicBezTo>
                    <a:pt x="8127" y="36380"/>
                    <a:pt x="-317" y="29450"/>
                    <a:pt x="0" y="18000"/>
                  </a:cubicBezTo>
                  <a:close/>
                </a:path>
              </a:pathLst>
            </a:custGeom>
            <a:solidFill>
              <a:schemeClr val="accent1">
                <a:lumMod val="50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107" name="Slider Line">
              <a:extLst>
                <a:ext uri="{FF2B5EF4-FFF2-40B4-BE49-F238E27FC236}">
                  <a16:creationId xmlns:a16="http://schemas.microsoft.com/office/drawing/2014/main" id="{E8540B48-C1C0-4D99-AE69-9D65C3CD1D5D}"/>
                </a:ext>
              </a:extLst>
            </p:cNvPr>
            <p:cNvSpPr/>
            <p:nvPr/>
          </p:nvSpPr>
          <p:spPr>
            <a:xfrm rot="5400000">
              <a:off x="6834879" y="2885904"/>
              <a:ext cx="468000" cy="36000"/>
            </a:xfrm>
            <a:custGeom>
              <a:avLst/>
              <a:gdLst>
                <a:gd name="connsiteX0" fmla="*/ 0 w 468000"/>
                <a:gd name="connsiteY0" fmla="*/ 18000 h 36000"/>
                <a:gd name="connsiteX1" fmla="*/ 18000 w 468000"/>
                <a:gd name="connsiteY1" fmla="*/ 0 h 36000"/>
                <a:gd name="connsiteX2" fmla="*/ 450000 w 468000"/>
                <a:gd name="connsiteY2" fmla="*/ 0 h 36000"/>
                <a:gd name="connsiteX3" fmla="*/ 468000 w 468000"/>
                <a:gd name="connsiteY3" fmla="*/ 18000 h 36000"/>
                <a:gd name="connsiteX4" fmla="*/ 468000 w 468000"/>
                <a:gd name="connsiteY4" fmla="*/ 18000 h 36000"/>
                <a:gd name="connsiteX5" fmla="*/ 450000 w 468000"/>
                <a:gd name="connsiteY5" fmla="*/ 36000 h 36000"/>
                <a:gd name="connsiteX6" fmla="*/ 18000 w 468000"/>
                <a:gd name="connsiteY6" fmla="*/ 36000 h 36000"/>
                <a:gd name="connsiteX7" fmla="*/ 0 w 46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8000" h="36000" fill="none" extrusionOk="0">
                  <a:moveTo>
                    <a:pt x="0" y="18000"/>
                  </a:moveTo>
                  <a:cubicBezTo>
                    <a:pt x="677" y="9295"/>
                    <a:pt x="6328" y="-344"/>
                    <a:pt x="18000" y="0"/>
                  </a:cubicBezTo>
                  <a:cubicBezTo>
                    <a:pt x="231527" y="-19493"/>
                    <a:pt x="240760" y="18903"/>
                    <a:pt x="450000" y="0"/>
                  </a:cubicBezTo>
                  <a:cubicBezTo>
                    <a:pt x="460216" y="-876"/>
                    <a:pt x="468873" y="6333"/>
                    <a:pt x="468000" y="18000"/>
                  </a:cubicBezTo>
                  <a:lnTo>
                    <a:pt x="468000" y="18000"/>
                  </a:lnTo>
                  <a:cubicBezTo>
                    <a:pt x="469124" y="28121"/>
                    <a:pt x="459089" y="35747"/>
                    <a:pt x="450000" y="36000"/>
                  </a:cubicBezTo>
                  <a:cubicBezTo>
                    <a:pt x="262710" y="56764"/>
                    <a:pt x="161578" y="33589"/>
                    <a:pt x="18000" y="36000"/>
                  </a:cubicBezTo>
                  <a:cubicBezTo>
                    <a:pt x="6512" y="34439"/>
                    <a:pt x="-1087" y="29473"/>
                    <a:pt x="0" y="18000"/>
                  </a:cubicBezTo>
                  <a:close/>
                </a:path>
                <a:path w="468000" h="36000" stroke="0" extrusionOk="0">
                  <a:moveTo>
                    <a:pt x="0" y="18000"/>
                  </a:moveTo>
                  <a:cubicBezTo>
                    <a:pt x="-423" y="7816"/>
                    <a:pt x="8071" y="-375"/>
                    <a:pt x="18000" y="0"/>
                  </a:cubicBezTo>
                  <a:cubicBezTo>
                    <a:pt x="157735" y="9193"/>
                    <a:pt x="285203" y="-10458"/>
                    <a:pt x="450000" y="0"/>
                  </a:cubicBezTo>
                  <a:cubicBezTo>
                    <a:pt x="457659" y="38"/>
                    <a:pt x="467804" y="8587"/>
                    <a:pt x="468000" y="18000"/>
                  </a:cubicBezTo>
                  <a:lnTo>
                    <a:pt x="468000" y="18000"/>
                  </a:lnTo>
                  <a:cubicBezTo>
                    <a:pt x="466187" y="27600"/>
                    <a:pt x="459471" y="35355"/>
                    <a:pt x="450000" y="36000"/>
                  </a:cubicBezTo>
                  <a:cubicBezTo>
                    <a:pt x="234585" y="16425"/>
                    <a:pt x="211758" y="18771"/>
                    <a:pt x="18000" y="36000"/>
                  </a:cubicBezTo>
                  <a:cubicBezTo>
                    <a:pt x="5824" y="35735"/>
                    <a:pt x="769" y="30040"/>
                    <a:pt x="0" y="18000"/>
                  </a:cubicBezTo>
                  <a:close/>
                </a:path>
              </a:pathLst>
            </a:custGeom>
            <a:solidFill>
              <a:schemeClr val="accent1">
                <a:lumMod val="50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grpSp>
        <p:nvGrpSpPr>
          <p:cNvPr id="112" name="Group 111">
            <a:extLst>
              <a:ext uri="{FF2B5EF4-FFF2-40B4-BE49-F238E27FC236}">
                <a16:creationId xmlns:a16="http://schemas.microsoft.com/office/drawing/2014/main" id="{F0A15A08-2B2A-41A2-BF3D-8A6A53E790A3}"/>
              </a:ext>
            </a:extLst>
          </p:cNvPr>
          <p:cNvGrpSpPr/>
          <p:nvPr/>
        </p:nvGrpSpPr>
        <p:grpSpPr>
          <a:xfrm rot="10800000">
            <a:off x="7038973" y="4087897"/>
            <a:ext cx="2974708" cy="482795"/>
            <a:chOff x="7050879" y="2655109"/>
            <a:chExt cx="2974708" cy="482795"/>
          </a:xfrm>
        </p:grpSpPr>
        <p:grpSp>
          <p:nvGrpSpPr>
            <p:cNvPr id="113" name="Group 112">
              <a:extLst>
                <a:ext uri="{FF2B5EF4-FFF2-40B4-BE49-F238E27FC236}">
                  <a16:creationId xmlns:a16="http://schemas.microsoft.com/office/drawing/2014/main" id="{8D77E660-CAE3-487B-A7C1-A5922DEA5612}"/>
                </a:ext>
              </a:extLst>
            </p:cNvPr>
            <p:cNvGrpSpPr/>
            <p:nvPr/>
          </p:nvGrpSpPr>
          <p:grpSpPr>
            <a:xfrm>
              <a:off x="9904220" y="2657349"/>
              <a:ext cx="121367" cy="468002"/>
              <a:chOff x="1890520" y="2099948"/>
              <a:chExt cx="121367" cy="705163"/>
            </a:xfrm>
            <a:solidFill>
              <a:schemeClr val="accent1">
                <a:lumMod val="50000"/>
              </a:schemeClr>
            </a:solidFill>
          </p:grpSpPr>
          <p:sp>
            <p:nvSpPr>
              <p:cNvPr id="116" name="Slider Line">
                <a:extLst>
                  <a:ext uri="{FF2B5EF4-FFF2-40B4-BE49-F238E27FC236}">
                    <a16:creationId xmlns:a16="http://schemas.microsoft.com/office/drawing/2014/main" id="{B29BCC26-F84A-4ACE-B415-173FDB988DEF}"/>
                  </a:ext>
                </a:extLst>
              </p:cNvPr>
              <p:cNvSpPr/>
              <p:nvPr/>
            </p:nvSpPr>
            <p:spPr>
              <a:xfrm rot="5400000">
                <a:off x="1627190" y="2405948"/>
                <a:ext cx="648000" cy="36000"/>
              </a:xfrm>
              <a:custGeom>
                <a:avLst/>
                <a:gdLst>
                  <a:gd name="connsiteX0" fmla="*/ 0 w 648000"/>
                  <a:gd name="connsiteY0" fmla="*/ 18000 h 36000"/>
                  <a:gd name="connsiteX1" fmla="*/ 18000 w 648000"/>
                  <a:gd name="connsiteY1" fmla="*/ 0 h 36000"/>
                  <a:gd name="connsiteX2" fmla="*/ 630000 w 648000"/>
                  <a:gd name="connsiteY2" fmla="*/ 0 h 36000"/>
                  <a:gd name="connsiteX3" fmla="*/ 648000 w 648000"/>
                  <a:gd name="connsiteY3" fmla="*/ 18000 h 36000"/>
                  <a:gd name="connsiteX4" fmla="*/ 648000 w 648000"/>
                  <a:gd name="connsiteY4" fmla="*/ 18000 h 36000"/>
                  <a:gd name="connsiteX5" fmla="*/ 630000 w 648000"/>
                  <a:gd name="connsiteY5" fmla="*/ 36000 h 36000"/>
                  <a:gd name="connsiteX6" fmla="*/ 18000 w 648000"/>
                  <a:gd name="connsiteY6" fmla="*/ 36000 h 36000"/>
                  <a:gd name="connsiteX7" fmla="*/ 0 w 64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8000" h="36000" fill="none" extrusionOk="0">
                    <a:moveTo>
                      <a:pt x="0" y="18000"/>
                    </a:moveTo>
                    <a:cubicBezTo>
                      <a:pt x="677" y="9295"/>
                      <a:pt x="6328" y="-344"/>
                      <a:pt x="18000" y="0"/>
                    </a:cubicBezTo>
                    <a:cubicBezTo>
                      <a:pt x="281050" y="29107"/>
                      <a:pt x="375327" y="-4497"/>
                      <a:pt x="630000" y="0"/>
                    </a:cubicBezTo>
                    <a:cubicBezTo>
                      <a:pt x="640216" y="-876"/>
                      <a:pt x="648873" y="6333"/>
                      <a:pt x="648000" y="18000"/>
                    </a:cubicBezTo>
                    <a:lnTo>
                      <a:pt x="648000" y="18000"/>
                    </a:lnTo>
                    <a:cubicBezTo>
                      <a:pt x="649124" y="28121"/>
                      <a:pt x="639089" y="35747"/>
                      <a:pt x="630000" y="36000"/>
                    </a:cubicBezTo>
                    <a:cubicBezTo>
                      <a:pt x="496432" y="44164"/>
                      <a:pt x="190458" y="42589"/>
                      <a:pt x="18000" y="36000"/>
                    </a:cubicBezTo>
                    <a:cubicBezTo>
                      <a:pt x="6512" y="34439"/>
                      <a:pt x="-1087" y="29473"/>
                      <a:pt x="0" y="18000"/>
                    </a:cubicBezTo>
                    <a:close/>
                  </a:path>
                  <a:path w="648000" h="36000" stroke="0" extrusionOk="0">
                    <a:moveTo>
                      <a:pt x="0" y="18000"/>
                    </a:moveTo>
                    <a:cubicBezTo>
                      <a:pt x="-423" y="7816"/>
                      <a:pt x="8071" y="-375"/>
                      <a:pt x="18000" y="0"/>
                    </a:cubicBezTo>
                    <a:cubicBezTo>
                      <a:pt x="292112" y="21793"/>
                      <a:pt x="382388" y="9342"/>
                      <a:pt x="630000" y="0"/>
                    </a:cubicBezTo>
                    <a:cubicBezTo>
                      <a:pt x="637659" y="38"/>
                      <a:pt x="647804" y="8587"/>
                      <a:pt x="648000" y="18000"/>
                    </a:cubicBezTo>
                    <a:lnTo>
                      <a:pt x="648000" y="18000"/>
                    </a:lnTo>
                    <a:cubicBezTo>
                      <a:pt x="646187" y="27600"/>
                      <a:pt x="639471" y="35355"/>
                      <a:pt x="630000" y="36000"/>
                    </a:cubicBezTo>
                    <a:cubicBezTo>
                      <a:pt x="503331" y="39825"/>
                      <a:pt x="249991" y="97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nvGrpSpPr>
              <p:cNvPr id="117" name="Group 116">
                <a:extLst>
                  <a:ext uri="{FF2B5EF4-FFF2-40B4-BE49-F238E27FC236}">
                    <a16:creationId xmlns:a16="http://schemas.microsoft.com/office/drawing/2014/main" id="{2B313056-2E27-46F7-BB81-9AF54461B02A}"/>
                  </a:ext>
                </a:extLst>
              </p:cNvPr>
              <p:cNvGrpSpPr/>
              <p:nvPr/>
            </p:nvGrpSpPr>
            <p:grpSpPr>
              <a:xfrm flipV="1">
                <a:off x="1890520" y="2517111"/>
                <a:ext cx="121367" cy="288000"/>
                <a:chOff x="4774077" y="2347088"/>
                <a:chExt cx="121367" cy="288000"/>
              </a:xfrm>
              <a:grpFill/>
            </p:grpSpPr>
            <p:sp>
              <p:nvSpPr>
                <p:cNvPr id="118" name="Slider Line">
                  <a:extLst>
                    <a:ext uri="{FF2B5EF4-FFF2-40B4-BE49-F238E27FC236}">
                      <a16:creationId xmlns:a16="http://schemas.microsoft.com/office/drawing/2014/main" id="{611B02E4-6570-4EF1-805F-97C4AC01FA7E}"/>
                    </a:ext>
                  </a:extLst>
                </p:cNvPr>
                <p:cNvSpPr/>
                <p:nvPr/>
              </p:nvSpPr>
              <p:spPr>
                <a:xfrm rot="7078780">
                  <a:off x="4666076" y="2473487"/>
                  <a:ext cx="252001" cy="36000"/>
                </a:xfrm>
                <a:custGeom>
                  <a:avLst/>
                  <a:gdLst>
                    <a:gd name="connsiteX0" fmla="*/ 0 w 252001"/>
                    <a:gd name="connsiteY0" fmla="*/ 18000 h 36000"/>
                    <a:gd name="connsiteX1" fmla="*/ 18000 w 252001"/>
                    <a:gd name="connsiteY1" fmla="*/ 0 h 36000"/>
                    <a:gd name="connsiteX2" fmla="*/ 234001 w 252001"/>
                    <a:gd name="connsiteY2" fmla="*/ 0 h 36000"/>
                    <a:gd name="connsiteX3" fmla="*/ 252001 w 252001"/>
                    <a:gd name="connsiteY3" fmla="*/ 18000 h 36000"/>
                    <a:gd name="connsiteX4" fmla="*/ 252001 w 252001"/>
                    <a:gd name="connsiteY4" fmla="*/ 18000 h 36000"/>
                    <a:gd name="connsiteX5" fmla="*/ 234001 w 252001"/>
                    <a:gd name="connsiteY5" fmla="*/ 36000 h 36000"/>
                    <a:gd name="connsiteX6" fmla="*/ 18000 w 252001"/>
                    <a:gd name="connsiteY6" fmla="*/ 36000 h 36000"/>
                    <a:gd name="connsiteX7" fmla="*/ 0 w 252001"/>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2001" h="36000" fill="none" extrusionOk="0">
                      <a:moveTo>
                        <a:pt x="0" y="18000"/>
                      </a:moveTo>
                      <a:cubicBezTo>
                        <a:pt x="677" y="9295"/>
                        <a:pt x="6328" y="-344"/>
                        <a:pt x="18000" y="0"/>
                      </a:cubicBezTo>
                      <a:cubicBezTo>
                        <a:pt x="108713" y="9635"/>
                        <a:pt x="190127" y="-7716"/>
                        <a:pt x="234001" y="0"/>
                      </a:cubicBezTo>
                      <a:cubicBezTo>
                        <a:pt x="244217" y="-876"/>
                        <a:pt x="252874" y="6333"/>
                        <a:pt x="252001" y="18000"/>
                      </a:cubicBezTo>
                      <a:lnTo>
                        <a:pt x="252001" y="18000"/>
                      </a:lnTo>
                      <a:cubicBezTo>
                        <a:pt x="253125" y="28121"/>
                        <a:pt x="243090" y="35747"/>
                        <a:pt x="234001" y="36000"/>
                      </a:cubicBezTo>
                      <a:cubicBezTo>
                        <a:pt x="130594" y="29286"/>
                        <a:pt x="92310" y="32214"/>
                        <a:pt x="18000" y="36000"/>
                      </a:cubicBezTo>
                      <a:cubicBezTo>
                        <a:pt x="6512" y="34439"/>
                        <a:pt x="-1087" y="29473"/>
                        <a:pt x="0" y="18000"/>
                      </a:cubicBezTo>
                      <a:close/>
                    </a:path>
                    <a:path w="252001" h="36000" stroke="0" extrusionOk="0">
                      <a:moveTo>
                        <a:pt x="0" y="18000"/>
                      </a:moveTo>
                      <a:cubicBezTo>
                        <a:pt x="-423" y="7816"/>
                        <a:pt x="8071" y="-375"/>
                        <a:pt x="18000" y="0"/>
                      </a:cubicBezTo>
                      <a:cubicBezTo>
                        <a:pt x="108135" y="-8895"/>
                        <a:pt x="138117" y="9193"/>
                        <a:pt x="234001" y="0"/>
                      </a:cubicBezTo>
                      <a:cubicBezTo>
                        <a:pt x="241660" y="38"/>
                        <a:pt x="251805" y="8587"/>
                        <a:pt x="252001" y="18000"/>
                      </a:cubicBezTo>
                      <a:lnTo>
                        <a:pt x="252001" y="18000"/>
                      </a:lnTo>
                      <a:cubicBezTo>
                        <a:pt x="250188" y="27600"/>
                        <a:pt x="243472" y="35355"/>
                        <a:pt x="234001" y="36000"/>
                      </a:cubicBezTo>
                      <a:cubicBezTo>
                        <a:pt x="152997" y="42517"/>
                        <a:pt x="85560" y="42753"/>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119" name="Slider Line">
                  <a:extLst>
                    <a:ext uri="{FF2B5EF4-FFF2-40B4-BE49-F238E27FC236}">
                      <a16:creationId xmlns:a16="http://schemas.microsoft.com/office/drawing/2014/main" id="{87692E8B-0800-45F2-8138-0F8D913D4B04}"/>
                    </a:ext>
                  </a:extLst>
                </p:cNvPr>
                <p:cNvSpPr/>
                <p:nvPr/>
              </p:nvSpPr>
              <p:spPr>
                <a:xfrm rot="14521220" flipV="1">
                  <a:off x="4733444" y="2473088"/>
                  <a:ext cx="288000" cy="36000"/>
                </a:xfrm>
                <a:custGeom>
                  <a:avLst/>
                  <a:gdLst>
                    <a:gd name="connsiteX0" fmla="*/ 0 w 288000"/>
                    <a:gd name="connsiteY0" fmla="*/ 18000 h 36000"/>
                    <a:gd name="connsiteX1" fmla="*/ 18000 w 288000"/>
                    <a:gd name="connsiteY1" fmla="*/ 0 h 36000"/>
                    <a:gd name="connsiteX2" fmla="*/ 270000 w 288000"/>
                    <a:gd name="connsiteY2" fmla="*/ 0 h 36000"/>
                    <a:gd name="connsiteX3" fmla="*/ 288000 w 288000"/>
                    <a:gd name="connsiteY3" fmla="*/ 18000 h 36000"/>
                    <a:gd name="connsiteX4" fmla="*/ 288000 w 288000"/>
                    <a:gd name="connsiteY4" fmla="*/ 18000 h 36000"/>
                    <a:gd name="connsiteX5" fmla="*/ 270000 w 288000"/>
                    <a:gd name="connsiteY5" fmla="*/ 36000 h 36000"/>
                    <a:gd name="connsiteX6" fmla="*/ 18000 w 288000"/>
                    <a:gd name="connsiteY6" fmla="*/ 36000 h 36000"/>
                    <a:gd name="connsiteX7" fmla="*/ 0 w 28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8000" h="36000" fill="none" extrusionOk="0">
                      <a:moveTo>
                        <a:pt x="0" y="18000"/>
                      </a:moveTo>
                      <a:cubicBezTo>
                        <a:pt x="677" y="9295"/>
                        <a:pt x="6328" y="-344"/>
                        <a:pt x="18000" y="0"/>
                      </a:cubicBezTo>
                      <a:cubicBezTo>
                        <a:pt x="102513" y="307"/>
                        <a:pt x="169041" y="-11697"/>
                        <a:pt x="270000" y="0"/>
                      </a:cubicBezTo>
                      <a:cubicBezTo>
                        <a:pt x="280216" y="-876"/>
                        <a:pt x="288873" y="6333"/>
                        <a:pt x="288000" y="18000"/>
                      </a:cubicBezTo>
                      <a:lnTo>
                        <a:pt x="288000" y="18000"/>
                      </a:lnTo>
                      <a:cubicBezTo>
                        <a:pt x="289124" y="28121"/>
                        <a:pt x="279089" y="35747"/>
                        <a:pt x="270000" y="36000"/>
                      </a:cubicBezTo>
                      <a:cubicBezTo>
                        <a:pt x="201673" y="44164"/>
                        <a:pt x="110469" y="24589"/>
                        <a:pt x="18000" y="36000"/>
                      </a:cubicBezTo>
                      <a:cubicBezTo>
                        <a:pt x="6512" y="34439"/>
                        <a:pt x="-1087" y="29473"/>
                        <a:pt x="0" y="18000"/>
                      </a:cubicBezTo>
                      <a:close/>
                    </a:path>
                    <a:path w="288000" h="36000" stroke="0" extrusionOk="0">
                      <a:moveTo>
                        <a:pt x="0" y="18000"/>
                      </a:moveTo>
                      <a:cubicBezTo>
                        <a:pt x="-423" y="7816"/>
                        <a:pt x="8071" y="-375"/>
                        <a:pt x="18000" y="0"/>
                      </a:cubicBezTo>
                      <a:cubicBezTo>
                        <a:pt x="129678" y="7393"/>
                        <a:pt x="199354" y="2142"/>
                        <a:pt x="270000" y="0"/>
                      </a:cubicBezTo>
                      <a:cubicBezTo>
                        <a:pt x="277659" y="38"/>
                        <a:pt x="287804" y="8587"/>
                        <a:pt x="288000" y="18000"/>
                      </a:cubicBezTo>
                      <a:lnTo>
                        <a:pt x="288000" y="18000"/>
                      </a:lnTo>
                      <a:cubicBezTo>
                        <a:pt x="286187" y="27600"/>
                        <a:pt x="279471" y="35355"/>
                        <a:pt x="270000" y="36000"/>
                      </a:cubicBezTo>
                      <a:cubicBezTo>
                        <a:pt x="177976" y="25425"/>
                        <a:pt x="142563" y="313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grpSp>
        <p:sp>
          <p:nvSpPr>
            <p:cNvPr id="114" name="Slider Line">
              <a:extLst>
                <a:ext uri="{FF2B5EF4-FFF2-40B4-BE49-F238E27FC236}">
                  <a16:creationId xmlns:a16="http://schemas.microsoft.com/office/drawing/2014/main" id="{4EE5D5CF-7AF2-4C1F-9647-AB9F233AAB69}"/>
                </a:ext>
              </a:extLst>
            </p:cNvPr>
            <p:cNvSpPr/>
            <p:nvPr/>
          </p:nvSpPr>
          <p:spPr>
            <a:xfrm>
              <a:off x="7053730" y="2655109"/>
              <a:ext cx="2916000" cy="36000"/>
            </a:xfrm>
            <a:custGeom>
              <a:avLst/>
              <a:gdLst>
                <a:gd name="connsiteX0" fmla="*/ 0 w 2916000"/>
                <a:gd name="connsiteY0" fmla="*/ 18000 h 36000"/>
                <a:gd name="connsiteX1" fmla="*/ 18000 w 2916000"/>
                <a:gd name="connsiteY1" fmla="*/ 0 h 36000"/>
                <a:gd name="connsiteX2" fmla="*/ 622800 w 2916000"/>
                <a:gd name="connsiteY2" fmla="*/ 0 h 36000"/>
                <a:gd name="connsiteX3" fmla="*/ 1112400 w 2916000"/>
                <a:gd name="connsiteY3" fmla="*/ 0 h 36000"/>
                <a:gd name="connsiteX4" fmla="*/ 1602000 w 2916000"/>
                <a:gd name="connsiteY4" fmla="*/ 0 h 36000"/>
                <a:gd name="connsiteX5" fmla="*/ 2178000 w 2916000"/>
                <a:gd name="connsiteY5" fmla="*/ 0 h 36000"/>
                <a:gd name="connsiteX6" fmla="*/ 2898000 w 2916000"/>
                <a:gd name="connsiteY6" fmla="*/ 0 h 36000"/>
                <a:gd name="connsiteX7" fmla="*/ 2916000 w 2916000"/>
                <a:gd name="connsiteY7" fmla="*/ 18000 h 36000"/>
                <a:gd name="connsiteX8" fmla="*/ 2916000 w 2916000"/>
                <a:gd name="connsiteY8" fmla="*/ 18000 h 36000"/>
                <a:gd name="connsiteX9" fmla="*/ 2898000 w 2916000"/>
                <a:gd name="connsiteY9" fmla="*/ 36000 h 36000"/>
                <a:gd name="connsiteX10" fmla="*/ 2408400 w 2916000"/>
                <a:gd name="connsiteY10" fmla="*/ 36000 h 36000"/>
                <a:gd name="connsiteX11" fmla="*/ 1803600 w 2916000"/>
                <a:gd name="connsiteY11" fmla="*/ 36000 h 36000"/>
                <a:gd name="connsiteX12" fmla="*/ 1170000 w 2916000"/>
                <a:gd name="connsiteY12" fmla="*/ 36000 h 36000"/>
                <a:gd name="connsiteX13" fmla="*/ 651600 w 2916000"/>
                <a:gd name="connsiteY13" fmla="*/ 36000 h 36000"/>
                <a:gd name="connsiteX14" fmla="*/ 18000 w 2916000"/>
                <a:gd name="connsiteY14" fmla="*/ 36000 h 36000"/>
                <a:gd name="connsiteX15" fmla="*/ 0 w 2916000"/>
                <a:gd name="connsiteY15"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16000" h="36000" fill="none" extrusionOk="0">
                  <a:moveTo>
                    <a:pt x="0" y="18000"/>
                  </a:moveTo>
                  <a:cubicBezTo>
                    <a:pt x="788" y="8842"/>
                    <a:pt x="8427" y="355"/>
                    <a:pt x="18000" y="0"/>
                  </a:cubicBezTo>
                  <a:cubicBezTo>
                    <a:pt x="190126" y="-15105"/>
                    <a:pt x="481131" y="28176"/>
                    <a:pt x="622800" y="0"/>
                  </a:cubicBezTo>
                  <a:cubicBezTo>
                    <a:pt x="764469" y="-28176"/>
                    <a:pt x="942437" y="-12995"/>
                    <a:pt x="1112400" y="0"/>
                  </a:cubicBezTo>
                  <a:cubicBezTo>
                    <a:pt x="1282363" y="12995"/>
                    <a:pt x="1457585" y="7947"/>
                    <a:pt x="1602000" y="0"/>
                  </a:cubicBezTo>
                  <a:cubicBezTo>
                    <a:pt x="1746415" y="-7947"/>
                    <a:pt x="1954713" y="-17657"/>
                    <a:pt x="2178000" y="0"/>
                  </a:cubicBezTo>
                  <a:cubicBezTo>
                    <a:pt x="2401287" y="17657"/>
                    <a:pt x="2588344" y="23293"/>
                    <a:pt x="2898000" y="0"/>
                  </a:cubicBezTo>
                  <a:cubicBezTo>
                    <a:pt x="2908731" y="1052"/>
                    <a:pt x="2915436" y="9034"/>
                    <a:pt x="2916000" y="18000"/>
                  </a:cubicBezTo>
                  <a:lnTo>
                    <a:pt x="2916000" y="18000"/>
                  </a:lnTo>
                  <a:cubicBezTo>
                    <a:pt x="2916520" y="28013"/>
                    <a:pt x="2906494" y="35169"/>
                    <a:pt x="2898000" y="36000"/>
                  </a:cubicBezTo>
                  <a:cubicBezTo>
                    <a:pt x="2697307" y="36690"/>
                    <a:pt x="2594330" y="35695"/>
                    <a:pt x="2408400" y="36000"/>
                  </a:cubicBezTo>
                  <a:cubicBezTo>
                    <a:pt x="2222470" y="36305"/>
                    <a:pt x="1995564" y="56957"/>
                    <a:pt x="1803600" y="36000"/>
                  </a:cubicBezTo>
                  <a:cubicBezTo>
                    <a:pt x="1611636" y="15043"/>
                    <a:pt x="1438991" y="22427"/>
                    <a:pt x="1170000" y="36000"/>
                  </a:cubicBezTo>
                  <a:cubicBezTo>
                    <a:pt x="901009" y="49573"/>
                    <a:pt x="771261" y="54808"/>
                    <a:pt x="651600" y="36000"/>
                  </a:cubicBezTo>
                  <a:cubicBezTo>
                    <a:pt x="531939" y="17192"/>
                    <a:pt x="238666" y="27578"/>
                    <a:pt x="18000" y="36000"/>
                  </a:cubicBezTo>
                  <a:cubicBezTo>
                    <a:pt x="8204" y="35677"/>
                    <a:pt x="-637" y="29464"/>
                    <a:pt x="0" y="18000"/>
                  </a:cubicBezTo>
                  <a:close/>
                </a:path>
                <a:path w="2916000" h="36000" stroke="0" extrusionOk="0">
                  <a:moveTo>
                    <a:pt x="0" y="18000"/>
                  </a:moveTo>
                  <a:cubicBezTo>
                    <a:pt x="-423" y="7816"/>
                    <a:pt x="8071" y="-375"/>
                    <a:pt x="18000" y="0"/>
                  </a:cubicBezTo>
                  <a:cubicBezTo>
                    <a:pt x="251168" y="27913"/>
                    <a:pt x="419696" y="11142"/>
                    <a:pt x="651600" y="0"/>
                  </a:cubicBezTo>
                  <a:cubicBezTo>
                    <a:pt x="883504" y="-11142"/>
                    <a:pt x="1061294" y="-1307"/>
                    <a:pt x="1285200" y="0"/>
                  </a:cubicBezTo>
                  <a:cubicBezTo>
                    <a:pt x="1509106" y="1307"/>
                    <a:pt x="1598790" y="12726"/>
                    <a:pt x="1861200" y="0"/>
                  </a:cubicBezTo>
                  <a:cubicBezTo>
                    <a:pt x="2123610" y="-12726"/>
                    <a:pt x="2391772" y="-25309"/>
                    <a:pt x="2898000" y="0"/>
                  </a:cubicBezTo>
                  <a:cubicBezTo>
                    <a:pt x="2907049" y="708"/>
                    <a:pt x="2917239" y="10157"/>
                    <a:pt x="2916000" y="18000"/>
                  </a:cubicBezTo>
                  <a:lnTo>
                    <a:pt x="2916000" y="18000"/>
                  </a:lnTo>
                  <a:cubicBezTo>
                    <a:pt x="2913765" y="27676"/>
                    <a:pt x="2908710" y="38099"/>
                    <a:pt x="2898000" y="36000"/>
                  </a:cubicBezTo>
                  <a:cubicBezTo>
                    <a:pt x="2663326" y="25172"/>
                    <a:pt x="2583821" y="44937"/>
                    <a:pt x="2322000" y="36000"/>
                  </a:cubicBezTo>
                  <a:cubicBezTo>
                    <a:pt x="2060179" y="27063"/>
                    <a:pt x="1929051" y="41873"/>
                    <a:pt x="1688400" y="36000"/>
                  </a:cubicBezTo>
                  <a:cubicBezTo>
                    <a:pt x="1447749" y="30127"/>
                    <a:pt x="1254140" y="25796"/>
                    <a:pt x="1112400" y="36000"/>
                  </a:cubicBezTo>
                  <a:cubicBezTo>
                    <a:pt x="970660" y="46204"/>
                    <a:pt x="286647" y="52280"/>
                    <a:pt x="18000" y="36000"/>
                  </a:cubicBezTo>
                  <a:cubicBezTo>
                    <a:pt x="8127" y="36380"/>
                    <a:pt x="-317" y="29450"/>
                    <a:pt x="0" y="18000"/>
                  </a:cubicBezTo>
                  <a:close/>
                </a:path>
              </a:pathLst>
            </a:custGeom>
            <a:solidFill>
              <a:schemeClr val="accent1">
                <a:lumMod val="50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115" name="Slider Line">
              <a:extLst>
                <a:ext uri="{FF2B5EF4-FFF2-40B4-BE49-F238E27FC236}">
                  <a16:creationId xmlns:a16="http://schemas.microsoft.com/office/drawing/2014/main" id="{C0B3D123-1A38-4C12-9F7B-F08980A459ED}"/>
                </a:ext>
              </a:extLst>
            </p:cNvPr>
            <p:cNvSpPr/>
            <p:nvPr/>
          </p:nvSpPr>
          <p:spPr>
            <a:xfrm rot="5400000">
              <a:off x="6834879" y="2885904"/>
              <a:ext cx="468000" cy="36000"/>
            </a:xfrm>
            <a:custGeom>
              <a:avLst/>
              <a:gdLst>
                <a:gd name="connsiteX0" fmla="*/ 0 w 468000"/>
                <a:gd name="connsiteY0" fmla="*/ 18000 h 36000"/>
                <a:gd name="connsiteX1" fmla="*/ 18000 w 468000"/>
                <a:gd name="connsiteY1" fmla="*/ 0 h 36000"/>
                <a:gd name="connsiteX2" fmla="*/ 450000 w 468000"/>
                <a:gd name="connsiteY2" fmla="*/ 0 h 36000"/>
                <a:gd name="connsiteX3" fmla="*/ 468000 w 468000"/>
                <a:gd name="connsiteY3" fmla="*/ 18000 h 36000"/>
                <a:gd name="connsiteX4" fmla="*/ 468000 w 468000"/>
                <a:gd name="connsiteY4" fmla="*/ 18000 h 36000"/>
                <a:gd name="connsiteX5" fmla="*/ 450000 w 468000"/>
                <a:gd name="connsiteY5" fmla="*/ 36000 h 36000"/>
                <a:gd name="connsiteX6" fmla="*/ 18000 w 468000"/>
                <a:gd name="connsiteY6" fmla="*/ 36000 h 36000"/>
                <a:gd name="connsiteX7" fmla="*/ 0 w 46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8000" h="36000" fill="none" extrusionOk="0">
                  <a:moveTo>
                    <a:pt x="0" y="18000"/>
                  </a:moveTo>
                  <a:cubicBezTo>
                    <a:pt x="677" y="9295"/>
                    <a:pt x="6328" y="-344"/>
                    <a:pt x="18000" y="0"/>
                  </a:cubicBezTo>
                  <a:cubicBezTo>
                    <a:pt x="231527" y="-19493"/>
                    <a:pt x="240760" y="18903"/>
                    <a:pt x="450000" y="0"/>
                  </a:cubicBezTo>
                  <a:cubicBezTo>
                    <a:pt x="460216" y="-876"/>
                    <a:pt x="468873" y="6333"/>
                    <a:pt x="468000" y="18000"/>
                  </a:cubicBezTo>
                  <a:lnTo>
                    <a:pt x="468000" y="18000"/>
                  </a:lnTo>
                  <a:cubicBezTo>
                    <a:pt x="469124" y="28121"/>
                    <a:pt x="459089" y="35747"/>
                    <a:pt x="450000" y="36000"/>
                  </a:cubicBezTo>
                  <a:cubicBezTo>
                    <a:pt x="262710" y="56764"/>
                    <a:pt x="161578" y="33589"/>
                    <a:pt x="18000" y="36000"/>
                  </a:cubicBezTo>
                  <a:cubicBezTo>
                    <a:pt x="6512" y="34439"/>
                    <a:pt x="-1087" y="29473"/>
                    <a:pt x="0" y="18000"/>
                  </a:cubicBezTo>
                  <a:close/>
                </a:path>
                <a:path w="468000" h="36000" stroke="0" extrusionOk="0">
                  <a:moveTo>
                    <a:pt x="0" y="18000"/>
                  </a:moveTo>
                  <a:cubicBezTo>
                    <a:pt x="-423" y="7816"/>
                    <a:pt x="8071" y="-375"/>
                    <a:pt x="18000" y="0"/>
                  </a:cubicBezTo>
                  <a:cubicBezTo>
                    <a:pt x="157735" y="9193"/>
                    <a:pt x="285203" y="-10458"/>
                    <a:pt x="450000" y="0"/>
                  </a:cubicBezTo>
                  <a:cubicBezTo>
                    <a:pt x="457659" y="38"/>
                    <a:pt x="467804" y="8587"/>
                    <a:pt x="468000" y="18000"/>
                  </a:cubicBezTo>
                  <a:lnTo>
                    <a:pt x="468000" y="18000"/>
                  </a:lnTo>
                  <a:cubicBezTo>
                    <a:pt x="466187" y="27600"/>
                    <a:pt x="459471" y="35355"/>
                    <a:pt x="450000" y="36000"/>
                  </a:cubicBezTo>
                  <a:cubicBezTo>
                    <a:pt x="234585" y="16425"/>
                    <a:pt x="211758" y="18771"/>
                    <a:pt x="18000" y="36000"/>
                  </a:cubicBezTo>
                  <a:cubicBezTo>
                    <a:pt x="5824" y="35735"/>
                    <a:pt x="769" y="30040"/>
                    <a:pt x="0" y="18000"/>
                  </a:cubicBezTo>
                  <a:close/>
                </a:path>
              </a:pathLst>
            </a:custGeom>
            <a:solidFill>
              <a:schemeClr val="accent1">
                <a:lumMod val="50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sp>
        <p:nvSpPr>
          <p:cNvPr id="128" name="TextBox 127">
            <a:extLst>
              <a:ext uri="{FF2B5EF4-FFF2-40B4-BE49-F238E27FC236}">
                <a16:creationId xmlns:a16="http://schemas.microsoft.com/office/drawing/2014/main" id="{53F4FC7E-34E7-45DE-A23A-FDEA3422223A}"/>
              </a:ext>
            </a:extLst>
          </p:cNvPr>
          <p:cNvSpPr txBox="1"/>
          <p:nvPr/>
        </p:nvSpPr>
        <p:spPr>
          <a:xfrm>
            <a:off x="3114294" y="4633581"/>
            <a:ext cx="2956741" cy="307777"/>
          </a:xfrm>
          <a:prstGeom prst="rect">
            <a:avLst/>
          </a:prstGeom>
          <a:noFill/>
        </p:spPr>
        <p:txBody>
          <a:bodyPr wrap="square" rtlCol="0" anchor="ctr">
            <a:spAutoFit/>
          </a:bodyPr>
          <a:lstStyle/>
          <a:p>
            <a:pPr algn="ctr"/>
            <a:r>
              <a:rPr lang="es-ES" sz="1400" dirty="0">
                <a:latin typeface="Consolas" panose="020B0609020204030204" pitchFamily="49" charset="0"/>
              </a:rPr>
              <a:t>git reset</a:t>
            </a:r>
          </a:p>
        </p:txBody>
      </p:sp>
      <p:grpSp>
        <p:nvGrpSpPr>
          <p:cNvPr id="4" name="Group 3">
            <a:extLst>
              <a:ext uri="{FF2B5EF4-FFF2-40B4-BE49-F238E27FC236}">
                <a16:creationId xmlns:a16="http://schemas.microsoft.com/office/drawing/2014/main" id="{39C4FBFF-A986-4A00-8B17-3033C15A2618}"/>
              </a:ext>
            </a:extLst>
          </p:cNvPr>
          <p:cNvGrpSpPr/>
          <p:nvPr/>
        </p:nvGrpSpPr>
        <p:grpSpPr>
          <a:xfrm>
            <a:off x="2050631" y="4080499"/>
            <a:ext cx="4813033" cy="482795"/>
            <a:chOff x="2050631" y="4080499"/>
            <a:chExt cx="4813033" cy="482795"/>
          </a:xfrm>
        </p:grpSpPr>
        <p:grpSp>
          <p:nvGrpSpPr>
            <p:cNvPr id="121" name="Group 120">
              <a:extLst>
                <a:ext uri="{FF2B5EF4-FFF2-40B4-BE49-F238E27FC236}">
                  <a16:creationId xmlns:a16="http://schemas.microsoft.com/office/drawing/2014/main" id="{E4B9A35F-16D1-4483-8721-694E35CD2FE5}"/>
                </a:ext>
              </a:extLst>
            </p:cNvPr>
            <p:cNvGrpSpPr/>
            <p:nvPr/>
          </p:nvGrpSpPr>
          <p:grpSpPr>
            <a:xfrm rot="10800000">
              <a:off x="2050631" y="4093052"/>
              <a:ext cx="121367" cy="468002"/>
              <a:chOff x="1890520" y="2099948"/>
              <a:chExt cx="121367" cy="705163"/>
            </a:xfrm>
            <a:solidFill>
              <a:schemeClr val="accent1">
                <a:lumMod val="50000"/>
              </a:schemeClr>
            </a:solidFill>
          </p:grpSpPr>
          <p:sp>
            <p:nvSpPr>
              <p:cNvPr id="124" name="Slider Line">
                <a:extLst>
                  <a:ext uri="{FF2B5EF4-FFF2-40B4-BE49-F238E27FC236}">
                    <a16:creationId xmlns:a16="http://schemas.microsoft.com/office/drawing/2014/main" id="{B6F4F0B6-0A80-46E7-BE4C-C715BAE9D569}"/>
                  </a:ext>
                </a:extLst>
              </p:cNvPr>
              <p:cNvSpPr/>
              <p:nvPr/>
            </p:nvSpPr>
            <p:spPr>
              <a:xfrm rot="5400000">
                <a:off x="1627190" y="2405948"/>
                <a:ext cx="648000" cy="36000"/>
              </a:xfrm>
              <a:custGeom>
                <a:avLst/>
                <a:gdLst>
                  <a:gd name="connsiteX0" fmla="*/ 0 w 648000"/>
                  <a:gd name="connsiteY0" fmla="*/ 18000 h 36000"/>
                  <a:gd name="connsiteX1" fmla="*/ 18000 w 648000"/>
                  <a:gd name="connsiteY1" fmla="*/ 0 h 36000"/>
                  <a:gd name="connsiteX2" fmla="*/ 630000 w 648000"/>
                  <a:gd name="connsiteY2" fmla="*/ 0 h 36000"/>
                  <a:gd name="connsiteX3" fmla="*/ 648000 w 648000"/>
                  <a:gd name="connsiteY3" fmla="*/ 18000 h 36000"/>
                  <a:gd name="connsiteX4" fmla="*/ 648000 w 648000"/>
                  <a:gd name="connsiteY4" fmla="*/ 18000 h 36000"/>
                  <a:gd name="connsiteX5" fmla="*/ 630000 w 648000"/>
                  <a:gd name="connsiteY5" fmla="*/ 36000 h 36000"/>
                  <a:gd name="connsiteX6" fmla="*/ 18000 w 648000"/>
                  <a:gd name="connsiteY6" fmla="*/ 36000 h 36000"/>
                  <a:gd name="connsiteX7" fmla="*/ 0 w 64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8000" h="36000" fill="none" extrusionOk="0">
                    <a:moveTo>
                      <a:pt x="0" y="18000"/>
                    </a:moveTo>
                    <a:cubicBezTo>
                      <a:pt x="677" y="9295"/>
                      <a:pt x="6328" y="-344"/>
                      <a:pt x="18000" y="0"/>
                    </a:cubicBezTo>
                    <a:cubicBezTo>
                      <a:pt x="281050" y="29107"/>
                      <a:pt x="375327" y="-4497"/>
                      <a:pt x="630000" y="0"/>
                    </a:cubicBezTo>
                    <a:cubicBezTo>
                      <a:pt x="640216" y="-876"/>
                      <a:pt x="648873" y="6333"/>
                      <a:pt x="648000" y="18000"/>
                    </a:cubicBezTo>
                    <a:lnTo>
                      <a:pt x="648000" y="18000"/>
                    </a:lnTo>
                    <a:cubicBezTo>
                      <a:pt x="649124" y="28121"/>
                      <a:pt x="639089" y="35747"/>
                      <a:pt x="630000" y="36000"/>
                    </a:cubicBezTo>
                    <a:cubicBezTo>
                      <a:pt x="496432" y="44164"/>
                      <a:pt x="190458" y="42589"/>
                      <a:pt x="18000" y="36000"/>
                    </a:cubicBezTo>
                    <a:cubicBezTo>
                      <a:pt x="6512" y="34439"/>
                      <a:pt x="-1087" y="29473"/>
                      <a:pt x="0" y="18000"/>
                    </a:cubicBezTo>
                    <a:close/>
                  </a:path>
                  <a:path w="648000" h="36000" stroke="0" extrusionOk="0">
                    <a:moveTo>
                      <a:pt x="0" y="18000"/>
                    </a:moveTo>
                    <a:cubicBezTo>
                      <a:pt x="-423" y="7816"/>
                      <a:pt x="8071" y="-375"/>
                      <a:pt x="18000" y="0"/>
                    </a:cubicBezTo>
                    <a:cubicBezTo>
                      <a:pt x="292112" y="21793"/>
                      <a:pt x="382388" y="9342"/>
                      <a:pt x="630000" y="0"/>
                    </a:cubicBezTo>
                    <a:cubicBezTo>
                      <a:pt x="637659" y="38"/>
                      <a:pt x="647804" y="8587"/>
                      <a:pt x="648000" y="18000"/>
                    </a:cubicBezTo>
                    <a:lnTo>
                      <a:pt x="648000" y="18000"/>
                    </a:lnTo>
                    <a:cubicBezTo>
                      <a:pt x="646187" y="27600"/>
                      <a:pt x="639471" y="35355"/>
                      <a:pt x="630000" y="36000"/>
                    </a:cubicBezTo>
                    <a:cubicBezTo>
                      <a:pt x="503331" y="39825"/>
                      <a:pt x="249991" y="97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nvGrpSpPr>
              <p:cNvPr id="125" name="Group 124">
                <a:extLst>
                  <a:ext uri="{FF2B5EF4-FFF2-40B4-BE49-F238E27FC236}">
                    <a16:creationId xmlns:a16="http://schemas.microsoft.com/office/drawing/2014/main" id="{7D3D9B1C-8D6D-4DBE-A92E-EE40779D245F}"/>
                  </a:ext>
                </a:extLst>
              </p:cNvPr>
              <p:cNvGrpSpPr/>
              <p:nvPr/>
            </p:nvGrpSpPr>
            <p:grpSpPr>
              <a:xfrm flipV="1">
                <a:off x="1890520" y="2517111"/>
                <a:ext cx="121367" cy="288000"/>
                <a:chOff x="4774077" y="2347088"/>
                <a:chExt cx="121367" cy="288000"/>
              </a:xfrm>
              <a:grpFill/>
            </p:grpSpPr>
            <p:sp>
              <p:nvSpPr>
                <p:cNvPr id="126" name="Slider Line">
                  <a:extLst>
                    <a:ext uri="{FF2B5EF4-FFF2-40B4-BE49-F238E27FC236}">
                      <a16:creationId xmlns:a16="http://schemas.microsoft.com/office/drawing/2014/main" id="{B1AEFBCC-1138-406E-9641-9A9E0A279D6F}"/>
                    </a:ext>
                  </a:extLst>
                </p:cNvPr>
                <p:cNvSpPr/>
                <p:nvPr/>
              </p:nvSpPr>
              <p:spPr>
                <a:xfrm rot="7078780">
                  <a:off x="4666076" y="2473487"/>
                  <a:ext cx="252001" cy="36000"/>
                </a:xfrm>
                <a:custGeom>
                  <a:avLst/>
                  <a:gdLst>
                    <a:gd name="connsiteX0" fmla="*/ 0 w 252001"/>
                    <a:gd name="connsiteY0" fmla="*/ 18000 h 36000"/>
                    <a:gd name="connsiteX1" fmla="*/ 18000 w 252001"/>
                    <a:gd name="connsiteY1" fmla="*/ 0 h 36000"/>
                    <a:gd name="connsiteX2" fmla="*/ 234001 w 252001"/>
                    <a:gd name="connsiteY2" fmla="*/ 0 h 36000"/>
                    <a:gd name="connsiteX3" fmla="*/ 252001 w 252001"/>
                    <a:gd name="connsiteY3" fmla="*/ 18000 h 36000"/>
                    <a:gd name="connsiteX4" fmla="*/ 252001 w 252001"/>
                    <a:gd name="connsiteY4" fmla="*/ 18000 h 36000"/>
                    <a:gd name="connsiteX5" fmla="*/ 234001 w 252001"/>
                    <a:gd name="connsiteY5" fmla="*/ 36000 h 36000"/>
                    <a:gd name="connsiteX6" fmla="*/ 18000 w 252001"/>
                    <a:gd name="connsiteY6" fmla="*/ 36000 h 36000"/>
                    <a:gd name="connsiteX7" fmla="*/ 0 w 252001"/>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2001" h="36000" fill="none" extrusionOk="0">
                      <a:moveTo>
                        <a:pt x="0" y="18000"/>
                      </a:moveTo>
                      <a:cubicBezTo>
                        <a:pt x="677" y="9295"/>
                        <a:pt x="6328" y="-344"/>
                        <a:pt x="18000" y="0"/>
                      </a:cubicBezTo>
                      <a:cubicBezTo>
                        <a:pt x="108713" y="9635"/>
                        <a:pt x="190127" y="-7716"/>
                        <a:pt x="234001" y="0"/>
                      </a:cubicBezTo>
                      <a:cubicBezTo>
                        <a:pt x="244217" y="-876"/>
                        <a:pt x="252874" y="6333"/>
                        <a:pt x="252001" y="18000"/>
                      </a:cubicBezTo>
                      <a:lnTo>
                        <a:pt x="252001" y="18000"/>
                      </a:lnTo>
                      <a:cubicBezTo>
                        <a:pt x="253125" y="28121"/>
                        <a:pt x="243090" y="35747"/>
                        <a:pt x="234001" y="36000"/>
                      </a:cubicBezTo>
                      <a:cubicBezTo>
                        <a:pt x="130594" y="29286"/>
                        <a:pt x="92310" y="32214"/>
                        <a:pt x="18000" y="36000"/>
                      </a:cubicBezTo>
                      <a:cubicBezTo>
                        <a:pt x="6512" y="34439"/>
                        <a:pt x="-1087" y="29473"/>
                        <a:pt x="0" y="18000"/>
                      </a:cubicBezTo>
                      <a:close/>
                    </a:path>
                    <a:path w="252001" h="36000" stroke="0" extrusionOk="0">
                      <a:moveTo>
                        <a:pt x="0" y="18000"/>
                      </a:moveTo>
                      <a:cubicBezTo>
                        <a:pt x="-423" y="7816"/>
                        <a:pt x="8071" y="-375"/>
                        <a:pt x="18000" y="0"/>
                      </a:cubicBezTo>
                      <a:cubicBezTo>
                        <a:pt x="108135" y="-8895"/>
                        <a:pt x="138117" y="9193"/>
                        <a:pt x="234001" y="0"/>
                      </a:cubicBezTo>
                      <a:cubicBezTo>
                        <a:pt x="241660" y="38"/>
                        <a:pt x="251805" y="8587"/>
                        <a:pt x="252001" y="18000"/>
                      </a:cubicBezTo>
                      <a:lnTo>
                        <a:pt x="252001" y="18000"/>
                      </a:lnTo>
                      <a:cubicBezTo>
                        <a:pt x="250188" y="27600"/>
                        <a:pt x="243472" y="35355"/>
                        <a:pt x="234001" y="36000"/>
                      </a:cubicBezTo>
                      <a:cubicBezTo>
                        <a:pt x="152997" y="42517"/>
                        <a:pt x="85560" y="42753"/>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127" name="Slider Line">
                  <a:extLst>
                    <a:ext uri="{FF2B5EF4-FFF2-40B4-BE49-F238E27FC236}">
                      <a16:creationId xmlns:a16="http://schemas.microsoft.com/office/drawing/2014/main" id="{3A1D60EF-98E9-43AA-AA22-14CDAA12A27E}"/>
                    </a:ext>
                  </a:extLst>
                </p:cNvPr>
                <p:cNvSpPr/>
                <p:nvPr/>
              </p:nvSpPr>
              <p:spPr>
                <a:xfrm rot="14521220" flipV="1">
                  <a:off x="4733444" y="2473088"/>
                  <a:ext cx="288000" cy="36000"/>
                </a:xfrm>
                <a:custGeom>
                  <a:avLst/>
                  <a:gdLst>
                    <a:gd name="connsiteX0" fmla="*/ 0 w 288000"/>
                    <a:gd name="connsiteY0" fmla="*/ 18000 h 36000"/>
                    <a:gd name="connsiteX1" fmla="*/ 18000 w 288000"/>
                    <a:gd name="connsiteY1" fmla="*/ 0 h 36000"/>
                    <a:gd name="connsiteX2" fmla="*/ 270000 w 288000"/>
                    <a:gd name="connsiteY2" fmla="*/ 0 h 36000"/>
                    <a:gd name="connsiteX3" fmla="*/ 288000 w 288000"/>
                    <a:gd name="connsiteY3" fmla="*/ 18000 h 36000"/>
                    <a:gd name="connsiteX4" fmla="*/ 288000 w 288000"/>
                    <a:gd name="connsiteY4" fmla="*/ 18000 h 36000"/>
                    <a:gd name="connsiteX5" fmla="*/ 270000 w 288000"/>
                    <a:gd name="connsiteY5" fmla="*/ 36000 h 36000"/>
                    <a:gd name="connsiteX6" fmla="*/ 18000 w 288000"/>
                    <a:gd name="connsiteY6" fmla="*/ 36000 h 36000"/>
                    <a:gd name="connsiteX7" fmla="*/ 0 w 28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8000" h="36000" fill="none" extrusionOk="0">
                      <a:moveTo>
                        <a:pt x="0" y="18000"/>
                      </a:moveTo>
                      <a:cubicBezTo>
                        <a:pt x="677" y="9295"/>
                        <a:pt x="6328" y="-344"/>
                        <a:pt x="18000" y="0"/>
                      </a:cubicBezTo>
                      <a:cubicBezTo>
                        <a:pt x="102513" y="307"/>
                        <a:pt x="169041" y="-11697"/>
                        <a:pt x="270000" y="0"/>
                      </a:cubicBezTo>
                      <a:cubicBezTo>
                        <a:pt x="280216" y="-876"/>
                        <a:pt x="288873" y="6333"/>
                        <a:pt x="288000" y="18000"/>
                      </a:cubicBezTo>
                      <a:lnTo>
                        <a:pt x="288000" y="18000"/>
                      </a:lnTo>
                      <a:cubicBezTo>
                        <a:pt x="289124" y="28121"/>
                        <a:pt x="279089" y="35747"/>
                        <a:pt x="270000" y="36000"/>
                      </a:cubicBezTo>
                      <a:cubicBezTo>
                        <a:pt x="201673" y="44164"/>
                        <a:pt x="110469" y="24589"/>
                        <a:pt x="18000" y="36000"/>
                      </a:cubicBezTo>
                      <a:cubicBezTo>
                        <a:pt x="6512" y="34439"/>
                        <a:pt x="-1087" y="29473"/>
                        <a:pt x="0" y="18000"/>
                      </a:cubicBezTo>
                      <a:close/>
                    </a:path>
                    <a:path w="288000" h="36000" stroke="0" extrusionOk="0">
                      <a:moveTo>
                        <a:pt x="0" y="18000"/>
                      </a:moveTo>
                      <a:cubicBezTo>
                        <a:pt x="-423" y="7816"/>
                        <a:pt x="8071" y="-375"/>
                        <a:pt x="18000" y="0"/>
                      </a:cubicBezTo>
                      <a:cubicBezTo>
                        <a:pt x="129678" y="7393"/>
                        <a:pt x="199354" y="2142"/>
                        <a:pt x="270000" y="0"/>
                      </a:cubicBezTo>
                      <a:cubicBezTo>
                        <a:pt x="277659" y="38"/>
                        <a:pt x="287804" y="8587"/>
                        <a:pt x="288000" y="18000"/>
                      </a:cubicBezTo>
                      <a:lnTo>
                        <a:pt x="288000" y="18000"/>
                      </a:lnTo>
                      <a:cubicBezTo>
                        <a:pt x="286187" y="27600"/>
                        <a:pt x="279471" y="35355"/>
                        <a:pt x="270000" y="36000"/>
                      </a:cubicBezTo>
                      <a:cubicBezTo>
                        <a:pt x="177976" y="25425"/>
                        <a:pt x="142563" y="313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grpSp>
        <p:sp>
          <p:nvSpPr>
            <p:cNvPr id="122" name="Slider Line">
              <a:extLst>
                <a:ext uri="{FF2B5EF4-FFF2-40B4-BE49-F238E27FC236}">
                  <a16:creationId xmlns:a16="http://schemas.microsoft.com/office/drawing/2014/main" id="{CC765A99-3689-4141-8344-8F880B4F3933}"/>
                </a:ext>
              </a:extLst>
            </p:cNvPr>
            <p:cNvSpPr/>
            <p:nvPr/>
          </p:nvSpPr>
          <p:spPr>
            <a:xfrm rot="10800000">
              <a:off x="2108813" y="4527294"/>
              <a:ext cx="4752000" cy="36000"/>
            </a:xfrm>
            <a:custGeom>
              <a:avLst/>
              <a:gdLst>
                <a:gd name="connsiteX0" fmla="*/ 0 w 4752000"/>
                <a:gd name="connsiteY0" fmla="*/ 18000 h 36000"/>
                <a:gd name="connsiteX1" fmla="*/ 18000 w 4752000"/>
                <a:gd name="connsiteY1" fmla="*/ 0 h 36000"/>
                <a:gd name="connsiteX2" fmla="*/ 691714 w 4752000"/>
                <a:gd name="connsiteY2" fmla="*/ 0 h 36000"/>
                <a:gd name="connsiteX3" fmla="*/ 1271109 w 4752000"/>
                <a:gd name="connsiteY3" fmla="*/ 0 h 36000"/>
                <a:gd name="connsiteX4" fmla="*/ 1944823 w 4752000"/>
                <a:gd name="connsiteY4" fmla="*/ 0 h 36000"/>
                <a:gd name="connsiteX5" fmla="*/ 2477057 w 4752000"/>
                <a:gd name="connsiteY5" fmla="*/ 0 h 36000"/>
                <a:gd name="connsiteX6" fmla="*/ 3245091 w 4752000"/>
                <a:gd name="connsiteY6" fmla="*/ 0 h 36000"/>
                <a:gd name="connsiteX7" fmla="*/ 3824486 w 4752000"/>
                <a:gd name="connsiteY7" fmla="*/ 0 h 36000"/>
                <a:gd name="connsiteX8" fmla="*/ 4734000 w 4752000"/>
                <a:gd name="connsiteY8" fmla="*/ 0 h 36000"/>
                <a:gd name="connsiteX9" fmla="*/ 4752000 w 4752000"/>
                <a:gd name="connsiteY9" fmla="*/ 18000 h 36000"/>
                <a:gd name="connsiteX10" fmla="*/ 4752000 w 4752000"/>
                <a:gd name="connsiteY10" fmla="*/ 18000 h 36000"/>
                <a:gd name="connsiteX11" fmla="*/ 4734000 w 4752000"/>
                <a:gd name="connsiteY11" fmla="*/ 36000 h 36000"/>
                <a:gd name="connsiteX12" fmla="*/ 4060286 w 4752000"/>
                <a:gd name="connsiteY12" fmla="*/ 36000 h 36000"/>
                <a:gd name="connsiteX13" fmla="*/ 3339411 w 4752000"/>
                <a:gd name="connsiteY13" fmla="*/ 36000 h 36000"/>
                <a:gd name="connsiteX14" fmla="*/ 2665697 w 4752000"/>
                <a:gd name="connsiteY14" fmla="*/ 36000 h 36000"/>
                <a:gd name="connsiteX15" fmla="*/ 1897663 w 4752000"/>
                <a:gd name="connsiteY15" fmla="*/ 36000 h 36000"/>
                <a:gd name="connsiteX16" fmla="*/ 1176789 w 4752000"/>
                <a:gd name="connsiteY16" fmla="*/ 36000 h 36000"/>
                <a:gd name="connsiteX17" fmla="*/ 18000 w 4752000"/>
                <a:gd name="connsiteY17" fmla="*/ 36000 h 36000"/>
                <a:gd name="connsiteX18" fmla="*/ 0 w 4752000"/>
                <a:gd name="connsiteY18"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752000" h="36000" fill="none" extrusionOk="0">
                  <a:moveTo>
                    <a:pt x="0" y="18000"/>
                  </a:moveTo>
                  <a:cubicBezTo>
                    <a:pt x="1519" y="6114"/>
                    <a:pt x="8250" y="1190"/>
                    <a:pt x="18000" y="0"/>
                  </a:cubicBezTo>
                  <a:cubicBezTo>
                    <a:pt x="240125" y="-1345"/>
                    <a:pt x="551638" y="4500"/>
                    <a:pt x="691714" y="0"/>
                  </a:cubicBezTo>
                  <a:cubicBezTo>
                    <a:pt x="831790" y="-4500"/>
                    <a:pt x="999745" y="-12605"/>
                    <a:pt x="1271109" y="0"/>
                  </a:cubicBezTo>
                  <a:cubicBezTo>
                    <a:pt x="1542474" y="12605"/>
                    <a:pt x="1780659" y="23012"/>
                    <a:pt x="1944823" y="0"/>
                  </a:cubicBezTo>
                  <a:cubicBezTo>
                    <a:pt x="2108987" y="-23012"/>
                    <a:pt x="2298903" y="1886"/>
                    <a:pt x="2477057" y="0"/>
                  </a:cubicBezTo>
                  <a:cubicBezTo>
                    <a:pt x="2655211" y="-1886"/>
                    <a:pt x="3005153" y="21712"/>
                    <a:pt x="3245091" y="0"/>
                  </a:cubicBezTo>
                  <a:cubicBezTo>
                    <a:pt x="3485029" y="-21712"/>
                    <a:pt x="3571250" y="8123"/>
                    <a:pt x="3824486" y="0"/>
                  </a:cubicBezTo>
                  <a:cubicBezTo>
                    <a:pt x="4077722" y="-8123"/>
                    <a:pt x="4450092" y="-44854"/>
                    <a:pt x="4734000" y="0"/>
                  </a:cubicBezTo>
                  <a:cubicBezTo>
                    <a:pt x="4743132" y="-397"/>
                    <a:pt x="4751215" y="9137"/>
                    <a:pt x="4752000" y="18000"/>
                  </a:cubicBezTo>
                  <a:lnTo>
                    <a:pt x="4752000" y="18000"/>
                  </a:lnTo>
                  <a:cubicBezTo>
                    <a:pt x="4752145" y="27618"/>
                    <a:pt x="4743304" y="37523"/>
                    <a:pt x="4734000" y="36000"/>
                  </a:cubicBezTo>
                  <a:cubicBezTo>
                    <a:pt x="4408471" y="48534"/>
                    <a:pt x="4296496" y="13611"/>
                    <a:pt x="4060286" y="36000"/>
                  </a:cubicBezTo>
                  <a:cubicBezTo>
                    <a:pt x="3824076" y="58389"/>
                    <a:pt x="3519663" y="52251"/>
                    <a:pt x="3339411" y="36000"/>
                  </a:cubicBezTo>
                  <a:cubicBezTo>
                    <a:pt x="3159160" y="19749"/>
                    <a:pt x="2932895" y="11856"/>
                    <a:pt x="2665697" y="36000"/>
                  </a:cubicBezTo>
                  <a:cubicBezTo>
                    <a:pt x="2398499" y="60144"/>
                    <a:pt x="2176020" y="72148"/>
                    <a:pt x="1897663" y="36000"/>
                  </a:cubicBezTo>
                  <a:cubicBezTo>
                    <a:pt x="1619306" y="-148"/>
                    <a:pt x="1525628" y="4439"/>
                    <a:pt x="1176789" y="36000"/>
                  </a:cubicBezTo>
                  <a:cubicBezTo>
                    <a:pt x="827950" y="67561"/>
                    <a:pt x="460657" y="77235"/>
                    <a:pt x="18000" y="36000"/>
                  </a:cubicBezTo>
                  <a:cubicBezTo>
                    <a:pt x="7677" y="35592"/>
                    <a:pt x="909" y="28865"/>
                    <a:pt x="0" y="18000"/>
                  </a:cubicBezTo>
                  <a:close/>
                </a:path>
                <a:path w="4752000" h="36000" stroke="0" extrusionOk="0">
                  <a:moveTo>
                    <a:pt x="0" y="18000"/>
                  </a:moveTo>
                  <a:cubicBezTo>
                    <a:pt x="-423" y="7816"/>
                    <a:pt x="8071" y="-375"/>
                    <a:pt x="18000" y="0"/>
                  </a:cubicBezTo>
                  <a:cubicBezTo>
                    <a:pt x="203742" y="37905"/>
                    <a:pt x="626161" y="-29167"/>
                    <a:pt x="786034" y="0"/>
                  </a:cubicBezTo>
                  <a:cubicBezTo>
                    <a:pt x="945907" y="29167"/>
                    <a:pt x="1326463" y="33402"/>
                    <a:pt x="1554069" y="0"/>
                  </a:cubicBezTo>
                  <a:cubicBezTo>
                    <a:pt x="1781675" y="-33402"/>
                    <a:pt x="2051069" y="27178"/>
                    <a:pt x="2227783" y="0"/>
                  </a:cubicBezTo>
                  <a:cubicBezTo>
                    <a:pt x="2404497" y="-27178"/>
                    <a:pt x="2636562" y="22091"/>
                    <a:pt x="2995817" y="0"/>
                  </a:cubicBezTo>
                  <a:cubicBezTo>
                    <a:pt x="3355072" y="-22091"/>
                    <a:pt x="3479251" y="-10030"/>
                    <a:pt x="3669531" y="0"/>
                  </a:cubicBezTo>
                  <a:cubicBezTo>
                    <a:pt x="3859811" y="10030"/>
                    <a:pt x="4326975" y="-29189"/>
                    <a:pt x="4734000" y="0"/>
                  </a:cubicBezTo>
                  <a:cubicBezTo>
                    <a:pt x="4744710" y="2099"/>
                    <a:pt x="4752677" y="9295"/>
                    <a:pt x="4752000" y="18000"/>
                  </a:cubicBezTo>
                  <a:lnTo>
                    <a:pt x="4752000" y="18000"/>
                  </a:lnTo>
                  <a:cubicBezTo>
                    <a:pt x="4750269" y="27597"/>
                    <a:pt x="4745651" y="35679"/>
                    <a:pt x="4734000" y="36000"/>
                  </a:cubicBezTo>
                  <a:cubicBezTo>
                    <a:pt x="4465223" y="38642"/>
                    <a:pt x="4378554" y="38256"/>
                    <a:pt x="4154606" y="36000"/>
                  </a:cubicBezTo>
                  <a:cubicBezTo>
                    <a:pt x="3930658" y="33744"/>
                    <a:pt x="3581699" y="22726"/>
                    <a:pt x="3433731" y="36000"/>
                  </a:cubicBezTo>
                  <a:cubicBezTo>
                    <a:pt x="3285763" y="49274"/>
                    <a:pt x="3004885" y="25550"/>
                    <a:pt x="2712857" y="36000"/>
                  </a:cubicBezTo>
                  <a:cubicBezTo>
                    <a:pt x="2420829" y="46450"/>
                    <a:pt x="2196704" y="56570"/>
                    <a:pt x="2039143" y="36000"/>
                  </a:cubicBezTo>
                  <a:cubicBezTo>
                    <a:pt x="1881582" y="15430"/>
                    <a:pt x="1557267" y="62972"/>
                    <a:pt x="1271109" y="36000"/>
                  </a:cubicBezTo>
                  <a:cubicBezTo>
                    <a:pt x="984951" y="9028"/>
                    <a:pt x="896107" y="21536"/>
                    <a:pt x="691714" y="36000"/>
                  </a:cubicBezTo>
                  <a:cubicBezTo>
                    <a:pt x="487321" y="50464"/>
                    <a:pt x="229479" y="50864"/>
                    <a:pt x="18000" y="36000"/>
                  </a:cubicBezTo>
                  <a:cubicBezTo>
                    <a:pt x="7355" y="36286"/>
                    <a:pt x="1878" y="28397"/>
                    <a:pt x="0" y="18000"/>
                  </a:cubicBezTo>
                  <a:close/>
                </a:path>
              </a:pathLst>
            </a:custGeom>
            <a:solidFill>
              <a:schemeClr val="accent1">
                <a:lumMod val="50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123" name="Slider Line">
              <a:extLst>
                <a:ext uri="{FF2B5EF4-FFF2-40B4-BE49-F238E27FC236}">
                  <a16:creationId xmlns:a16="http://schemas.microsoft.com/office/drawing/2014/main" id="{9BF41EE4-2B72-440A-BA7A-D7E53621A8B0}"/>
                </a:ext>
              </a:extLst>
            </p:cNvPr>
            <p:cNvSpPr/>
            <p:nvPr/>
          </p:nvSpPr>
          <p:spPr>
            <a:xfrm rot="16200000">
              <a:off x="6611664" y="4296499"/>
              <a:ext cx="468000" cy="36000"/>
            </a:xfrm>
            <a:custGeom>
              <a:avLst/>
              <a:gdLst>
                <a:gd name="connsiteX0" fmla="*/ 0 w 468000"/>
                <a:gd name="connsiteY0" fmla="*/ 18000 h 36000"/>
                <a:gd name="connsiteX1" fmla="*/ 18000 w 468000"/>
                <a:gd name="connsiteY1" fmla="*/ 0 h 36000"/>
                <a:gd name="connsiteX2" fmla="*/ 450000 w 468000"/>
                <a:gd name="connsiteY2" fmla="*/ 0 h 36000"/>
                <a:gd name="connsiteX3" fmla="*/ 468000 w 468000"/>
                <a:gd name="connsiteY3" fmla="*/ 18000 h 36000"/>
                <a:gd name="connsiteX4" fmla="*/ 468000 w 468000"/>
                <a:gd name="connsiteY4" fmla="*/ 18000 h 36000"/>
                <a:gd name="connsiteX5" fmla="*/ 450000 w 468000"/>
                <a:gd name="connsiteY5" fmla="*/ 36000 h 36000"/>
                <a:gd name="connsiteX6" fmla="*/ 18000 w 468000"/>
                <a:gd name="connsiteY6" fmla="*/ 36000 h 36000"/>
                <a:gd name="connsiteX7" fmla="*/ 0 w 46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8000" h="36000" fill="none" extrusionOk="0">
                  <a:moveTo>
                    <a:pt x="0" y="18000"/>
                  </a:moveTo>
                  <a:cubicBezTo>
                    <a:pt x="677" y="9295"/>
                    <a:pt x="6328" y="-344"/>
                    <a:pt x="18000" y="0"/>
                  </a:cubicBezTo>
                  <a:cubicBezTo>
                    <a:pt x="231527" y="-19493"/>
                    <a:pt x="240760" y="18903"/>
                    <a:pt x="450000" y="0"/>
                  </a:cubicBezTo>
                  <a:cubicBezTo>
                    <a:pt x="460216" y="-876"/>
                    <a:pt x="468873" y="6333"/>
                    <a:pt x="468000" y="18000"/>
                  </a:cubicBezTo>
                  <a:lnTo>
                    <a:pt x="468000" y="18000"/>
                  </a:lnTo>
                  <a:cubicBezTo>
                    <a:pt x="469124" y="28121"/>
                    <a:pt x="459089" y="35747"/>
                    <a:pt x="450000" y="36000"/>
                  </a:cubicBezTo>
                  <a:cubicBezTo>
                    <a:pt x="262710" y="56764"/>
                    <a:pt x="161578" y="33589"/>
                    <a:pt x="18000" y="36000"/>
                  </a:cubicBezTo>
                  <a:cubicBezTo>
                    <a:pt x="6512" y="34439"/>
                    <a:pt x="-1087" y="29473"/>
                    <a:pt x="0" y="18000"/>
                  </a:cubicBezTo>
                  <a:close/>
                </a:path>
                <a:path w="468000" h="36000" stroke="0" extrusionOk="0">
                  <a:moveTo>
                    <a:pt x="0" y="18000"/>
                  </a:moveTo>
                  <a:cubicBezTo>
                    <a:pt x="-423" y="7816"/>
                    <a:pt x="8071" y="-375"/>
                    <a:pt x="18000" y="0"/>
                  </a:cubicBezTo>
                  <a:cubicBezTo>
                    <a:pt x="157735" y="9193"/>
                    <a:pt x="285203" y="-10458"/>
                    <a:pt x="450000" y="0"/>
                  </a:cubicBezTo>
                  <a:cubicBezTo>
                    <a:pt x="457659" y="38"/>
                    <a:pt x="467804" y="8587"/>
                    <a:pt x="468000" y="18000"/>
                  </a:cubicBezTo>
                  <a:lnTo>
                    <a:pt x="468000" y="18000"/>
                  </a:lnTo>
                  <a:cubicBezTo>
                    <a:pt x="466187" y="27600"/>
                    <a:pt x="459471" y="35355"/>
                    <a:pt x="450000" y="36000"/>
                  </a:cubicBezTo>
                  <a:cubicBezTo>
                    <a:pt x="234585" y="16425"/>
                    <a:pt x="211758" y="18771"/>
                    <a:pt x="18000" y="36000"/>
                  </a:cubicBezTo>
                  <a:cubicBezTo>
                    <a:pt x="5824" y="35735"/>
                    <a:pt x="769" y="30040"/>
                    <a:pt x="0" y="18000"/>
                  </a:cubicBezTo>
                  <a:close/>
                </a:path>
              </a:pathLst>
            </a:custGeom>
            <a:solidFill>
              <a:schemeClr val="accent1">
                <a:lumMod val="50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129" name="Slider Line">
              <a:extLst>
                <a:ext uri="{FF2B5EF4-FFF2-40B4-BE49-F238E27FC236}">
                  <a16:creationId xmlns:a16="http://schemas.microsoft.com/office/drawing/2014/main" id="{28A6613D-1EF2-4937-A28F-E297D465BC9B}"/>
                </a:ext>
              </a:extLst>
            </p:cNvPr>
            <p:cNvSpPr/>
            <p:nvPr/>
          </p:nvSpPr>
          <p:spPr>
            <a:xfrm rot="16200000">
              <a:off x="4268514" y="4296499"/>
              <a:ext cx="468000" cy="36000"/>
            </a:xfrm>
            <a:custGeom>
              <a:avLst/>
              <a:gdLst>
                <a:gd name="connsiteX0" fmla="*/ 0 w 468000"/>
                <a:gd name="connsiteY0" fmla="*/ 18000 h 36000"/>
                <a:gd name="connsiteX1" fmla="*/ 18000 w 468000"/>
                <a:gd name="connsiteY1" fmla="*/ 0 h 36000"/>
                <a:gd name="connsiteX2" fmla="*/ 450000 w 468000"/>
                <a:gd name="connsiteY2" fmla="*/ 0 h 36000"/>
                <a:gd name="connsiteX3" fmla="*/ 468000 w 468000"/>
                <a:gd name="connsiteY3" fmla="*/ 18000 h 36000"/>
                <a:gd name="connsiteX4" fmla="*/ 468000 w 468000"/>
                <a:gd name="connsiteY4" fmla="*/ 18000 h 36000"/>
                <a:gd name="connsiteX5" fmla="*/ 450000 w 468000"/>
                <a:gd name="connsiteY5" fmla="*/ 36000 h 36000"/>
                <a:gd name="connsiteX6" fmla="*/ 18000 w 468000"/>
                <a:gd name="connsiteY6" fmla="*/ 36000 h 36000"/>
                <a:gd name="connsiteX7" fmla="*/ 0 w 46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8000" h="36000" fill="none" extrusionOk="0">
                  <a:moveTo>
                    <a:pt x="0" y="18000"/>
                  </a:moveTo>
                  <a:cubicBezTo>
                    <a:pt x="677" y="9295"/>
                    <a:pt x="6328" y="-344"/>
                    <a:pt x="18000" y="0"/>
                  </a:cubicBezTo>
                  <a:cubicBezTo>
                    <a:pt x="231527" y="-19493"/>
                    <a:pt x="240760" y="18903"/>
                    <a:pt x="450000" y="0"/>
                  </a:cubicBezTo>
                  <a:cubicBezTo>
                    <a:pt x="460216" y="-876"/>
                    <a:pt x="468873" y="6333"/>
                    <a:pt x="468000" y="18000"/>
                  </a:cubicBezTo>
                  <a:lnTo>
                    <a:pt x="468000" y="18000"/>
                  </a:lnTo>
                  <a:cubicBezTo>
                    <a:pt x="469124" y="28121"/>
                    <a:pt x="459089" y="35747"/>
                    <a:pt x="450000" y="36000"/>
                  </a:cubicBezTo>
                  <a:cubicBezTo>
                    <a:pt x="262710" y="56764"/>
                    <a:pt x="161578" y="33589"/>
                    <a:pt x="18000" y="36000"/>
                  </a:cubicBezTo>
                  <a:cubicBezTo>
                    <a:pt x="6512" y="34439"/>
                    <a:pt x="-1087" y="29473"/>
                    <a:pt x="0" y="18000"/>
                  </a:cubicBezTo>
                  <a:close/>
                </a:path>
                <a:path w="468000" h="36000" stroke="0" extrusionOk="0">
                  <a:moveTo>
                    <a:pt x="0" y="18000"/>
                  </a:moveTo>
                  <a:cubicBezTo>
                    <a:pt x="-423" y="7816"/>
                    <a:pt x="8071" y="-375"/>
                    <a:pt x="18000" y="0"/>
                  </a:cubicBezTo>
                  <a:cubicBezTo>
                    <a:pt x="157735" y="9193"/>
                    <a:pt x="285203" y="-10458"/>
                    <a:pt x="450000" y="0"/>
                  </a:cubicBezTo>
                  <a:cubicBezTo>
                    <a:pt x="457659" y="38"/>
                    <a:pt x="467804" y="8587"/>
                    <a:pt x="468000" y="18000"/>
                  </a:cubicBezTo>
                  <a:lnTo>
                    <a:pt x="468000" y="18000"/>
                  </a:lnTo>
                  <a:cubicBezTo>
                    <a:pt x="466187" y="27600"/>
                    <a:pt x="459471" y="35355"/>
                    <a:pt x="450000" y="36000"/>
                  </a:cubicBezTo>
                  <a:cubicBezTo>
                    <a:pt x="234585" y="16425"/>
                    <a:pt x="211758" y="18771"/>
                    <a:pt x="18000" y="36000"/>
                  </a:cubicBezTo>
                  <a:cubicBezTo>
                    <a:pt x="5824" y="35735"/>
                    <a:pt x="769" y="30040"/>
                    <a:pt x="0" y="18000"/>
                  </a:cubicBezTo>
                  <a:close/>
                </a:path>
              </a:pathLst>
            </a:custGeom>
            <a:solidFill>
              <a:schemeClr val="accent1">
                <a:lumMod val="50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grpSp>
        <p:nvGrpSpPr>
          <p:cNvPr id="131" name="Group 130">
            <a:extLst>
              <a:ext uri="{FF2B5EF4-FFF2-40B4-BE49-F238E27FC236}">
                <a16:creationId xmlns:a16="http://schemas.microsoft.com/office/drawing/2014/main" id="{7DE14811-B9AF-44B4-AA9E-F22E00F5F631}"/>
              </a:ext>
            </a:extLst>
          </p:cNvPr>
          <p:cNvGrpSpPr/>
          <p:nvPr/>
        </p:nvGrpSpPr>
        <p:grpSpPr>
          <a:xfrm rot="10800000">
            <a:off x="1703299" y="4074469"/>
            <a:ext cx="121367" cy="963303"/>
            <a:chOff x="1890520" y="1353653"/>
            <a:chExt cx="121367" cy="1451458"/>
          </a:xfrm>
          <a:solidFill>
            <a:schemeClr val="accent1">
              <a:lumMod val="50000"/>
            </a:schemeClr>
          </a:solidFill>
        </p:grpSpPr>
        <p:sp>
          <p:nvSpPr>
            <p:cNvPr id="134" name="Slider Line">
              <a:extLst>
                <a:ext uri="{FF2B5EF4-FFF2-40B4-BE49-F238E27FC236}">
                  <a16:creationId xmlns:a16="http://schemas.microsoft.com/office/drawing/2014/main" id="{E699C846-7481-480D-A520-6C37C1AC00A5}"/>
                </a:ext>
              </a:extLst>
            </p:cNvPr>
            <p:cNvSpPr/>
            <p:nvPr/>
          </p:nvSpPr>
          <p:spPr>
            <a:xfrm rot="5400000">
              <a:off x="1246031" y="2040813"/>
              <a:ext cx="1410319" cy="36000"/>
            </a:xfrm>
            <a:custGeom>
              <a:avLst/>
              <a:gdLst>
                <a:gd name="connsiteX0" fmla="*/ 0 w 1410319"/>
                <a:gd name="connsiteY0" fmla="*/ 18000 h 36000"/>
                <a:gd name="connsiteX1" fmla="*/ 18000 w 1410319"/>
                <a:gd name="connsiteY1" fmla="*/ 0 h 36000"/>
                <a:gd name="connsiteX2" fmla="*/ 718903 w 1410319"/>
                <a:gd name="connsiteY2" fmla="*/ 0 h 36000"/>
                <a:gd name="connsiteX3" fmla="*/ 1392319 w 1410319"/>
                <a:gd name="connsiteY3" fmla="*/ 0 h 36000"/>
                <a:gd name="connsiteX4" fmla="*/ 1410319 w 1410319"/>
                <a:gd name="connsiteY4" fmla="*/ 18000 h 36000"/>
                <a:gd name="connsiteX5" fmla="*/ 1410319 w 1410319"/>
                <a:gd name="connsiteY5" fmla="*/ 18000 h 36000"/>
                <a:gd name="connsiteX6" fmla="*/ 1392319 w 1410319"/>
                <a:gd name="connsiteY6" fmla="*/ 36000 h 36000"/>
                <a:gd name="connsiteX7" fmla="*/ 746389 w 1410319"/>
                <a:gd name="connsiteY7" fmla="*/ 36000 h 36000"/>
                <a:gd name="connsiteX8" fmla="*/ 18000 w 1410319"/>
                <a:gd name="connsiteY8" fmla="*/ 36000 h 36000"/>
                <a:gd name="connsiteX9" fmla="*/ 0 w 1410319"/>
                <a:gd name="connsiteY9"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0319" h="36000" fill="none" extrusionOk="0">
                  <a:moveTo>
                    <a:pt x="0" y="18000"/>
                  </a:moveTo>
                  <a:cubicBezTo>
                    <a:pt x="901" y="7725"/>
                    <a:pt x="8304" y="257"/>
                    <a:pt x="18000" y="0"/>
                  </a:cubicBezTo>
                  <a:cubicBezTo>
                    <a:pt x="297520" y="21247"/>
                    <a:pt x="441748" y="13319"/>
                    <a:pt x="718903" y="0"/>
                  </a:cubicBezTo>
                  <a:cubicBezTo>
                    <a:pt x="996058" y="-13319"/>
                    <a:pt x="1071814" y="24062"/>
                    <a:pt x="1392319" y="0"/>
                  </a:cubicBezTo>
                  <a:cubicBezTo>
                    <a:pt x="1403048" y="783"/>
                    <a:pt x="1410687" y="8414"/>
                    <a:pt x="1410319" y="18000"/>
                  </a:cubicBezTo>
                  <a:lnTo>
                    <a:pt x="1410319" y="18000"/>
                  </a:lnTo>
                  <a:cubicBezTo>
                    <a:pt x="1408772" y="26380"/>
                    <a:pt x="1401173" y="37532"/>
                    <a:pt x="1392319" y="36000"/>
                  </a:cubicBezTo>
                  <a:cubicBezTo>
                    <a:pt x="1101373" y="62966"/>
                    <a:pt x="893529" y="55268"/>
                    <a:pt x="746389" y="36000"/>
                  </a:cubicBezTo>
                  <a:cubicBezTo>
                    <a:pt x="599249" y="16733"/>
                    <a:pt x="262043" y="6275"/>
                    <a:pt x="18000" y="36000"/>
                  </a:cubicBezTo>
                  <a:cubicBezTo>
                    <a:pt x="6993" y="35003"/>
                    <a:pt x="221" y="27221"/>
                    <a:pt x="0" y="18000"/>
                  </a:cubicBezTo>
                  <a:close/>
                </a:path>
                <a:path w="1410319" h="36000" stroke="0" extrusionOk="0">
                  <a:moveTo>
                    <a:pt x="0" y="18000"/>
                  </a:moveTo>
                  <a:cubicBezTo>
                    <a:pt x="-423" y="7816"/>
                    <a:pt x="8071" y="-375"/>
                    <a:pt x="18000" y="0"/>
                  </a:cubicBezTo>
                  <a:cubicBezTo>
                    <a:pt x="211638" y="-19148"/>
                    <a:pt x="481343" y="13978"/>
                    <a:pt x="732646" y="0"/>
                  </a:cubicBezTo>
                  <a:cubicBezTo>
                    <a:pt x="983949" y="-13978"/>
                    <a:pt x="1226195" y="-18337"/>
                    <a:pt x="1392319" y="0"/>
                  </a:cubicBezTo>
                  <a:cubicBezTo>
                    <a:pt x="1403543" y="1193"/>
                    <a:pt x="1411101" y="9816"/>
                    <a:pt x="1410319" y="18000"/>
                  </a:cubicBezTo>
                  <a:lnTo>
                    <a:pt x="1410319" y="18000"/>
                  </a:lnTo>
                  <a:cubicBezTo>
                    <a:pt x="1410537" y="30142"/>
                    <a:pt x="1401368" y="36708"/>
                    <a:pt x="1392319" y="36000"/>
                  </a:cubicBezTo>
                  <a:cubicBezTo>
                    <a:pt x="1110154" y="58221"/>
                    <a:pt x="1031814" y="7051"/>
                    <a:pt x="705160" y="36000"/>
                  </a:cubicBezTo>
                  <a:cubicBezTo>
                    <a:pt x="378506" y="64949"/>
                    <a:pt x="352659" y="55848"/>
                    <a:pt x="18000" y="36000"/>
                  </a:cubicBezTo>
                  <a:cubicBezTo>
                    <a:pt x="6328" y="35656"/>
                    <a:pt x="1710" y="2762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nvGrpSpPr>
            <p:cNvPr id="135" name="Group 134">
              <a:extLst>
                <a:ext uri="{FF2B5EF4-FFF2-40B4-BE49-F238E27FC236}">
                  <a16:creationId xmlns:a16="http://schemas.microsoft.com/office/drawing/2014/main" id="{FF244D6E-380B-4966-815A-4B470E2394C3}"/>
                </a:ext>
              </a:extLst>
            </p:cNvPr>
            <p:cNvGrpSpPr/>
            <p:nvPr/>
          </p:nvGrpSpPr>
          <p:grpSpPr>
            <a:xfrm flipV="1">
              <a:off x="1890520" y="2517111"/>
              <a:ext cx="121367" cy="288000"/>
              <a:chOff x="4774077" y="2347088"/>
              <a:chExt cx="121367" cy="288000"/>
            </a:xfrm>
            <a:grpFill/>
          </p:grpSpPr>
          <p:sp>
            <p:nvSpPr>
              <p:cNvPr id="136" name="Slider Line">
                <a:extLst>
                  <a:ext uri="{FF2B5EF4-FFF2-40B4-BE49-F238E27FC236}">
                    <a16:creationId xmlns:a16="http://schemas.microsoft.com/office/drawing/2014/main" id="{ED4D24F0-F394-4488-B5B0-1B4E4A33605F}"/>
                  </a:ext>
                </a:extLst>
              </p:cNvPr>
              <p:cNvSpPr/>
              <p:nvPr/>
            </p:nvSpPr>
            <p:spPr>
              <a:xfrm rot="7078780">
                <a:off x="4666076" y="2473487"/>
                <a:ext cx="252001" cy="36000"/>
              </a:xfrm>
              <a:custGeom>
                <a:avLst/>
                <a:gdLst>
                  <a:gd name="connsiteX0" fmla="*/ 0 w 252001"/>
                  <a:gd name="connsiteY0" fmla="*/ 18000 h 36000"/>
                  <a:gd name="connsiteX1" fmla="*/ 18000 w 252001"/>
                  <a:gd name="connsiteY1" fmla="*/ 0 h 36000"/>
                  <a:gd name="connsiteX2" fmla="*/ 234001 w 252001"/>
                  <a:gd name="connsiteY2" fmla="*/ 0 h 36000"/>
                  <a:gd name="connsiteX3" fmla="*/ 252001 w 252001"/>
                  <a:gd name="connsiteY3" fmla="*/ 18000 h 36000"/>
                  <a:gd name="connsiteX4" fmla="*/ 252001 w 252001"/>
                  <a:gd name="connsiteY4" fmla="*/ 18000 h 36000"/>
                  <a:gd name="connsiteX5" fmla="*/ 234001 w 252001"/>
                  <a:gd name="connsiteY5" fmla="*/ 36000 h 36000"/>
                  <a:gd name="connsiteX6" fmla="*/ 18000 w 252001"/>
                  <a:gd name="connsiteY6" fmla="*/ 36000 h 36000"/>
                  <a:gd name="connsiteX7" fmla="*/ 0 w 252001"/>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2001" h="36000" fill="none" extrusionOk="0">
                    <a:moveTo>
                      <a:pt x="0" y="18000"/>
                    </a:moveTo>
                    <a:cubicBezTo>
                      <a:pt x="677" y="9295"/>
                      <a:pt x="6328" y="-344"/>
                      <a:pt x="18000" y="0"/>
                    </a:cubicBezTo>
                    <a:cubicBezTo>
                      <a:pt x="108713" y="9635"/>
                      <a:pt x="190127" y="-7716"/>
                      <a:pt x="234001" y="0"/>
                    </a:cubicBezTo>
                    <a:cubicBezTo>
                      <a:pt x="244217" y="-876"/>
                      <a:pt x="252874" y="6333"/>
                      <a:pt x="252001" y="18000"/>
                    </a:cubicBezTo>
                    <a:lnTo>
                      <a:pt x="252001" y="18000"/>
                    </a:lnTo>
                    <a:cubicBezTo>
                      <a:pt x="253125" y="28121"/>
                      <a:pt x="243090" y="35747"/>
                      <a:pt x="234001" y="36000"/>
                    </a:cubicBezTo>
                    <a:cubicBezTo>
                      <a:pt x="130594" y="29286"/>
                      <a:pt x="92310" y="32214"/>
                      <a:pt x="18000" y="36000"/>
                    </a:cubicBezTo>
                    <a:cubicBezTo>
                      <a:pt x="6512" y="34439"/>
                      <a:pt x="-1087" y="29473"/>
                      <a:pt x="0" y="18000"/>
                    </a:cubicBezTo>
                    <a:close/>
                  </a:path>
                  <a:path w="252001" h="36000" stroke="0" extrusionOk="0">
                    <a:moveTo>
                      <a:pt x="0" y="18000"/>
                    </a:moveTo>
                    <a:cubicBezTo>
                      <a:pt x="-423" y="7816"/>
                      <a:pt x="8071" y="-375"/>
                      <a:pt x="18000" y="0"/>
                    </a:cubicBezTo>
                    <a:cubicBezTo>
                      <a:pt x="108135" y="-8895"/>
                      <a:pt x="138117" y="9193"/>
                      <a:pt x="234001" y="0"/>
                    </a:cubicBezTo>
                    <a:cubicBezTo>
                      <a:pt x="241660" y="38"/>
                      <a:pt x="251805" y="8587"/>
                      <a:pt x="252001" y="18000"/>
                    </a:cubicBezTo>
                    <a:lnTo>
                      <a:pt x="252001" y="18000"/>
                    </a:lnTo>
                    <a:cubicBezTo>
                      <a:pt x="250188" y="27600"/>
                      <a:pt x="243472" y="35355"/>
                      <a:pt x="234001" y="36000"/>
                    </a:cubicBezTo>
                    <a:cubicBezTo>
                      <a:pt x="152997" y="42517"/>
                      <a:pt x="85560" y="42753"/>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137" name="Slider Line">
                <a:extLst>
                  <a:ext uri="{FF2B5EF4-FFF2-40B4-BE49-F238E27FC236}">
                    <a16:creationId xmlns:a16="http://schemas.microsoft.com/office/drawing/2014/main" id="{B1373D09-88FC-435E-962E-536E85A69815}"/>
                  </a:ext>
                </a:extLst>
              </p:cNvPr>
              <p:cNvSpPr/>
              <p:nvPr/>
            </p:nvSpPr>
            <p:spPr>
              <a:xfrm rot="14521220" flipV="1">
                <a:off x="4733444" y="2473088"/>
                <a:ext cx="288000" cy="36000"/>
              </a:xfrm>
              <a:custGeom>
                <a:avLst/>
                <a:gdLst>
                  <a:gd name="connsiteX0" fmla="*/ 0 w 288000"/>
                  <a:gd name="connsiteY0" fmla="*/ 18000 h 36000"/>
                  <a:gd name="connsiteX1" fmla="*/ 18000 w 288000"/>
                  <a:gd name="connsiteY1" fmla="*/ 0 h 36000"/>
                  <a:gd name="connsiteX2" fmla="*/ 270000 w 288000"/>
                  <a:gd name="connsiteY2" fmla="*/ 0 h 36000"/>
                  <a:gd name="connsiteX3" fmla="*/ 288000 w 288000"/>
                  <a:gd name="connsiteY3" fmla="*/ 18000 h 36000"/>
                  <a:gd name="connsiteX4" fmla="*/ 288000 w 288000"/>
                  <a:gd name="connsiteY4" fmla="*/ 18000 h 36000"/>
                  <a:gd name="connsiteX5" fmla="*/ 270000 w 288000"/>
                  <a:gd name="connsiteY5" fmla="*/ 36000 h 36000"/>
                  <a:gd name="connsiteX6" fmla="*/ 18000 w 288000"/>
                  <a:gd name="connsiteY6" fmla="*/ 36000 h 36000"/>
                  <a:gd name="connsiteX7" fmla="*/ 0 w 28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8000" h="36000" fill="none" extrusionOk="0">
                    <a:moveTo>
                      <a:pt x="0" y="18000"/>
                    </a:moveTo>
                    <a:cubicBezTo>
                      <a:pt x="677" y="9295"/>
                      <a:pt x="6328" y="-344"/>
                      <a:pt x="18000" y="0"/>
                    </a:cubicBezTo>
                    <a:cubicBezTo>
                      <a:pt x="102513" y="307"/>
                      <a:pt x="169041" y="-11697"/>
                      <a:pt x="270000" y="0"/>
                    </a:cubicBezTo>
                    <a:cubicBezTo>
                      <a:pt x="280216" y="-876"/>
                      <a:pt x="288873" y="6333"/>
                      <a:pt x="288000" y="18000"/>
                    </a:cubicBezTo>
                    <a:lnTo>
                      <a:pt x="288000" y="18000"/>
                    </a:lnTo>
                    <a:cubicBezTo>
                      <a:pt x="289124" y="28121"/>
                      <a:pt x="279089" y="35747"/>
                      <a:pt x="270000" y="36000"/>
                    </a:cubicBezTo>
                    <a:cubicBezTo>
                      <a:pt x="201673" y="44164"/>
                      <a:pt x="110469" y="24589"/>
                      <a:pt x="18000" y="36000"/>
                    </a:cubicBezTo>
                    <a:cubicBezTo>
                      <a:pt x="6512" y="34439"/>
                      <a:pt x="-1087" y="29473"/>
                      <a:pt x="0" y="18000"/>
                    </a:cubicBezTo>
                    <a:close/>
                  </a:path>
                  <a:path w="288000" h="36000" stroke="0" extrusionOk="0">
                    <a:moveTo>
                      <a:pt x="0" y="18000"/>
                    </a:moveTo>
                    <a:cubicBezTo>
                      <a:pt x="-423" y="7816"/>
                      <a:pt x="8071" y="-375"/>
                      <a:pt x="18000" y="0"/>
                    </a:cubicBezTo>
                    <a:cubicBezTo>
                      <a:pt x="129678" y="7393"/>
                      <a:pt x="199354" y="2142"/>
                      <a:pt x="270000" y="0"/>
                    </a:cubicBezTo>
                    <a:cubicBezTo>
                      <a:pt x="277659" y="38"/>
                      <a:pt x="287804" y="8587"/>
                      <a:pt x="288000" y="18000"/>
                    </a:cubicBezTo>
                    <a:lnTo>
                      <a:pt x="288000" y="18000"/>
                    </a:lnTo>
                    <a:cubicBezTo>
                      <a:pt x="286187" y="27600"/>
                      <a:pt x="279471" y="35355"/>
                      <a:pt x="270000" y="36000"/>
                    </a:cubicBezTo>
                    <a:cubicBezTo>
                      <a:pt x="177976" y="25425"/>
                      <a:pt x="142563" y="313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grpSp>
      <p:sp>
        <p:nvSpPr>
          <p:cNvPr id="132" name="Slider Line">
            <a:extLst>
              <a:ext uri="{FF2B5EF4-FFF2-40B4-BE49-F238E27FC236}">
                <a16:creationId xmlns:a16="http://schemas.microsoft.com/office/drawing/2014/main" id="{91248C62-1EF5-4548-BA53-58EB053C43E3}"/>
              </a:ext>
            </a:extLst>
          </p:cNvPr>
          <p:cNvSpPr/>
          <p:nvPr/>
        </p:nvSpPr>
        <p:spPr>
          <a:xfrm rot="10800000">
            <a:off x="1752955" y="5001417"/>
            <a:ext cx="8496000" cy="36000"/>
          </a:xfrm>
          <a:custGeom>
            <a:avLst/>
            <a:gdLst>
              <a:gd name="connsiteX0" fmla="*/ 0 w 8496000"/>
              <a:gd name="connsiteY0" fmla="*/ 18000 h 36000"/>
              <a:gd name="connsiteX1" fmla="*/ 18000 w 8496000"/>
              <a:gd name="connsiteY1" fmla="*/ 0 h 36000"/>
              <a:gd name="connsiteX2" fmla="*/ 837969 w 8496000"/>
              <a:gd name="connsiteY2" fmla="*/ 0 h 36000"/>
              <a:gd name="connsiteX3" fmla="*/ 1404138 w 8496000"/>
              <a:gd name="connsiteY3" fmla="*/ 0 h 36000"/>
              <a:gd name="connsiteX4" fmla="*/ 2139508 w 8496000"/>
              <a:gd name="connsiteY4" fmla="*/ 0 h 36000"/>
              <a:gd name="connsiteX5" fmla="*/ 2621077 w 8496000"/>
              <a:gd name="connsiteY5" fmla="*/ 0 h 36000"/>
              <a:gd name="connsiteX6" fmla="*/ 3441046 w 8496000"/>
              <a:gd name="connsiteY6" fmla="*/ 0 h 36000"/>
              <a:gd name="connsiteX7" fmla="*/ 3838015 w 8496000"/>
              <a:gd name="connsiteY7" fmla="*/ 0 h 36000"/>
              <a:gd name="connsiteX8" fmla="*/ 4234985 w 8496000"/>
              <a:gd name="connsiteY8" fmla="*/ 0 h 36000"/>
              <a:gd name="connsiteX9" fmla="*/ 4970354 w 8496000"/>
              <a:gd name="connsiteY9" fmla="*/ 0 h 36000"/>
              <a:gd name="connsiteX10" fmla="*/ 5367323 w 8496000"/>
              <a:gd name="connsiteY10" fmla="*/ 0 h 36000"/>
              <a:gd name="connsiteX11" fmla="*/ 6187292 w 8496000"/>
              <a:gd name="connsiteY11" fmla="*/ 0 h 36000"/>
              <a:gd name="connsiteX12" fmla="*/ 6753462 w 8496000"/>
              <a:gd name="connsiteY12" fmla="*/ 0 h 36000"/>
              <a:gd name="connsiteX13" fmla="*/ 7404231 w 8496000"/>
              <a:gd name="connsiteY13" fmla="*/ 0 h 36000"/>
              <a:gd name="connsiteX14" fmla="*/ 8478000 w 8496000"/>
              <a:gd name="connsiteY14" fmla="*/ 0 h 36000"/>
              <a:gd name="connsiteX15" fmla="*/ 8496000 w 8496000"/>
              <a:gd name="connsiteY15" fmla="*/ 18000 h 36000"/>
              <a:gd name="connsiteX16" fmla="*/ 8496000 w 8496000"/>
              <a:gd name="connsiteY16" fmla="*/ 18000 h 36000"/>
              <a:gd name="connsiteX17" fmla="*/ 8478000 w 8496000"/>
              <a:gd name="connsiteY17" fmla="*/ 36000 h 36000"/>
              <a:gd name="connsiteX18" fmla="*/ 7827231 w 8496000"/>
              <a:gd name="connsiteY18" fmla="*/ 36000 h 36000"/>
              <a:gd name="connsiteX19" fmla="*/ 7430262 w 8496000"/>
              <a:gd name="connsiteY19" fmla="*/ 36000 h 36000"/>
              <a:gd name="connsiteX20" fmla="*/ 6864092 w 8496000"/>
              <a:gd name="connsiteY20" fmla="*/ 36000 h 36000"/>
              <a:gd name="connsiteX21" fmla="*/ 6213323 w 8496000"/>
              <a:gd name="connsiteY21" fmla="*/ 36000 h 36000"/>
              <a:gd name="connsiteX22" fmla="*/ 5477954 w 8496000"/>
              <a:gd name="connsiteY22" fmla="*/ 36000 h 36000"/>
              <a:gd name="connsiteX23" fmla="*/ 4827185 w 8496000"/>
              <a:gd name="connsiteY23" fmla="*/ 36000 h 36000"/>
              <a:gd name="connsiteX24" fmla="*/ 4261015 w 8496000"/>
              <a:gd name="connsiteY24" fmla="*/ 36000 h 36000"/>
              <a:gd name="connsiteX25" fmla="*/ 3694846 w 8496000"/>
              <a:gd name="connsiteY25" fmla="*/ 36000 h 36000"/>
              <a:gd name="connsiteX26" fmla="*/ 3044077 w 8496000"/>
              <a:gd name="connsiteY26" fmla="*/ 36000 h 36000"/>
              <a:gd name="connsiteX27" fmla="*/ 2562508 w 8496000"/>
              <a:gd name="connsiteY27" fmla="*/ 36000 h 36000"/>
              <a:gd name="connsiteX28" fmla="*/ 1742538 w 8496000"/>
              <a:gd name="connsiteY28" fmla="*/ 36000 h 36000"/>
              <a:gd name="connsiteX29" fmla="*/ 1007169 w 8496000"/>
              <a:gd name="connsiteY29" fmla="*/ 36000 h 36000"/>
              <a:gd name="connsiteX30" fmla="*/ 18000 w 8496000"/>
              <a:gd name="connsiteY30" fmla="*/ 36000 h 36000"/>
              <a:gd name="connsiteX31" fmla="*/ 0 w 8496000"/>
              <a:gd name="connsiteY31"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8496000" h="36000" fill="none" extrusionOk="0">
                <a:moveTo>
                  <a:pt x="0" y="18000"/>
                </a:moveTo>
                <a:cubicBezTo>
                  <a:pt x="1149" y="8689"/>
                  <a:pt x="6338" y="-1012"/>
                  <a:pt x="18000" y="0"/>
                </a:cubicBezTo>
                <a:cubicBezTo>
                  <a:pt x="288795" y="-27684"/>
                  <a:pt x="471341" y="7028"/>
                  <a:pt x="837969" y="0"/>
                </a:cubicBezTo>
                <a:cubicBezTo>
                  <a:pt x="1204597" y="-7028"/>
                  <a:pt x="1173451" y="-27299"/>
                  <a:pt x="1404138" y="0"/>
                </a:cubicBezTo>
                <a:cubicBezTo>
                  <a:pt x="1634825" y="27299"/>
                  <a:pt x="1891977" y="35534"/>
                  <a:pt x="2139508" y="0"/>
                </a:cubicBezTo>
                <a:cubicBezTo>
                  <a:pt x="2387039" y="-35534"/>
                  <a:pt x="2395462" y="-17560"/>
                  <a:pt x="2621077" y="0"/>
                </a:cubicBezTo>
                <a:cubicBezTo>
                  <a:pt x="2846692" y="17560"/>
                  <a:pt x="3222516" y="18391"/>
                  <a:pt x="3441046" y="0"/>
                </a:cubicBezTo>
                <a:cubicBezTo>
                  <a:pt x="3659576" y="-18391"/>
                  <a:pt x="3686487" y="17180"/>
                  <a:pt x="3838015" y="0"/>
                </a:cubicBezTo>
                <a:cubicBezTo>
                  <a:pt x="3989543" y="-17180"/>
                  <a:pt x="4045766" y="-16610"/>
                  <a:pt x="4234985" y="0"/>
                </a:cubicBezTo>
                <a:cubicBezTo>
                  <a:pt x="4424204" y="16610"/>
                  <a:pt x="4623705" y="15206"/>
                  <a:pt x="4970354" y="0"/>
                </a:cubicBezTo>
                <a:cubicBezTo>
                  <a:pt x="5317003" y="-15206"/>
                  <a:pt x="5237051" y="6006"/>
                  <a:pt x="5367323" y="0"/>
                </a:cubicBezTo>
                <a:cubicBezTo>
                  <a:pt x="5497595" y="-6006"/>
                  <a:pt x="5944324" y="-26792"/>
                  <a:pt x="6187292" y="0"/>
                </a:cubicBezTo>
                <a:cubicBezTo>
                  <a:pt x="6430260" y="26792"/>
                  <a:pt x="6583293" y="1498"/>
                  <a:pt x="6753462" y="0"/>
                </a:cubicBezTo>
                <a:cubicBezTo>
                  <a:pt x="6923631" y="-1498"/>
                  <a:pt x="7125697" y="18897"/>
                  <a:pt x="7404231" y="0"/>
                </a:cubicBezTo>
                <a:cubicBezTo>
                  <a:pt x="7682765" y="-18897"/>
                  <a:pt x="7948049" y="-42744"/>
                  <a:pt x="8478000" y="0"/>
                </a:cubicBezTo>
                <a:cubicBezTo>
                  <a:pt x="8487044" y="126"/>
                  <a:pt x="8494959" y="9142"/>
                  <a:pt x="8496000" y="18000"/>
                </a:cubicBezTo>
                <a:lnTo>
                  <a:pt x="8496000" y="18000"/>
                </a:lnTo>
                <a:cubicBezTo>
                  <a:pt x="8496005" y="27425"/>
                  <a:pt x="8486504" y="37979"/>
                  <a:pt x="8478000" y="36000"/>
                </a:cubicBezTo>
                <a:cubicBezTo>
                  <a:pt x="8269007" y="13658"/>
                  <a:pt x="7972653" y="24769"/>
                  <a:pt x="7827231" y="36000"/>
                </a:cubicBezTo>
                <a:cubicBezTo>
                  <a:pt x="7681809" y="47231"/>
                  <a:pt x="7615227" y="19463"/>
                  <a:pt x="7430262" y="36000"/>
                </a:cubicBezTo>
                <a:cubicBezTo>
                  <a:pt x="7245297" y="52537"/>
                  <a:pt x="7039292" y="15497"/>
                  <a:pt x="6864092" y="36000"/>
                </a:cubicBezTo>
                <a:cubicBezTo>
                  <a:pt x="6688892" y="56504"/>
                  <a:pt x="6526531" y="56196"/>
                  <a:pt x="6213323" y="36000"/>
                </a:cubicBezTo>
                <a:cubicBezTo>
                  <a:pt x="5900115" y="15804"/>
                  <a:pt x="5828308" y="19423"/>
                  <a:pt x="5477954" y="36000"/>
                </a:cubicBezTo>
                <a:cubicBezTo>
                  <a:pt x="5127600" y="52577"/>
                  <a:pt x="5004051" y="4939"/>
                  <a:pt x="4827185" y="36000"/>
                </a:cubicBezTo>
                <a:cubicBezTo>
                  <a:pt x="4650319" y="67061"/>
                  <a:pt x="4445702" y="19777"/>
                  <a:pt x="4261015" y="36000"/>
                </a:cubicBezTo>
                <a:cubicBezTo>
                  <a:pt x="4076328" y="52224"/>
                  <a:pt x="3892576" y="11315"/>
                  <a:pt x="3694846" y="36000"/>
                </a:cubicBezTo>
                <a:cubicBezTo>
                  <a:pt x="3497116" y="60685"/>
                  <a:pt x="3267231" y="68285"/>
                  <a:pt x="3044077" y="36000"/>
                </a:cubicBezTo>
                <a:cubicBezTo>
                  <a:pt x="2820923" y="3715"/>
                  <a:pt x="2762732" y="30269"/>
                  <a:pt x="2562508" y="36000"/>
                </a:cubicBezTo>
                <a:cubicBezTo>
                  <a:pt x="2362284" y="41731"/>
                  <a:pt x="2027970" y="14263"/>
                  <a:pt x="1742538" y="36000"/>
                </a:cubicBezTo>
                <a:cubicBezTo>
                  <a:pt x="1457106" y="57738"/>
                  <a:pt x="1231425" y="39824"/>
                  <a:pt x="1007169" y="36000"/>
                </a:cubicBezTo>
                <a:cubicBezTo>
                  <a:pt x="782913" y="32176"/>
                  <a:pt x="254467" y="65091"/>
                  <a:pt x="18000" y="36000"/>
                </a:cubicBezTo>
                <a:cubicBezTo>
                  <a:pt x="8262" y="36553"/>
                  <a:pt x="-562" y="26213"/>
                  <a:pt x="0" y="18000"/>
                </a:cubicBezTo>
                <a:close/>
              </a:path>
              <a:path w="8496000" h="36000" stroke="0" extrusionOk="0">
                <a:moveTo>
                  <a:pt x="0" y="18000"/>
                </a:moveTo>
                <a:cubicBezTo>
                  <a:pt x="-423" y="7816"/>
                  <a:pt x="8071" y="-375"/>
                  <a:pt x="18000" y="0"/>
                </a:cubicBezTo>
                <a:cubicBezTo>
                  <a:pt x="334817" y="21308"/>
                  <a:pt x="588838" y="-29746"/>
                  <a:pt x="837969" y="0"/>
                </a:cubicBezTo>
                <a:cubicBezTo>
                  <a:pt x="1087100" y="29746"/>
                  <a:pt x="1417141" y="-26457"/>
                  <a:pt x="1657938" y="0"/>
                </a:cubicBezTo>
                <a:cubicBezTo>
                  <a:pt x="1898735" y="26457"/>
                  <a:pt x="2100564" y="-30920"/>
                  <a:pt x="2308708" y="0"/>
                </a:cubicBezTo>
                <a:cubicBezTo>
                  <a:pt x="2516852" y="30920"/>
                  <a:pt x="2791008" y="-20201"/>
                  <a:pt x="3128677" y="0"/>
                </a:cubicBezTo>
                <a:cubicBezTo>
                  <a:pt x="3466346" y="20201"/>
                  <a:pt x="3637336" y="27369"/>
                  <a:pt x="3779446" y="0"/>
                </a:cubicBezTo>
                <a:cubicBezTo>
                  <a:pt x="3921556" y="-27369"/>
                  <a:pt x="4129171" y="27728"/>
                  <a:pt x="4430215" y="0"/>
                </a:cubicBezTo>
                <a:cubicBezTo>
                  <a:pt x="4731259" y="-27728"/>
                  <a:pt x="4998456" y="28850"/>
                  <a:pt x="5250185" y="0"/>
                </a:cubicBezTo>
                <a:cubicBezTo>
                  <a:pt x="5501914" y="-28850"/>
                  <a:pt x="5581080" y="19210"/>
                  <a:pt x="5816354" y="0"/>
                </a:cubicBezTo>
                <a:cubicBezTo>
                  <a:pt x="6051628" y="-19210"/>
                  <a:pt x="6220895" y="29635"/>
                  <a:pt x="6467123" y="0"/>
                </a:cubicBezTo>
                <a:cubicBezTo>
                  <a:pt x="6713351" y="-29635"/>
                  <a:pt x="6752234" y="2626"/>
                  <a:pt x="6948692" y="0"/>
                </a:cubicBezTo>
                <a:cubicBezTo>
                  <a:pt x="7145150" y="-2626"/>
                  <a:pt x="7510907" y="-11590"/>
                  <a:pt x="7684062" y="0"/>
                </a:cubicBezTo>
                <a:cubicBezTo>
                  <a:pt x="7857217" y="11590"/>
                  <a:pt x="8310459" y="-6156"/>
                  <a:pt x="8478000" y="0"/>
                </a:cubicBezTo>
                <a:cubicBezTo>
                  <a:pt x="8487624" y="1509"/>
                  <a:pt x="8496788" y="8842"/>
                  <a:pt x="8496000" y="18000"/>
                </a:cubicBezTo>
                <a:lnTo>
                  <a:pt x="8496000" y="18000"/>
                </a:lnTo>
                <a:cubicBezTo>
                  <a:pt x="8496368" y="28296"/>
                  <a:pt x="8486394" y="34439"/>
                  <a:pt x="8478000" y="36000"/>
                </a:cubicBezTo>
                <a:cubicBezTo>
                  <a:pt x="8262105" y="49888"/>
                  <a:pt x="7998066" y="5963"/>
                  <a:pt x="7827231" y="36000"/>
                </a:cubicBezTo>
                <a:cubicBezTo>
                  <a:pt x="7656396" y="66037"/>
                  <a:pt x="7539659" y="51190"/>
                  <a:pt x="7345662" y="36000"/>
                </a:cubicBezTo>
                <a:cubicBezTo>
                  <a:pt x="7151665" y="20810"/>
                  <a:pt x="6899318" y="27920"/>
                  <a:pt x="6694892" y="36000"/>
                </a:cubicBezTo>
                <a:cubicBezTo>
                  <a:pt x="6490466" y="44081"/>
                  <a:pt x="6313220" y="12374"/>
                  <a:pt x="6213323" y="36000"/>
                </a:cubicBezTo>
                <a:cubicBezTo>
                  <a:pt x="6113426" y="59626"/>
                  <a:pt x="5860277" y="55856"/>
                  <a:pt x="5731754" y="36000"/>
                </a:cubicBezTo>
                <a:cubicBezTo>
                  <a:pt x="5603231" y="16144"/>
                  <a:pt x="5132876" y="1794"/>
                  <a:pt x="4911785" y="36000"/>
                </a:cubicBezTo>
                <a:cubicBezTo>
                  <a:pt x="4690694" y="70206"/>
                  <a:pt x="4511555" y="58245"/>
                  <a:pt x="4345615" y="36000"/>
                </a:cubicBezTo>
                <a:cubicBezTo>
                  <a:pt x="4179675" y="13756"/>
                  <a:pt x="4131764" y="27079"/>
                  <a:pt x="3948646" y="36000"/>
                </a:cubicBezTo>
                <a:cubicBezTo>
                  <a:pt x="3765528" y="44921"/>
                  <a:pt x="3546244" y="27295"/>
                  <a:pt x="3297877" y="36000"/>
                </a:cubicBezTo>
                <a:cubicBezTo>
                  <a:pt x="3049510" y="44705"/>
                  <a:pt x="3020163" y="51565"/>
                  <a:pt x="2900908" y="36000"/>
                </a:cubicBezTo>
                <a:cubicBezTo>
                  <a:pt x="2781653" y="20435"/>
                  <a:pt x="2659422" y="44186"/>
                  <a:pt x="2503938" y="36000"/>
                </a:cubicBezTo>
                <a:cubicBezTo>
                  <a:pt x="2348454" y="27815"/>
                  <a:pt x="2279028" y="40792"/>
                  <a:pt x="2106969" y="36000"/>
                </a:cubicBezTo>
                <a:cubicBezTo>
                  <a:pt x="1934910" y="31208"/>
                  <a:pt x="1802694" y="22969"/>
                  <a:pt x="1625400" y="36000"/>
                </a:cubicBezTo>
                <a:cubicBezTo>
                  <a:pt x="1448106" y="49031"/>
                  <a:pt x="1223355" y="15891"/>
                  <a:pt x="1059231" y="36000"/>
                </a:cubicBezTo>
                <a:cubicBezTo>
                  <a:pt x="895107" y="56109"/>
                  <a:pt x="365020" y="37056"/>
                  <a:pt x="18000" y="36000"/>
                </a:cubicBezTo>
                <a:cubicBezTo>
                  <a:pt x="6051" y="35658"/>
                  <a:pt x="228" y="26292"/>
                  <a:pt x="0" y="18000"/>
                </a:cubicBezTo>
                <a:close/>
              </a:path>
            </a:pathLst>
          </a:custGeom>
          <a:solidFill>
            <a:schemeClr val="accent1">
              <a:lumMod val="50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133" name="Slider Line">
            <a:extLst>
              <a:ext uri="{FF2B5EF4-FFF2-40B4-BE49-F238E27FC236}">
                <a16:creationId xmlns:a16="http://schemas.microsoft.com/office/drawing/2014/main" id="{C91DF9DF-04CD-434E-AD75-96DA5E0D2B14}"/>
              </a:ext>
            </a:extLst>
          </p:cNvPr>
          <p:cNvSpPr/>
          <p:nvPr/>
        </p:nvSpPr>
        <p:spPr>
          <a:xfrm rot="16200000">
            <a:off x="9765806" y="4546147"/>
            <a:ext cx="936000" cy="36000"/>
          </a:xfrm>
          <a:custGeom>
            <a:avLst/>
            <a:gdLst>
              <a:gd name="connsiteX0" fmla="*/ 0 w 936000"/>
              <a:gd name="connsiteY0" fmla="*/ 18000 h 36000"/>
              <a:gd name="connsiteX1" fmla="*/ 18000 w 936000"/>
              <a:gd name="connsiteY1" fmla="*/ 0 h 36000"/>
              <a:gd name="connsiteX2" fmla="*/ 477000 w 936000"/>
              <a:gd name="connsiteY2" fmla="*/ 0 h 36000"/>
              <a:gd name="connsiteX3" fmla="*/ 918000 w 936000"/>
              <a:gd name="connsiteY3" fmla="*/ 0 h 36000"/>
              <a:gd name="connsiteX4" fmla="*/ 936000 w 936000"/>
              <a:gd name="connsiteY4" fmla="*/ 18000 h 36000"/>
              <a:gd name="connsiteX5" fmla="*/ 936000 w 936000"/>
              <a:gd name="connsiteY5" fmla="*/ 18000 h 36000"/>
              <a:gd name="connsiteX6" fmla="*/ 918000 w 936000"/>
              <a:gd name="connsiteY6" fmla="*/ 36000 h 36000"/>
              <a:gd name="connsiteX7" fmla="*/ 495000 w 936000"/>
              <a:gd name="connsiteY7" fmla="*/ 36000 h 36000"/>
              <a:gd name="connsiteX8" fmla="*/ 18000 w 936000"/>
              <a:gd name="connsiteY8" fmla="*/ 36000 h 36000"/>
              <a:gd name="connsiteX9" fmla="*/ 0 w 936000"/>
              <a:gd name="connsiteY9"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6000" h="36000" fill="none" extrusionOk="0">
                <a:moveTo>
                  <a:pt x="0" y="18000"/>
                </a:moveTo>
                <a:cubicBezTo>
                  <a:pt x="901" y="7725"/>
                  <a:pt x="8304" y="257"/>
                  <a:pt x="18000" y="0"/>
                </a:cubicBezTo>
                <a:cubicBezTo>
                  <a:pt x="140696" y="15427"/>
                  <a:pt x="364680" y="-9920"/>
                  <a:pt x="477000" y="0"/>
                </a:cubicBezTo>
                <a:cubicBezTo>
                  <a:pt x="589320" y="9920"/>
                  <a:pt x="726544" y="-2175"/>
                  <a:pt x="918000" y="0"/>
                </a:cubicBezTo>
                <a:cubicBezTo>
                  <a:pt x="928729" y="783"/>
                  <a:pt x="936368" y="8414"/>
                  <a:pt x="936000" y="18000"/>
                </a:cubicBezTo>
                <a:lnTo>
                  <a:pt x="936000" y="18000"/>
                </a:lnTo>
                <a:cubicBezTo>
                  <a:pt x="934453" y="26380"/>
                  <a:pt x="926854" y="37532"/>
                  <a:pt x="918000" y="36000"/>
                </a:cubicBezTo>
                <a:cubicBezTo>
                  <a:pt x="725768" y="15108"/>
                  <a:pt x="671831" y="47874"/>
                  <a:pt x="495000" y="36000"/>
                </a:cubicBezTo>
                <a:cubicBezTo>
                  <a:pt x="318169" y="24126"/>
                  <a:pt x="180224" y="34215"/>
                  <a:pt x="18000" y="36000"/>
                </a:cubicBezTo>
                <a:cubicBezTo>
                  <a:pt x="6993" y="35003"/>
                  <a:pt x="221" y="27221"/>
                  <a:pt x="0" y="18000"/>
                </a:cubicBezTo>
                <a:close/>
              </a:path>
              <a:path w="936000" h="36000" stroke="0" extrusionOk="0">
                <a:moveTo>
                  <a:pt x="0" y="18000"/>
                </a:moveTo>
                <a:cubicBezTo>
                  <a:pt x="-423" y="7816"/>
                  <a:pt x="8071" y="-375"/>
                  <a:pt x="18000" y="0"/>
                </a:cubicBezTo>
                <a:cubicBezTo>
                  <a:pt x="208443" y="3793"/>
                  <a:pt x="283482" y="12942"/>
                  <a:pt x="486000" y="0"/>
                </a:cubicBezTo>
                <a:cubicBezTo>
                  <a:pt x="688518" y="-12942"/>
                  <a:pt x="824712" y="11653"/>
                  <a:pt x="918000" y="0"/>
                </a:cubicBezTo>
                <a:cubicBezTo>
                  <a:pt x="929224" y="1193"/>
                  <a:pt x="936782" y="9816"/>
                  <a:pt x="936000" y="18000"/>
                </a:cubicBezTo>
                <a:lnTo>
                  <a:pt x="936000" y="18000"/>
                </a:lnTo>
                <a:cubicBezTo>
                  <a:pt x="936218" y="30142"/>
                  <a:pt x="927049" y="36708"/>
                  <a:pt x="918000" y="36000"/>
                </a:cubicBezTo>
                <a:cubicBezTo>
                  <a:pt x="734661" y="35595"/>
                  <a:pt x="685706" y="21337"/>
                  <a:pt x="468000" y="36000"/>
                </a:cubicBezTo>
                <a:cubicBezTo>
                  <a:pt x="250294" y="50663"/>
                  <a:pt x="241450" y="14758"/>
                  <a:pt x="18000" y="36000"/>
                </a:cubicBezTo>
                <a:cubicBezTo>
                  <a:pt x="6328" y="35656"/>
                  <a:pt x="1710" y="27620"/>
                  <a:pt x="0" y="18000"/>
                </a:cubicBezTo>
                <a:close/>
              </a:path>
            </a:pathLst>
          </a:custGeom>
          <a:solidFill>
            <a:schemeClr val="accent1">
              <a:lumMod val="50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138" name="TextBox 137">
            <a:extLst>
              <a:ext uri="{FF2B5EF4-FFF2-40B4-BE49-F238E27FC236}">
                <a16:creationId xmlns:a16="http://schemas.microsoft.com/office/drawing/2014/main" id="{EFDEE333-42DB-45E7-8A97-6CBEA57EB819}"/>
              </a:ext>
            </a:extLst>
          </p:cNvPr>
          <p:cNvSpPr txBox="1"/>
          <p:nvPr/>
        </p:nvSpPr>
        <p:spPr>
          <a:xfrm>
            <a:off x="4522584" y="5079101"/>
            <a:ext cx="2956741" cy="307777"/>
          </a:xfrm>
          <a:prstGeom prst="rect">
            <a:avLst/>
          </a:prstGeom>
          <a:noFill/>
        </p:spPr>
        <p:txBody>
          <a:bodyPr wrap="square" rtlCol="0" anchor="ctr">
            <a:spAutoFit/>
          </a:bodyPr>
          <a:lstStyle/>
          <a:p>
            <a:pPr algn="ctr"/>
            <a:r>
              <a:rPr lang="es-ES" sz="1400" dirty="0">
                <a:latin typeface="Consolas" panose="020B0609020204030204" pitchFamily="49" charset="0"/>
              </a:rPr>
              <a:t>git pull</a:t>
            </a:r>
          </a:p>
        </p:txBody>
      </p:sp>
      <p:sp>
        <p:nvSpPr>
          <p:cNvPr id="139" name="TextBox 138">
            <a:extLst>
              <a:ext uri="{FF2B5EF4-FFF2-40B4-BE49-F238E27FC236}">
                <a16:creationId xmlns:a16="http://schemas.microsoft.com/office/drawing/2014/main" id="{33F69A25-AA72-480B-AD7C-10FD42C5FC11}"/>
              </a:ext>
            </a:extLst>
          </p:cNvPr>
          <p:cNvSpPr txBox="1"/>
          <p:nvPr/>
        </p:nvSpPr>
        <p:spPr>
          <a:xfrm>
            <a:off x="6980075" y="4575930"/>
            <a:ext cx="2956741" cy="307777"/>
          </a:xfrm>
          <a:prstGeom prst="rect">
            <a:avLst/>
          </a:prstGeom>
          <a:noFill/>
        </p:spPr>
        <p:txBody>
          <a:bodyPr wrap="square" rtlCol="0" anchor="ctr">
            <a:spAutoFit/>
          </a:bodyPr>
          <a:lstStyle/>
          <a:p>
            <a:pPr algn="ctr"/>
            <a:r>
              <a:rPr lang="es-ES" sz="1400" dirty="0">
                <a:latin typeface="Consolas" panose="020B0609020204030204" pitchFamily="49" charset="0"/>
              </a:rPr>
              <a:t>git fetch</a:t>
            </a:r>
          </a:p>
        </p:txBody>
      </p:sp>
      <p:sp>
        <p:nvSpPr>
          <p:cNvPr id="140" name="TextBox 139">
            <a:extLst>
              <a:ext uri="{FF2B5EF4-FFF2-40B4-BE49-F238E27FC236}">
                <a16:creationId xmlns:a16="http://schemas.microsoft.com/office/drawing/2014/main" id="{668B10AA-BBB8-4B22-8E99-3404F9A65EF6}"/>
              </a:ext>
            </a:extLst>
          </p:cNvPr>
          <p:cNvSpPr txBox="1"/>
          <p:nvPr/>
        </p:nvSpPr>
        <p:spPr>
          <a:xfrm>
            <a:off x="6960911" y="2395015"/>
            <a:ext cx="2956741" cy="307777"/>
          </a:xfrm>
          <a:prstGeom prst="rect">
            <a:avLst/>
          </a:prstGeom>
          <a:noFill/>
        </p:spPr>
        <p:txBody>
          <a:bodyPr wrap="square" rtlCol="0" anchor="ctr">
            <a:spAutoFit/>
          </a:bodyPr>
          <a:lstStyle/>
          <a:p>
            <a:pPr algn="ctr"/>
            <a:r>
              <a:rPr lang="es-ES" sz="1400" dirty="0">
                <a:latin typeface="Consolas" panose="020B0609020204030204" pitchFamily="49" charset="0"/>
              </a:rPr>
              <a:t>git push</a:t>
            </a:r>
          </a:p>
        </p:txBody>
      </p:sp>
    </p:spTree>
    <p:extLst>
      <p:ext uri="{BB962C8B-B14F-4D97-AF65-F5344CB8AC3E}">
        <p14:creationId xmlns:p14="http://schemas.microsoft.com/office/powerpoint/2010/main" val="110578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5000"/>
            <a:lum/>
          </a:blip>
          <a:srcRect/>
          <a:stretch>
            <a:fillRect t="-41000" b="-41000"/>
          </a:stretch>
        </a:blipFill>
        <a:effectLst/>
      </p:bgPr>
    </p:bg>
    <p:spTree>
      <p:nvGrpSpPr>
        <p:cNvPr id="1" name=""/>
        <p:cNvGrpSpPr/>
        <p:nvPr/>
      </p:nvGrpSpPr>
      <p:grpSpPr>
        <a:xfrm>
          <a:off x="0" y="0"/>
          <a:ext cx="0" cy="0"/>
          <a:chOff x="0" y="0"/>
          <a:chExt cx="0" cy="0"/>
        </a:xfrm>
      </p:grpSpPr>
      <p:grpSp>
        <p:nvGrpSpPr>
          <p:cNvPr id="32" name="Group 31">
            <a:extLst>
              <a:ext uri="{FF2B5EF4-FFF2-40B4-BE49-F238E27FC236}">
                <a16:creationId xmlns:a16="http://schemas.microsoft.com/office/drawing/2014/main" id="{CF9C90F3-F531-40D0-B713-011C79530CC4}"/>
              </a:ext>
            </a:extLst>
          </p:cNvPr>
          <p:cNvGrpSpPr/>
          <p:nvPr/>
        </p:nvGrpSpPr>
        <p:grpSpPr>
          <a:xfrm>
            <a:off x="2903716" y="879615"/>
            <a:ext cx="2365147" cy="403085"/>
            <a:chOff x="2455481" y="2981259"/>
            <a:chExt cx="1486280" cy="895482"/>
          </a:xfrm>
          <a:solidFill>
            <a:schemeClr val="accent1">
              <a:lumMod val="20000"/>
              <a:lumOff val="80000"/>
            </a:schemeClr>
          </a:solidFill>
        </p:grpSpPr>
        <p:sp>
          <p:nvSpPr>
            <p:cNvPr id="33" name="Picture Placeholder Background">
              <a:extLst>
                <a:ext uri="{FF2B5EF4-FFF2-40B4-BE49-F238E27FC236}">
                  <a16:creationId xmlns:a16="http://schemas.microsoft.com/office/drawing/2014/main" id="{A12EE535-9E4B-41AB-A645-C490E3734384}"/>
                </a:ext>
              </a:extLst>
            </p:cNvPr>
            <p:cNvSpPr/>
            <p:nvPr/>
          </p:nvSpPr>
          <p:spPr>
            <a:xfrm>
              <a:off x="2455481" y="2981259"/>
              <a:ext cx="1486280" cy="895482"/>
            </a:xfrm>
            <a:custGeom>
              <a:avLst/>
              <a:gdLst>
                <a:gd name="connsiteX0" fmla="*/ 0 w 1486280"/>
                <a:gd name="connsiteY0" fmla="*/ 11059 h 895482"/>
                <a:gd name="connsiteX1" fmla="*/ 11059 w 1486280"/>
                <a:gd name="connsiteY1" fmla="*/ 0 h 895482"/>
                <a:gd name="connsiteX2" fmla="*/ 499113 w 1486280"/>
                <a:gd name="connsiteY2" fmla="*/ 0 h 895482"/>
                <a:gd name="connsiteX3" fmla="*/ 1016450 w 1486280"/>
                <a:gd name="connsiteY3" fmla="*/ 0 h 895482"/>
                <a:gd name="connsiteX4" fmla="*/ 1475221 w 1486280"/>
                <a:gd name="connsiteY4" fmla="*/ 0 h 895482"/>
                <a:gd name="connsiteX5" fmla="*/ 1486280 w 1486280"/>
                <a:gd name="connsiteY5" fmla="*/ 11059 h 895482"/>
                <a:gd name="connsiteX6" fmla="*/ 1486280 w 1486280"/>
                <a:gd name="connsiteY6" fmla="*/ 421540 h 895482"/>
                <a:gd name="connsiteX7" fmla="*/ 1486280 w 1486280"/>
                <a:gd name="connsiteY7" fmla="*/ 884423 h 895482"/>
                <a:gd name="connsiteX8" fmla="*/ 1475221 w 1486280"/>
                <a:gd name="connsiteY8" fmla="*/ 895482 h 895482"/>
                <a:gd name="connsiteX9" fmla="*/ 1001809 w 1486280"/>
                <a:gd name="connsiteY9" fmla="*/ 895482 h 895482"/>
                <a:gd name="connsiteX10" fmla="*/ 484471 w 1486280"/>
                <a:gd name="connsiteY10" fmla="*/ 895482 h 895482"/>
                <a:gd name="connsiteX11" fmla="*/ 11059 w 1486280"/>
                <a:gd name="connsiteY11" fmla="*/ 895482 h 895482"/>
                <a:gd name="connsiteX12" fmla="*/ 0 w 1486280"/>
                <a:gd name="connsiteY12" fmla="*/ 884423 h 895482"/>
                <a:gd name="connsiteX13" fmla="*/ 0 w 1486280"/>
                <a:gd name="connsiteY13" fmla="*/ 430274 h 895482"/>
                <a:gd name="connsiteX14" fmla="*/ 0 w 1486280"/>
                <a:gd name="connsiteY14" fmla="*/ 11059 h 89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86280" h="895482" fill="none" extrusionOk="0">
                  <a:moveTo>
                    <a:pt x="0" y="11059"/>
                  </a:moveTo>
                  <a:cubicBezTo>
                    <a:pt x="-436" y="3699"/>
                    <a:pt x="3935" y="-872"/>
                    <a:pt x="11059" y="0"/>
                  </a:cubicBezTo>
                  <a:cubicBezTo>
                    <a:pt x="129745" y="-14247"/>
                    <a:pt x="278309" y="463"/>
                    <a:pt x="499113" y="0"/>
                  </a:cubicBezTo>
                  <a:cubicBezTo>
                    <a:pt x="719917" y="-463"/>
                    <a:pt x="889362" y="6558"/>
                    <a:pt x="1016450" y="0"/>
                  </a:cubicBezTo>
                  <a:cubicBezTo>
                    <a:pt x="1143538" y="-6558"/>
                    <a:pt x="1306616" y="7602"/>
                    <a:pt x="1475221" y="0"/>
                  </a:cubicBezTo>
                  <a:cubicBezTo>
                    <a:pt x="1479980" y="-230"/>
                    <a:pt x="1485988" y="3853"/>
                    <a:pt x="1486280" y="11059"/>
                  </a:cubicBezTo>
                  <a:cubicBezTo>
                    <a:pt x="1493740" y="119039"/>
                    <a:pt x="1466487" y="241796"/>
                    <a:pt x="1486280" y="421540"/>
                  </a:cubicBezTo>
                  <a:cubicBezTo>
                    <a:pt x="1506073" y="601284"/>
                    <a:pt x="1482326" y="671521"/>
                    <a:pt x="1486280" y="884423"/>
                  </a:cubicBezTo>
                  <a:cubicBezTo>
                    <a:pt x="1486555" y="889567"/>
                    <a:pt x="1481314" y="895071"/>
                    <a:pt x="1475221" y="895482"/>
                  </a:cubicBezTo>
                  <a:cubicBezTo>
                    <a:pt x="1304707" y="908088"/>
                    <a:pt x="1150498" y="918973"/>
                    <a:pt x="1001809" y="895482"/>
                  </a:cubicBezTo>
                  <a:cubicBezTo>
                    <a:pt x="853120" y="871991"/>
                    <a:pt x="663144" y="889333"/>
                    <a:pt x="484471" y="895482"/>
                  </a:cubicBezTo>
                  <a:cubicBezTo>
                    <a:pt x="305798" y="901631"/>
                    <a:pt x="171067" y="890286"/>
                    <a:pt x="11059" y="895482"/>
                  </a:cubicBezTo>
                  <a:cubicBezTo>
                    <a:pt x="4518" y="895762"/>
                    <a:pt x="-1450" y="890801"/>
                    <a:pt x="0" y="884423"/>
                  </a:cubicBezTo>
                  <a:cubicBezTo>
                    <a:pt x="15747" y="714670"/>
                    <a:pt x="-4572" y="654731"/>
                    <a:pt x="0" y="430274"/>
                  </a:cubicBezTo>
                  <a:cubicBezTo>
                    <a:pt x="4572" y="205817"/>
                    <a:pt x="-5942" y="149382"/>
                    <a:pt x="0" y="11059"/>
                  </a:cubicBezTo>
                  <a:close/>
                </a:path>
                <a:path w="1486280" h="895482" stroke="0" extrusionOk="0">
                  <a:moveTo>
                    <a:pt x="0" y="11059"/>
                  </a:moveTo>
                  <a:cubicBezTo>
                    <a:pt x="-36" y="4415"/>
                    <a:pt x="5208" y="-781"/>
                    <a:pt x="11059" y="0"/>
                  </a:cubicBezTo>
                  <a:cubicBezTo>
                    <a:pt x="209051" y="13988"/>
                    <a:pt x="312137" y="-16179"/>
                    <a:pt x="469830" y="0"/>
                  </a:cubicBezTo>
                  <a:cubicBezTo>
                    <a:pt x="627523" y="16179"/>
                    <a:pt x="822833" y="-5954"/>
                    <a:pt x="957884" y="0"/>
                  </a:cubicBezTo>
                  <a:cubicBezTo>
                    <a:pt x="1092935" y="5954"/>
                    <a:pt x="1322742" y="-7621"/>
                    <a:pt x="1475221" y="0"/>
                  </a:cubicBezTo>
                  <a:cubicBezTo>
                    <a:pt x="1481624" y="450"/>
                    <a:pt x="1485123" y="5246"/>
                    <a:pt x="1486280" y="11059"/>
                  </a:cubicBezTo>
                  <a:cubicBezTo>
                    <a:pt x="1496153" y="128826"/>
                    <a:pt x="1485025" y="233832"/>
                    <a:pt x="1486280" y="447741"/>
                  </a:cubicBezTo>
                  <a:cubicBezTo>
                    <a:pt x="1487535" y="661650"/>
                    <a:pt x="1470725" y="737570"/>
                    <a:pt x="1486280" y="884423"/>
                  </a:cubicBezTo>
                  <a:cubicBezTo>
                    <a:pt x="1485136" y="890105"/>
                    <a:pt x="1481283" y="894382"/>
                    <a:pt x="1475221" y="895482"/>
                  </a:cubicBezTo>
                  <a:cubicBezTo>
                    <a:pt x="1357411" y="885738"/>
                    <a:pt x="1208016" y="904977"/>
                    <a:pt x="987167" y="895482"/>
                  </a:cubicBezTo>
                  <a:cubicBezTo>
                    <a:pt x="766318" y="885987"/>
                    <a:pt x="716857" y="915957"/>
                    <a:pt x="499113" y="895482"/>
                  </a:cubicBezTo>
                  <a:cubicBezTo>
                    <a:pt x="281369" y="875007"/>
                    <a:pt x="196447" y="916921"/>
                    <a:pt x="11059" y="895482"/>
                  </a:cubicBezTo>
                  <a:cubicBezTo>
                    <a:pt x="4933" y="895996"/>
                    <a:pt x="-177" y="889979"/>
                    <a:pt x="0" y="884423"/>
                  </a:cubicBezTo>
                  <a:cubicBezTo>
                    <a:pt x="7997" y="796455"/>
                    <a:pt x="-20273" y="644828"/>
                    <a:pt x="0" y="447741"/>
                  </a:cubicBezTo>
                  <a:cubicBezTo>
                    <a:pt x="20273" y="250654"/>
                    <a:pt x="3656" y="111964"/>
                    <a:pt x="0" y="11059"/>
                  </a:cubicBezTo>
                  <a:close/>
                </a:path>
              </a:pathLst>
            </a:custGeom>
            <a:grpFill/>
            <a:ln w="19050">
              <a:solidFill>
                <a:schemeClr val="accent1">
                  <a:lumMod val="20000"/>
                  <a:lumOff val="80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atin typeface="+mj-lt"/>
              </a:endParaRPr>
            </a:p>
          </p:txBody>
        </p:sp>
        <p:sp>
          <p:nvSpPr>
            <p:cNvPr id="34" name="TextBox 33">
              <a:extLst>
                <a:ext uri="{FF2B5EF4-FFF2-40B4-BE49-F238E27FC236}">
                  <a16:creationId xmlns:a16="http://schemas.microsoft.com/office/drawing/2014/main" id="{A30CE1DC-31FB-4807-8E21-2FA9F18CAC97}"/>
                </a:ext>
              </a:extLst>
            </p:cNvPr>
            <p:cNvSpPr txBox="1"/>
            <p:nvPr/>
          </p:nvSpPr>
          <p:spPr>
            <a:xfrm>
              <a:off x="2455481" y="3043554"/>
              <a:ext cx="1486280" cy="752122"/>
            </a:xfrm>
            <a:prstGeom prst="rect">
              <a:avLst/>
            </a:prstGeom>
            <a:grpFill/>
          </p:spPr>
          <p:txBody>
            <a:bodyPr wrap="square" rtlCol="0" anchor="ctr">
              <a:spAutoFit/>
            </a:bodyPr>
            <a:lstStyle/>
            <a:p>
              <a:pPr algn="ctr"/>
              <a:r>
                <a:rPr lang="es-ES" sz="1600" dirty="0">
                  <a:latin typeface="+mj-lt"/>
                </a:rPr>
                <a:t>constructor</a:t>
              </a:r>
            </a:p>
          </p:txBody>
        </p:sp>
      </p:grpSp>
      <p:grpSp>
        <p:nvGrpSpPr>
          <p:cNvPr id="44" name="Group 43">
            <a:extLst>
              <a:ext uri="{FF2B5EF4-FFF2-40B4-BE49-F238E27FC236}">
                <a16:creationId xmlns:a16="http://schemas.microsoft.com/office/drawing/2014/main" id="{4B81C289-EE99-4CD3-8285-0DBE108F0F14}"/>
              </a:ext>
            </a:extLst>
          </p:cNvPr>
          <p:cNvGrpSpPr/>
          <p:nvPr/>
        </p:nvGrpSpPr>
        <p:grpSpPr>
          <a:xfrm>
            <a:off x="2903716" y="1370593"/>
            <a:ext cx="2365147" cy="403085"/>
            <a:chOff x="2455481" y="2981259"/>
            <a:chExt cx="1486280" cy="895482"/>
          </a:xfrm>
          <a:solidFill>
            <a:schemeClr val="bg1">
              <a:lumMod val="85000"/>
            </a:schemeClr>
          </a:solidFill>
        </p:grpSpPr>
        <p:sp>
          <p:nvSpPr>
            <p:cNvPr id="50" name="Picture Placeholder Background">
              <a:extLst>
                <a:ext uri="{FF2B5EF4-FFF2-40B4-BE49-F238E27FC236}">
                  <a16:creationId xmlns:a16="http://schemas.microsoft.com/office/drawing/2014/main" id="{3A9D8DAC-25BC-47C5-8001-57BDA2985E94}"/>
                </a:ext>
              </a:extLst>
            </p:cNvPr>
            <p:cNvSpPr/>
            <p:nvPr/>
          </p:nvSpPr>
          <p:spPr>
            <a:xfrm>
              <a:off x="2455481" y="2981259"/>
              <a:ext cx="1486280" cy="895482"/>
            </a:xfrm>
            <a:custGeom>
              <a:avLst/>
              <a:gdLst>
                <a:gd name="connsiteX0" fmla="*/ 0 w 1486280"/>
                <a:gd name="connsiteY0" fmla="*/ 11059 h 895482"/>
                <a:gd name="connsiteX1" fmla="*/ 11059 w 1486280"/>
                <a:gd name="connsiteY1" fmla="*/ 0 h 895482"/>
                <a:gd name="connsiteX2" fmla="*/ 499113 w 1486280"/>
                <a:gd name="connsiteY2" fmla="*/ 0 h 895482"/>
                <a:gd name="connsiteX3" fmla="*/ 1016450 w 1486280"/>
                <a:gd name="connsiteY3" fmla="*/ 0 h 895482"/>
                <a:gd name="connsiteX4" fmla="*/ 1475221 w 1486280"/>
                <a:gd name="connsiteY4" fmla="*/ 0 h 895482"/>
                <a:gd name="connsiteX5" fmla="*/ 1486280 w 1486280"/>
                <a:gd name="connsiteY5" fmla="*/ 11059 h 895482"/>
                <a:gd name="connsiteX6" fmla="*/ 1486280 w 1486280"/>
                <a:gd name="connsiteY6" fmla="*/ 421540 h 895482"/>
                <a:gd name="connsiteX7" fmla="*/ 1486280 w 1486280"/>
                <a:gd name="connsiteY7" fmla="*/ 884423 h 895482"/>
                <a:gd name="connsiteX8" fmla="*/ 1475221 w 1486280"/>
                <a:gd name="connsiteY8" fmla="*/ 895482 h 895482"/>
                <a:gd name="connsiteX9" fmla="*/ 1001809 w 1486280"/>
                <a:gd name="connsiteY9" fmla="*/ 895482 h 895482"/>
                <a:gd name="connsiteX10" fmla="*/ 484471 w 1486280"/>
                <a:gd name="connsiteY10" fmla="*/ 895482 h 895482"/>
                <a:gd name="connsiteX11" fmla="*/ 11059 w 1486280"/>
                <a:gd name="connsiteY11" fmla="*/ 895482 h 895482"/>
                <a:gd name="connsiteX12" fmla="*/ 0 w 1486280"/>
                <a:gd name="connsiteY12" fmla="*/ 884423 h 895482"/>
                <a:gd name="connsiteX13" fmla="*/ 0 w 1486280"/>
                <a:gd name="connsiteY13" fmla="*/ 430274 h 895482"/>
                <a:gd name="connsiteX14" fmla="*/ 0 w 1486280"/>
                <a:gd name="connsiteY14" fmla="*/ 11059 h 89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86280" h="895482" fill="none" extrusionOk="0">
                  <a:moveTo>
                    <a:pt x="0" y="11059"/>
                  </a:moveTo>
                  <a:cubicBezTo>
                    <a:pt x="-436" y="3699"/>
                    <a:pt x="3935" y="-872"/>
                    <a:pt x="11059" y="0"/>
                  </a:cubicBezTo>
                  <a:cubicBezTo>
                    <a:pt x="129745" y="-14247"/>
                    <a:pt x="278309" y="463"/>
                    <a:pt x="499113" y="0"/>
                  </a:cubicBezTo>
                  <a:cubicBezTo>
                    <a:pt x="719917" y="-463"/>
                    <a:pt x="889362" y="6558"/>
                    <a:pt x="1016450" y="0"/>
                  </a:cubicBezTo>
                  <a:cubicBezTo>
                    <a:pt x="1143538" y="-6558"/>
                    <a:pt x="1306616" y="7602"/>
                    <a:pt x="1475221" y="0"/>
                  </a:cubicBezTo>
                  <a:cubicBezTo>
                    <a:pt x="1479980" y="-230"/>
                    <a:pt x="1485988" y="3853"/>
                    <a:pt x="1486280" y="11059"/>
                  </a:cubicBezTo>
                  <a:cubicBezTo>
                    <a:pt x="1493740" y="119039"/>
                    <a:pt x="1466487" y="241796"/>
                    <a:pt x="1486280" y="421540"/>
                  </a:cubicBezTo>
                  <a:cubicBezTo>
                    <a:pt x="1506073" y="601284"/>
                    <a:pt x="1482326" y="671521"/>
                    <a:pt x="1486280" y="884423"/>
                  </a:cubicBezTo>
                  <a:cubicBezTo>
                    <a:pt x="1486555" y="889567"/>
                    <a:pt x="1481314" y="895071"/>
                    <a:pt x="1475221" y="895482"/>
                  </a:cubicBezTo>
                  <a:cubicBezTo>
                    <a:pt x="1304707" y="908088"/>
                    <a:pt x="1150498" y="918973"/>
                    <a:pt x="1001809" y="895482"/>
                  </a:cubicBezTo>
                  <a:cubicBezTo>
                    <a:pt x="853120" y="871991"/>
                    <a:pt x="663144" y="889333"/>
                    <a:pt x="484471" y="895482"/>
                  </a:cubicBezTo>
                  <a:cubicBezTo>
                    <a:pt x="305798" y="901631"/>
                    <a:pt x="171067" y="890286"/>
                    <a:pt x="11059" y="895482"/>
                  </a:cubicBezTo>
                  <a:cubicBezTo>
                    <a:pt x="4518" y="895762"/>
                    <a:pt x="-1450" y="890801"/>
                    <a:pt x="0" y="884423"/>
                  </a:cubicBezTo>
                  <a:cubicBezTo>
                    <a:pt x="15747" y="714670"/>
                    <a:pt x="-4572" y="654731"/>
                    <a:pt x="0" y="430274"/>
                  </a:cubicBezTo>
                  <a:cubicBezTo>
                    <a:pt x="4572" y="205817"/>
                    <a:pt x="-5942" y="149382"/>
                    <a:pt x="0" y="11059"/>
                  </a:cubicBezTo>
                  <a:close/>
                </a:path>
                <a:path w="1486280" h="895482" stroke="0" extrusionOk="0">
                  <a:moveTo>
                    <a:pt x="0" y="11059"/>
                  </a:moveTo>
                  <a:cubicBezTo>
                    <a:pt x="-36" y="4415"/>
                    <a:pt x="5208" y="-781"/>
                    <a:pt x="11059" y="0"/>
                  </a:cubicBezTo>
                  <a:cubicBezTo>
                    <a:pt x="209051" y="13988"/>
                    <a:pt x="312137" y="-16179"/>
                    <a:pt x="469830" y="0"/>
                  </a:cubicBezTo>
                  <a:cubicBezTo>
                    <a:pt x="627523" y="16179"/>
                    <a:pt x="822833" y="-5954"/>
                    <a:pt x="957884" y="0"/>
                  </a:cubicBezTo>
                  <a:cubicBezTo>
                    <a:pt x="1092935" y="5954"/>
                    <a:pt x="1322742" y="-7621"/>
                    <a:pt x="1475221" y="0"/>
                  </a:cubicBezTo>
                  <a:cubicBezTo>
                    <a:pt x="1481624" y="450"/>
                    <a:pt x="1485123" y="5246"/>
                    <a:pt x="1486280" y="11059"/>
                  </a:cubicBezTo>
                  <a:cubicBezTo>
                    <a:pt x="1496153" y="128826"/>
                    <a:pt x="1485025" y="233832"/>
                    <a:pt x="1486280" y="447741"/>
                  </a:cubicBezTo>
                  <a:cubicBezTo>
                    <a:pt x="1487535" y="661650"/>
                    <a:pt x="1470725" y="737570"/>
                    <a:pt x="1486280" y="884423"/>
                  </a:cubicBezTo>
                  <a:cubicBezTo>
                    <a:pt x="1485136" y="890105"/>
                    <a:pt x="1481283" y="894382"/>
                    <a:pt x="1475221" y="895482"/>
                  </a:cubicBezTo>
                  <a:cubicBezTo>
                    <a:pt x="1357411" y="885738"/>
                    <a:pt x="1208016" y="904977"/>
                    <a:pt x="987167" y="895482"/>
                  </a:cubicBezTo>
                  <a:cubicBezTo>
                    <a:pt x="766318" y="885987"/>
                    <a:pt x="716857" y="915957"/>
                    <a:pt x="499113" y="895482"/>
                  </a:cubicBezTo>
                  <a:cubicBezTo>
                    <a:pt x="281369" y="875007"/>
                    <a:pt x="196447" y="916921"/>
                    <a:pt x="11059" y="895482"/>
                  </a:cubicBezTo>
                  <a:cubicBezTo>
                    <a:pt x="4933" y="895996"/>
                    <a:pt x="-177" y="889979"/>
                    <a:pt x="0" y="884423"/>
                  </a:cubicBezTo>
                  <a:cubicBezTo>
                    <a:pt x="7997" y="796455"/>
                    <a:pt x="-20273" y="644828"/>
                    <a:pt x="0" y="447741"/>
                  </a:cubicBezTo>
                  <a:cubicBezTo>
                    <a:pt x="20273" y="250654"/>
                    <a:pt x="3656" y="111964"/>
                    <a:pt x="0" y="11059"/>
                  </a:cubicBezTo>
                  <a:close/>
                </a:path>
              </a:pathLst>
            </a:custGeom>
            <a:grpFill/>
            <a:ln w="19050">
              <a:solidFill>
                <a:schemeClr val="bg1">
                  <a:lumMod val="8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atin typeface="+mj-lt"/>
              </a:endParaRPr>
            </a:p>
          </p:txBody>
        </p:sp>
        <p:sp>
          <p:nvSpPr>
            <p:cNvPr id="56" name="TextBox 55">
              <a:extLst>
                <a:ext uri="{FF2B5EF4-FFF2-40B4-BE49-F238E27FC236}">
                  <a16:creationId xmlns:a16="http://schemas.microsoft.com/office/drawing/2014/main" id="{35E762A5-531C-47AD-915F-94F02D644B79}"/>
                </a:ext>
              </a:extLst>
            </p:cNvPr>
            <p:cNvSpPr txBox="1"/>
            <p:nvPr/>
          </p:nvSpPr>
          <p:spPr>
            <a:xfrm>
              <a:off x="2455481" y="3043554"/>
              <a:ext cx="1486280" cy="752122"/>
            </a:xfrm>
            <a:prstGeom prst="rect">
              <a:avLst/>
            </a:prstGeom>
            <a:grpFill/>
          </p:spPr>
          <p:txBody>
            <a:bodyPr wrap="square" rtlCol="0" anchor="ctr">
              <a:spAutoFit/>
            </a:bodyPr>
            <a:lstStyle/>
            <a:p>
              <a:pPr algn="ctr"/>
              <a:r>
                <a:rPr lang="es-ES" sz="1600" dirty="0">
                  <a:latin typeface="+mj-lt"/>
                </a:rPr>
                <a:t>ngOnChanges</a:t>
              </a:r>
            </a:p>
          </p:txBody>
        </p:sp>
      </p:grpSp>
      <p:grpSp>
        <p:nvGrpSpPr>
          <p:cNvPr id="57" name="Group 56">
            <a:extLst>
              <a:ext uri="{FF2B5EF4-FFF2-40B4-BE49-F238E27FC236}">
                <a16:creationId xmlns:a16="http://schemas.microsoft.com/office/drawing/2014/main" id="{1F5A7CF5-F27D-4A3A-843A-BBD2E096C2A3}"/>
              </a:ext>
            </a:extLst>
          </p:cNvPr>
          <p:cNvGrpSpPr/>
          <p:nvPr/>
        </p:nvGrpSpPr>
        <p:grpSpPr>
          <a:xfrm>
            <a:off x="2903716" y="1861571"/>
            <a:ext cx="2365147" cy="403085"/>
            <a:chOff x="2455481" y="2981259"/>
            <a:chExt cx="1486280" cy="895482"/>
          </a:xfrm>
          <a:solidFill>
            <a:schemeClr val="bg1">
              <a:lumMod val="85000"/>
            </a:schemeClr>
          </a:solidFill>
        </p:grpSpPr>
        <p:sp>
          <p:nvSpPr>
            <p:cNvPr id="58" name="Picture Placeholder Background">
              <a:extLst>
                <a:ext uri="{FF2B5EF4-FFF2-40B4-BE49-F238E27FC236}">
                  <a16:creationId xmlns:a16="http://schemas.microsoft.com/office/drawing/2014/main" id="{AA5FBAD3-EBE9-40DE-A4CB-3212C6D8A536}"/>
                </a:ext>
              </a:extLst>
            </p:cNvPr>
            <p:cNvSpPr/>
            <p:nvPr/>
          </p:nvSpPr>
          <p:spPr>
            <a:xfrm>
              <a:off x="2455481" y="2981259"/>
              <a:ext cx="1486280" cy="895482"/>
            </a:xfrm>
            <a:custGeom>
              <a:avLst/>
              <a:gdLst>
                <a:gd name="connsiteX0" fmla="*/ 0 w 1486280"/>
                <a:gd name="connsiteY0" fmla="*/ 11059 h 895482"/>
                <a:gd name="connsiteX1" fmla="*/ 11059 w 1486280"/>
                <a:gd name="connsiteY1" fmla="*/ 0 h 895482"/>
                <a:gd name="connsiteX2" fmla="*/ 499113 w 1486280"/>
                <a:gd name="connsiteY2" fmla="*/ 0 h 895482"/>
                <a:gd name="connsiteX3" fmla="*/ 1016450 w 1486280"/>
                <a:gd name="connsiteY3" fmla="*/ 0 h 895482"/>
                <a:gd name="connsiteX4" fmla="*/ 1475221 w 1486280"/>
                <a:gd name="connsiteY4" fmla="*/ 0 h 895482"/>
                <a:gd name="connsiteX5" fmla="*/ 1486280 w 1486280"/>
                <a:gd name="connsiteY5" fmla="*/ 11059 h 895482"/>
                <a:gd name="connsiteX6" fmla="*/ 1486280 w 1486280"/>
                <a:gd name="connsiteY6" fmla="*/ 421540 h 895482"/>
                <a:gd name="connsiteX7" fmla="*/ 1486280 w 1486280"/>
                <a:gd name="connsiteY7" fmla="*/ 884423 h 895482"/>
                <a:gd name="connsiteX8" fmla="*/ 1475221 w 1486280"/>
                <a:gd name="connsiteY8" fmla="*/ 895482 h 895482"/>
                <a:gd name="connsiteX9" fmla="*/ 1001809 w 1486280"/>
                <a:gd name="connsiteY9" fmla="*/ 895482 h 895482"/>
                <a:gd name="connsiteX10" fmla="*/ 484471 w 1486280"/>
                <a:gd name="connsiteY10" fmla="*/ 895482 h 895482"/>
                <a:gd name="connsiteX11" fmla="*/ 11059 w 1486280"/>
                <a:gd name="connsiteY11" fmla="*/ 895482 h 895482"/>
                <a:gd name="connsiteX12" fmla="*/ 0 w 1486280"/>
                <a:gd name="connsiteY12" fmla="*/ 884423 h 895482"/>
                <a:gd name="connsiteX13" fmla="*/ 0 w 1486280"/>
                <a:gd name="connsiteY13" fmla="*/ 430274 h 895482"/>
                <a:gd name="connsiteX14" fmla="*/ 0 w 1486280"/>
                <a:gd name="connsiteY14" fmla="*/ 11059 h 89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86280" h="895482" fill="none" extrusionOk="0">
                  <a:moveTo>
                    <a:pt x="0" y="11059"/>
                  </a:moveTo>
                  <a:cubicBezTo>
                    <a:pt x="-436" y="3699"/>
                    <a:pt x="3935" y="-872"/>
                    <a:pt x="11059" y="0"/>
                  </a:cubicBezTo>
                  <a:cubicBezTo>
                    <a:pt x="129745" y="-14247"/>
                    <a:pt x="278309" y="463"/>
                    <a:pt x="499113" y="0"/>
                  </a:cubicBezTo>
                  <a:cubicBezTo>
                    <a:pt x="719917" y="-463"/>
                    <a:pt x="889362" y="6558"/>
                    <a:pt x="1016450" y="0"/>
                  </a:cubicBezTo>
                  <a:cubicBezTo>
                    <a:pt x="1143538" y="-6558"/>
                    <a:pt x="1306616" y="7602"/>
                    <a:pt x="1475221" y="0"/>
                  </a:cubicBezTo>
                  <a:cubicBezTo>
                    <a:pt x="1479980" y="-230"/>
                    <a:pt x="1485988" y="3853"/>
                    <a:pt x="1486280" y="11059"/>
                  </a:cubicBezTo>
                  <a:cubicBezTo>
                    <a:pt x="1493740" y="119039"/>
                    <a:pt x="1466487" y="241796"/>
                    <a:pt x="1486280" y="421540"/>
                  </a:cubicBezTo>
                  <a:cubicBezTo>
                    <a:pt x="1506073" y="601284"/>
                    <a:pt x="1482326" y="671521"/>
                    <a:pt x="1486280" y="884423"/>
                  </a:cubicBezTo>
                  <a:cubicBezTo>
                    <a:pt x="1486555" y="889567"/>
                    <a:pt x="1481314" y="895071"/>
                    <a:pt x="1475221" y="895482"/>
                  </a:cubicBezTo>
                  <a:cubicBezTo>
                    <a:pt x="1304707" y="908088"/>
                    <a:pt x="1150498" y="918973"/>
                    <a:pt x="1001809" y="895482"/>
                  </a:cubicBezTo>
                  <a:cubicBezTo>
                    <a:pt x="853120" y="871991"/>
                    <a:pt x="663144" y="889333"/>
                    <a:pt x="484471" y="895482"/>
                  </a:cubicBezTo>
                  <a:cubicBezTo>
                    <a:pt x="305798" y="901631"/>
                    <a:pt x="171067" y="890286"/>
                    <a:pt x="11059" y="895482"/>
                  </a:cubicBezTo>
                  <a:cubicBezTo>
                    <a:pt x="4518" y="895762"/>
                    <a:pt x="-1450" y="890801"/>
                    <a:pt x="0" y="884423"/>
                  </a:cubicBezTo>
                  <a:cubicBezTo>
                    <a:pt x="15747" y="714670"/>
                    <a:pt x="-4572" y="654731"/>
                    <a:pt x="0" y="430274"/>
                  </a:cubicBezTo>
                  <a:cubicBezTo>
                    <a:pt x="4572" y="205817"/>
                    <a:pt x="-5942" y="149382"/>
                    <a:pt x="0" y="11059"/>
                  </a:cubicBezTo>
                  <a:close/>
                </a:path>
                <a:path w="1486280" h="895482" stroke="0" extrusionOk="0">
                  <a:moveTo>
                    <a:pt x="0" y="11059"/>
                  </a:moveTo>
                  <a:cubicBezTo>
                    <a:pt x="-36" y="4415"/>
                    <a:pt x="5208" y="-781"/>
                    <a:pt x="11059" y="0"/>
                  </a:cubicBezTo>
                  <a:cubicBezTo>
                    <a:pt x="209051" y="13988"/>
                    <a:pt x="312137" y="-16179"/>
                    <a:pt x="469830" y="0"/>
                  </a:cubicBezTo>
                  <a:cubicBezTo>
                    <a:pt x="627523" y="16179"/>
                    <a:pt x="822833" y="-5954"/>
                    <a:pt x="957884" y="0"/>
                  </a:cubicBezTo>
                  <a:cubicBezTo>
                    <a:pt x="1092935" y="5954"/>
                    <a:pt x="1322742" y="-7621"/>
                    <a:pt x="1475221" y="0"/>
                  </a:cubicBezTo>
                  <a:cubicBezTo>
                    <a:pt x="1481624" y="450"/>
                    <a:pt x="1485123" y="5246"/>
                    <a:pt x="1486280" y="11059"/>
                  </a:cubicBezTo>
                  <a:cubicBezTo>
                    <a:pt x="1496153" y="128826"/>
                    <a:pt x="1485025" y="233832"/>
                    <a:pt x="1486280" y="447741"/>
                  </a:cubicBezTo>
                  <a:cubicBezTo>
                    <a:pt x="1487535" y="661650"/>
                    <a:pt x="1470725" y="737570"/>
                    <a:pt x="1486280" y="884423"/>
                  </a:cubicBezTo>
                  <a:cubicBezTo>
                    <a:pt x="1485136" y="890105"/>
                    <a:pt x="1481283" y="894382"/>
                    <a:pt x="1475221" y="895482"/>
                  </a:cubicBezTo>
                  <a:cubicBezTo>
                    <a:pt x="1357411" y="885738"/>
                    <a:pt x="1208016" y="904977"/>
                    <a:pt x="987167" y="895482"/>
                  </a:cubicBezTo>
                  <a:cubicBezTo>
                    <a:pt x="766318" y="885987"/>
                    <a:pt x="716857" y="915957"/>
                    <a:pt x="499113" y="895482"/>
                  </a:cubicBezTo>
                  <a:cubicBezTo>
                    <a:pt x="281369" y="875007"/>
                    <a:pt x="196447" y="916921"/>
                    <a:pt x="11059" y="895482"/>
                  </a:cubicBezTo>
                  <a:cubicBezTo>
                    <a:pt x="4933" y="895996"/>
                    <a:pt x="-177" y="889979"/>
                    <a:pt x="0" y="884423"/>
                  </a:cubicBezTo>
                  <a:cubicBezTo>
                    <a:pt x="7997" y="796455"/>
                    <a:pt x="-20273" y="644828"/>
                    <a:pt x="0" y="447741"/>
                  </a:cubicBezTo>
                  <a:cubicBezTo>
                    <a:pt x="20273" y="250654"/>
                    <a:pt x="3656" y="111964"/>
                    <a:pt x="0" y="11059"/>
                  </a:cubicBezTo>
                  <a:close/>
                </a:path>
              </a:pathLst>
            </a:custGeom>
            <a:grpFill/>
            <a:ln w="19050">
              <a:solidFill>
                <a:schemeClr val="bg1">
                  <a:lumMod val="8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latin typeface="+mj-lt"/>
              </a:endParaRPr>
            </a:p>
          </p:txBody>
        </p:sp>
        <p:sp>
          <p:nvSpPr>
            <p:cNvPr id="59" name="TextBox 58">
              <a:extLst>
                <a:ext uri="{FF2B5EF4-FFF2-40B4-BE49-F238E27FC236}">
                  <a16:creationId xmlns:a16="http://schemas.microsoft.com/office/drawing/2014/main" id="{0EF16F76-A0EF-4A9C-BE09-0550FFCB8EC4}"/>
                </a:ext>
              </a:extLst>
            </p:cNvPr>
            <p:cNvSpPr txBox="1"/>
            <p:nvPr/>
          </p:nvSpPr>
          <p:spPr>
            <a:xfrm>
              <a:off x="2455481" y="3043554"/>
              <a:ext cx="1486280" cy="752122"/>
            </a:xfrm>
            <a:prstGeom prst="roundRect">
              <a:avLst>
                <a:gd name="adj" fmla="val 1235"/>
              </a:avLst>
            </a:prstGeom>
            <a:grp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s-ES" sz="1600" dirty="0">
                  <a:solidFill>
                    <a:schemeClr val="tx1"/>
                  </a:solidFill>
                  <a:latin typeface="+mj-lt"/>
                </a:rPr>
                <a:t>ngOnInit</a:t>
              </a:r>
            </a:p>
          </p:txBody>
        </p:sp>
      </p:grpSp>
      <p:grpSp>
        <p:nvGrpSpPr>
          <p:cNvPr id="60" name="Group 59">
            <a:extLst>
              <a:ext uri="{FF2B5EF4-FFF2-40B4-BE49-F238E27FC236}">
                <a16:creationId xmlns:a16="http://schemas.microsoft.com/office/drawing/2014/main" id="{FF5EB234-85CC-4A42-B746-4EE0E2AC5DC3}"/>
              </a:ext>
            </a:extLst>
          </p:cNvPr>
          <p:cNvGrpSpPr/>
          <p:nvPr/>
        </p:nvGrpSpPr>
        <p:grpSpPr>
          <a:xfrm>
            <a:off x="2903716" y="2352549"/>
            <a:ext cx="2365147" cy="403085"/>
            <a:chOff x="2455481" y="2981259"/>
            <a:chExt cx="1486280" cy="895482"/>
          </a:xfrm>
          <a:solidFill>
            <a:schemeClr val="bg1">
              <a:lumMod val="85000"/>
            </a:schemeClr>
          </a:solidFill>
        </p:grpSpPr>
        <p:sp>
          <p:nvSpPr>
            <p:cNvPr id="61" name="Picture Placeholder Background">
              <a:extLst>
                <a:ext uri="{FF2B5EF4-FFF2-40B4-BE49-F238E27FC236}">
                  <a16:creationId xmlns:a16="http://schemas.microsoft.com/office/drawing/2014/main" id="{286F969C-2179-4144-AC81-6162D6DCD27B}"/>
                </a:ext>
              </a:extLst>
            </p:cNvPr>
            <p:cNvSpPr/>
            <p:nvPr/>
          </p:nvSpPr>
          <p:spPr>
            <a:xfrm>
              <a:off x="2455481" y="2981259"/>
              <a:ext cx="1486280" cy="895482"/>
            </a:xfrm>
            <a:custGeom>
              <a:avLst/>
              <a:gdLst>
                <a:gd name="connsiteX0" fmla="*/ 0 w 1486280"/>
                <a:gd name="connsiteY0" fmla="*/ 11059 h 895482"/>
                <a:gd name="connsiteX1" fmla="*/ 11059 w 1486280"/>
                <a:gd name="connsiteY1" fmla="*/ 0 h 895482"/>
                <a:gd name="connsiteX2" fmla="*/ 499113 w 1486280"/>
                <a:gd name="connsiteY2" fmla="*/ 0 h 895482"/>
                <a:gd name="connsiteX3" fmla="*/ 1016450 w 1486280"/>
                <a:gd name="connsiteY3" fmla="*/ 0 h 895482"/>
                <a:gd name="connsiteX4" fmla="*/ 1475221 w 1486280"/>
                <a:gd name="connsiteY4" fmla="*/ 0 h 895482"/>
                <a:gd name="connsiteX5" fmla="*/ 1486280 w 1486280"/>
                <a:gd name="connsiteY5" fmla="*/ 11059 h 895482"/>
                <a:gd name="connsiteX6" fmla="*/ 1486280 w 1486280"/>
                <a:gd name="connsiteY6" fmla="*/ 421540 h 895482"/>
                <a:gd name="connsiteX7" fmla="*/ 1486280 w 1486280"/>
                <a:gd name="connsiteY7" fmla="*/ 884423 h 895482"/>
                <a:gd name="connsiteX8" fmla="*/ 1475221 w 1486280"/>
                <a:gd name="connsiteY8" fmla="*/ 895482 h 895482"/>
                <a:gd name="connsiteX9" fmla="*/ 1001809 w 1486280"/>
                <a:gd name="connsiteY9" fmla="*/ 895482 h 895482"/>
                <a:gd name="connsiteX10" fmla="*/ 484471 w 1486280"/>
                <a:gd name="connsiteY10" fmla="*/ 895482 h 895482"/>
                <a:gd name="connsiteX11" fmla="*/ 11059 w 1486280"/>
                <a:gd name="connsiteY11" fmla="*/ 895482 h 895482"/>
                <a:gd name="connsiteX12" fmla="*/ 0 w 1486280"/>
                <a:gd name="connsiteY12" fmla="*/ 884423 h 895482"/>
                <a:gd name="connsiteX13" fmla="*/ 0 w 1486280"/>
                <a:gd name="connsiteY13" fmla="*/ 430274 h 895482"/>
                <a:gd name="connsiteX14" fmla="*/ 0 w 1486280"/>
                <a:gd name="connsiteY14" fmla="*/ 11059 h 89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86280" h="895482" fill="none" extrusionOk="0">
                  <a:moveTo>
                    <a:pt x="0" y="11059"/>
                  </a:moveTo>
                  <a:cubicBezTo>
                    <a:pt x="-436" y="3699"/>
                    <a:pt x="3935" y="-872"/>
                    <a:pt x="11059" y="0"/>
                  </a:cubicBezTo>
                  <a:cubicBezTo>
                    <a:pt x="129745" y="-14247"/>
                    <a:pt x="278309" y="463"/>
                    <a:pt x="499113" y="0"/>
                  </a:cubicBezTo>
                  <a:cubicBezTo>
                    <a:pt x="719917" y="-463"/>
                    <a:pt x="889362" y="6558"/>
                    <a:pt x="1016450" y="0"/>
                  </a:cubicBezTo>
                  <a:cubicBezTo>
                    <a:pt x="1143538" y="-6558"/>
                    <a:pt x="1306616" y="7602"/>
                    <a:pt x="1475221" y="0"/>
                  </a:cubicBezTo>
                  <a:cubicBezTo>
                    <a:pt x="1479980" y="-230"/>
                    <a:pt x="1485988" y="3853"/>
                    <a:pt x="1486280" y="11059"/>
                  </a:cubicBezTo>
                  <a:cubicBezTo>
                    <a:pt x="1493740" y="119039"/>
                    <a:pt x="1466487" y="241796"/>
                    <a:pt x="1486280" y="421540"/>
                  </a:cubicBezTo>
                  <a:cubicBezTo>
                    <a:pt x="1506073" y="601284"/>
                    <a:pt x="1482326" y="671521"/>
                    <a:pt x="1486280" y="884423"/>
                  </a:cubicBezTo>
                  <a:cubicBezTo>
                    <a:pt x="1486555" y="889567"/>
                    <a:pt x="1481314" y="895071"/>
                    <a:pt x="1475221" y="895482"/>
                  </a:cubicBezTo>
                  <a:cubicBezTo>
                    <a:pt x="1304707" y="908088"/>
                    <a:pt x="1150498" y="918973"/>
                    <a:pt x="1001809" y="895482"/>
                  </a:cubicBezTo>
                  <a:cubicBezTo>
                    <a:pt x="853120" y="871991"/>
                    <a:pt x="663144" y="889333"/>
                    <a:pt x="484471" y="895482"/>
                  </a:cubicBezTo>
                  <a:cubicBezTo>
                    <a:pt x="305798" y="901631"/>
                    <a:pt x="171067" y="890286"/>
                    <a:pt x="11059" y="895482"/>
                  </a:cubicBezTo>
                  <a:cubicBezTo>
                    <a:pt x="4518" y="895762"/>
                    <a:pt x="-1450" y="890801"/>
                    <a:pt x="0" y="884423"/>
                  </a:cubicBezTo>
                  <a:cubicBezTo>
                    <a:pt x="15747" y="714670"/>
                    <a:pt x="-4572" y="654731"/>
                    <a:pt x="0" y="430274"/>
                  </a:cubicBezTo>
                  <a:cubicBezTo>
                    <a:pt x="4572" y="205817"/>
                    <a:pt x="-5942" y="149382"/>
                    <a:pt x="0" y="11059"/>
                  </a:cubicBezTo>
                  <a:close/>
                </a:path>
                <a:path w="1486280" h="895482" stroke="0" extrusionOk="0">
                  <a:moveTo>
                    <a:pt x="0" y="11059"/>
                  </a:moveTo>
                  <a:cubicBezTo>
                    <a:pt x="-36" y="4415"/>
                    <a:pt x="5208" y="-781"/>
                    <a:pt x="11059" y="0"/>
                  </a:cubicBezTo>
                  <a:cubicBezTo>
                    <a:pt x="209051" y="13988"/>
                    <a:pt x="312137" y="-16179"/>
                    <a:pt x="469830" y="0"/>
                  </a:cubicBezTo>
                  <a:cubicBezTo>
                    <a:pt x="627523" y="16179"/>
                    <a:pt x="822833" y="-5954"/>
                    <a:pt x="957884" y="0"/>
                  </a:cubicBezTo>
                  <a:cubicBezTo>
                    <a:pt x="1092935" y="5954"/>
                    <a:pt x="1322742" y="-7621"/>
                    <a:pt x="1475221" y="0"/>
                  </a:cubicBezTo>
                  <a:cubicBezTo>
                    <a:pt x="1481624" y="450"/>
                    <a:pt x="1485123" y="5246"/>
                    <a:pt x="1486280" y="11059"/>
                  </a:cubicBezTo>
                  <a:cubicBezTo>
                    <a:pt x="1496153" y="128826"/>
                    <a:pt x="1485025" y="233832"/>
                    <a:pt x="1486280" y="447741"/>
                  </a:cubicBezTo>
                  <a:cubicBezTo>
                    <a:pt x="1487535" y="661650"/>
                    <a:pt x="1470725" y="737570"/>
                    <a:pt x="1486280" y="884423"/>
                  </a:cubicBezTo>
                  <a:cubicBezTo>
                    <a:pt x="1485136" y="890105"/>
                    <a:pt x="1481283" y="894382"/>
                    <a:pt x="1475221" y="895482"/>
                  </a:cubicBezTo>
                  <a:cubicBezTo>
                    <a:pt x="1357411" y="885738"/>
                    <a:pt x="1208016" y="904977"/>
                    <a:pt x="987167" y="895482"/>
                  </a:cubicBezTo>
                  <a:cubicBezTo>
                    <a:pt x="766318" y="885987"/>
                    <a:pt x="716857" y="915957"/>
                    <a:pt x="499113" y="895482"/>
                  </a:cubicBezTo>
                  <a:cubicBezTo>
                    <a:pt x="281369" y="875007"/>
                    <a:pt x="196447" y="916921"/>
                    <a:pt x="11059" y="895482"/>
                  </a:cubicBezTo>
                  <a:cubicBezTo>
                    <a:pt x="4933" y="895996"/>
                    <a:pt x="-177" y="889979"/>
                    <a:pt x="0" y="884423"/>
                  </a:cubicBezTo>
                  <a:cubicBezTo>
                    <a:pt x="7997" y="796455"/>
                    <a:pt x="-20273" y="644828"/>
                    <a:pt x="0" y="447741"/>
                  </a:cubicBezTo>
                  <a:cubicBezTo>
                    <a:pt x="20273" y="250654"/>
                    <a:pt x="3656" y="111964"/>
                    <a:pt x="0" y="11059"/>
                  </a:cubicBezTo>
                  <a:close/>
                </a:path>
              </a:pathLst>
            </a:custGeom>
            <a:grpFill/>
            <a:ln w="19050">
              <a:solidFill>
                <a:schemeClr val="bg1">
                  <a:lumMod val="8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latin typeface="+mj-lt"/>
              </a:endParaRPr>
            </a:p>
          </p:txBody>
        </p:sp>
        <p:sp>
          <p:nvSpPr>
            <p:cNvPr id="62" name="TextBox 61">
              <a:extLst>
                <a:ext uri="{FF2B5EF4-FFF2-40B4-BE49-F238E27FC236}">
                  <a16:creationId xmlns:a16="http://schemas.microsoft.com/office/drawing/2014/main" id="{62E5EF49-5043-498F-8675-0D79A54F1CC1}"/>
                </a:ext>
              </a:extLst>
            </p:cNvPr>
            <p:cNvSpPr txBox="1"/>
            <p:nvPr/>
          </p:nvSpPr>
          <p:spPr>
            <a:xfrm>
              <a:off x="2455481" y="3043554"/>
              <a:ext cx="1486280" cy="752122"/>
            </a:xfrm>
            <a:prstGeom prst="roundRect">
              <a:avLst>
                <a:gd name="adj" fmla="val 1235"/>
              </a:avLst>
            </a:prstGeom>
            <a:grp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s-ES" sz="1600" dirty="0">
                  <a:solidFill>
                    <a:schemeClr val="tx1"/>
                  </a:solidFill>
                  <a:latin typeface="+mj-lt"/>
                </a:rPr>
                <a:t>ngDoCheck</a:t>
              </a:r>
            </a:p>
          </p:txBody>
        </p:sp>
      </p:grpSp>
      <p:grpSp>
        <p:nvGrpSpPr>
          <p:cNvPr id="63" name="Group 62">
            <a:extLst>
              <a:ext uri="{FF2B5EF4-FFF2-40B4-BE49-F238E27FC236}">
                <a16:creationId xmlns:a16="http://schemas.microsoft.com/office/drawing/2014/main" id="{7EA51329-B75D-4B01-A5A7-4F0E7F77136A}"/>
              </a:ext>
            </a:extLst>
          </p:cNvPr>
          <p:cNvGrpSpPr/>
          <p:nvPr/>
        </p:nvGrpSpPr>
        <p:grpSpPr>
          <a:xfrm>
            <a:off x="3770491" y="2843527"/>
            <a:ext cx="2365147" cy="403085"/>
            <a:chOff x="2455481" y="2981259"/>
            <a:chExt cx="1486280" cy="895482"/>
          </a:xfrm>
          <a:solidFill>
            <a:schemeClr val="accent4">
              <a:lumMod val="20000"/>
              <a:lumOff val="80000"/>
            </a:schemeClr>
          </a:solidFill>
        </p:grpSpPr>
        <p:sp>
          <p:nvSpPr>
            <p:cNvPr id="64" name="Picture Placeholder Background">
              <a:extLst>
                <a:ext uri="{FF2B5EF4-FFF2-40B4-BE49-F238E27FC236}">
                  <a16:creationId xmlns:a16="http://schemas.microsoft.com/office/drawing/2014/main" id="{58AB6E38-2502-4157-8CB1-1C4C7B8A99BC}"/>
                </a:ext>
              </a:extLst>
            </p:cNvPr>
            <p:cNvSpPr/>
            <p:nvPr/>
          </p:nvSpPr>
          <p:spPr>
            <a:xfrm>
              <a:off x="2455481" y="2981259"/>
              <a:ext cx="1486280" cy="895482"/>
            </a:xfrm>
            <a:custGeom>
              <a:avLst/>
              <a:gdLst>
                <a:gd name="connsiteX0" fmla="*/ 0 w 1486280"/>
                <a:gd name="connsiteY0" fmla="*/ 11059 h 895482"/>
                <a:gd name="connsiteX1" fmla="*/ 11059 w 1486280"/>
                <a:gd name="connsiteY1" fmla="*/ 0 h 895482"/>
                <a:gd name="connsiteX2" fmla="*/ 499113 w 1486280"/>
                <a:gd name="connsiteY2" fmla="*/ 0 h 895482"/>
                <a:gd name="connsiteX3" fmla="*/ 1016450 w 1486280"/>
                <a:gd name="connsiteY3" fmla="*/ 0 h 895482"/>
                <a:gd name="connsiteX4" fmla="*/ 1475221 w 1486280"/>
                <a:gd name="connsiteY4" fmla="*/ 0 h 895482"/>
                <a:gd name="connsiteX5" fmla="*/ 1486280 w 1486280"/>
                <a:gd name="connsiteY5" fmla="*/ 11059 h 895482"/>
                <a:gd name="connsiteX6" fmla="*/ 1486280 w 1486280"/>
                <a:gd name="connsiteY6" fmla="*/ 421540 h 895482"/>
                <a:gd name="connsiteX7" fmla="*/ 1486280 w 1486280"/>
                <a:gd name="connsiteY7" fmla="*/ 884423 h 895482"/>
                <a:gd name="connsiteX8" fmla="*/ 1475221 w 1486280"/>
                <a:gd name="connsiteY8" fmla="*/ 895482 h 895482"/>
                <a:gd name="connsiteX9" fmla="*/ 1001809 w 1486280"/>
                <a:gd name="connsiteY9" fmla="*/ 895482 h 895482"/>
                <a:gd name="connsiteX10" fmla="*/ 484471 w 1486280"/>
                <a:gd name="connsiteY10" fmla="*/ 895482 h 895482"/>
                <a:gd name="connsiteX11" fmla="*/ 11059 w 1486280"/>
                <a:gd name="connsiteY11" fmla="*/ 895482 h 895482"/>
                <a:gd name="connsiteX12" fmla="*/ 0 w 1486280"/>
                <a:gd name="connsiteY12" fmla="*/ 884423 h 895482"/>
                <a:gd name="connsiteX13" fmla="*/ 0 w 1486280"/>
                <a:gd name="connsiteY13" fmla="*/ 430274 h 895482"/>
                <a:gd name="connsiteX14" fmla="*/ 0 w 1486280"/>
                <a:gd name="connsiteY14" fmla="*/ 11059 h 89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86280" h="895482" fill="none" extrusionOk="0">
                  <a:moveTo>
                    <a:pt x="0" y="11059"/>
                  </a:moveTo>
                  <a:cubicBezTo>
                    <a:pt x="-436" y="3699"/>
                    <a:pt x="3935" y="-872"/>
                    <a:pt x="11059" y="0"/>
                  </a:cubicBezTo>
                  <a:cubicBezTo>
                    <a:pt x="129745" y="-14247"/>
                    <a:pt x="278309" y="463"/>
                    <a:pt x="499113" y="0"/>
                  </a:cubicBezTo>
                  <a:cubicBezTo>
                    <a:pt x="719917" y="-463"/>
                    <a:pt x="889362" y="6558"/>
                    <a:pt x="1016450" y="0"/>
                  </a:cubicBezTo>
                  <a:cubicBezTo>
                    <a:pt x="1143538" y="-6558"/>
                    <a:pt x="1306616" y="7602"/>
                    <a:pt x="1475221" y="0"/>
                  </a:cubicBezTo>
                  <a:cubicBezTo>
                    <a:pt x="1479980" y="-230"/>
                    <a:pt x="1485988" y="3853"/>
                    <a:pt x="1486280" y="11059"/>
                  </a:cubicBezTo>
                  <a:cubicBezTo>
                    <a:pt x="1493740" y="119039"/>
                    <a:pt x="1466487" y="241796"/>
                    <a:pt x="1486280" y="421540"/>
                  </a:cubicBezTo>
                  <a:cubicBezTo>
                    <a:pt x="1506073" y="601284"/>
                    <a:pt x="1482326" y="671521"/>
                    <a:pt x="1486280" y="884423"/>
                  </a:cubicBezTo>
                  <a:cubicBezTo>
                    <a:pt x="1486555" y="889567"/>
                    <a:pt x="1481314" y="895071"/>
                    <a:pt x="1475221" y="895482"/>
                  </a:cubicBezTo>
                  <a:cubicBezTo>
                    <a:pt x="1304707" y="908088"/>
                    <a:pt x="1150498" y="918973"/>
                    <a:pt x="1001809" y="895482"/>
                  </a:cubicBezTo>
                  <a:cubicBezTo>
                    <a:pt x="853120" y="871991"/>
                    <a:pt x="663144" y="889333"/>
                    <a:pt x="484471" y="895482"/>
                  </a:cubicBezTo>
                  <a:cubicBezTo>
                    <a:pt x="305798" y="901631"/>
                    <a:pt x="171067" y="890286"/>
                    <a:pt x="11059" y="895482"/>
                  </a:cubicBezTo>
                  <a:cubicBezTo>
                    <a:pt x="4518" y="895762"/>
                    <a:pt x="-1450" y="890801"/>
                    <a:pt x="0" y="884423"/>
                  </a:cubicBezTo>
                  <a:cubicBezTo>
                    <a:pt x="15747" y="714670"/>
                    <a:pt x="-4572" y="654731"/>
                    <a:pt x="0" y="430274"/>
                  </a:cubicBezTo>
                  <a:cubicBezTo>
                    <a:pt x="4572" y="205817"/>
                    <a:pt x="-5942" y="149382"/>
                    <a:pt x="0" y="11059"/>
                  </a:cubicBezTo>
                  <a:close/>
                </a:path>
                <a:path w="1486280" h="895482" stroke="0" extrusionOk="0">
                  <a:moveTo>
                    <a:pt x="0" y="11059"/>
                  </a:moveTo>
                  <a:cubicBezTo>
                    <a:pt x="-36" y="4415"/>
                    <a:pt x="5208" y="-781"/>
                    <a:pt x="11059" y="0"/>
                  </a:cubicBezTo>
                  <a:cubicBezTo>
                    <a:pt x="209051" y="13988"/>
                    <a:pt x="312137" y="-16179"/>
                    <a:pt x="469830" y="0"/>
                  </a:cubicBezTo>
                  <a:cubicBezTo>
                    <a:pt x="627523" y="16179"/>
                    <a:pt x="822833" y="-5954"/>
                    <a:pt x="957884" y="0"/>
                  </a:cubicBezTo>
                  <a:cubicBezTo>
                    <a:pt x="1092935" y="5954"/>
                    <a:pt x="1322742" y="-7621"/>
                    <a:pt x="1475221" y="0"/>
                  </a:cubicBezTo>
                  <a:cubicBezTo>
                    <a:pt x="1481624" y="450"/>
                    <a:pt x="1485123" y="5246"/>
                    <a:pt x="1486280" y="11059"/>
                  </a:cubicBezTo>
                  <a:cubicBezTo>
                    <a:pt x="1496153" y="128826"/>
                    <a:pt x="1485025" y="233832"/>
                    <a:pt x="1486280" y="447741"/>
                  </a:cubicBezTo>
                  <a:cubicBezTo>
                    <a:pt x="1487535" y="661650"/>
                    <a:pt x="1470725" y="737570"/>
                    <a:pt x="1486280" y="884423"/>
                  </a:cubicBezTo>
                  <a:cubicBezTo>
                    <a:pt x="1485136" y="890105"/>
                    <a:pt x="1481283" y="894382"/>
                    <a:pt x="1475221" y="895482"/>
                  </a:cubicBezTo>
                  <a:cubicBezTo>
                    <a:pt x="1357411" y="885738"/>
                    <a:pt x="1208016" y="904977"/>
                    <a:pt x="987167" y="895482"/>
                  </a:cubicBezTo>
                  <a:cubicBezTo>
                    <a:pt x="766318" y="885987"/>
                    <a:pt x="716857" y="915957"/>
                    <a:pt x="499113" y="895482"/>
                  </a:cubicBezTo>
                  <a:cubicBezTo>
                    <a:pt x="281369" y="875007"/>
                    <a:pt x="196447" y="916921"/>
                    <a:pt x="11059" y="895482"/>
                  </a:cubicBezTo>
                  <a:cubicBezTo>
                    <a:pt x="4933" y="895996"/>
                    <a:pt x="-177" y="889979"/>
                    <a:pt x="0" y="884423"/>
                  </a:cubicBezTo>
                  <a:cubicBezTo>
                    <a:pt x="7997" y="796455"/>
                    <a:pt x="-20273" y="644828"/>
                    <a:pt x="0" y="447741"/>
                  </a:cubicBezTo>
                  <a:cubicBezTo>
                    <a:pt x="20273" y="250654"/>
                    <a:pt x="3656" y="111964"/>
                    <a:pt x="0" y="11059"/>
                  </a:cubicBezTo>
                  <a:close/>
                </a:path>
              </a:pathLst>
            </a:custGeom>
            <a:grpFill/>
            <a:ln w="19050">
              <a:solidFill>
                <a:schemeClr val="accent4">
                  <a:lumMod val="20000"/>
                  <a:lumOff val="80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latin typeface="+mj-lt"/>
              </a:endParaRPr>
            </a:p>
          </p:txBody>
        </p:sp>
        <p:sp>
          <p:nvSpPr>
            <p:cNvPr id="65" name="TextBox 64">
              <a:extLst>
                <a:ext uri="{FF2B5EF4-FFF2-40B4-BE49-F238E27FC236}">
                  <a16:creationId xmlns:a16="http://schemas.microsoft.com/office/drawing/2014/main" id="{CD1E04CC-0B8B-400D-B6A6-6204EB1BC4DA}"/>
                </a:ext>
              </a:extLst>
            </p:cNvPr>
            <p:cNvSpPr txBox="1"/>
            <p:nvPr/>
          </p:nvSpPr>
          <p:spPr>
            <a:xfrm>
              <a:off x="2455481" y="3043554"/>
              <a:ext cx="1486280" cy="752122"/>
            </a:xfrm>
            <a:prstGeom prst="roundRect">
              <a:avLst>
                <a:gd name="adj" fmla="val 1235"/>
              </a:avLst>
            </a:prstGeom>
            <a:grpFill/>
            <a:ln w="19050">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sz="1600">
                  <a:solidFill>
                    <a:schemeClr val="lt1"/>
                  </a:soli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s-ES" dirty="0">
                  <a:solidFill>
                    <a:schemeClr val="tx1"/>
                  </a:solidFill>
                </a:rPr>
                <a:t>ngAfterContentInit</a:t>
              </a:r>
            </a:p>
          </p:txBody>
        </p:sp>
      </p:grpSp>
      <p:grpSp>
        <p:nvGrpSpPr>
          <p:cNvPr id="66" name="Group 65">
            <a:extLst>
              <a:ext uri="{FF2B5EF4-FFF2-40B4-BE49-F238E27FC236}">
                <a16:creationId xmlns:a16="http://schemas.microsoft.com/office/drawing/2014/main" id="{27C4E96B-ECD2-4783-B1F1-816B9499F0B7}"/>
              </a:ext>
            </a:extLst>
          </p:cNvPr>
          <p:cNvGrpSpPr/>
          <p:nvPr/>
        </p:nvGrpSpPr>
        <p:grpSpPr>
          <a:xfrm>
            <a:off x="3770491" y="3334505"/>
            <a:ext cx="2365147" cy="403085"/>
            <a:chOff x="2455481" y="2981259"/>
            <a:chExt cx="1486280" cy="895482"/>
          </a:xfrm>
          <a:solidFill>
            <a:schemeClr val="accent4">
              <a:lumMod val="20000"/>
              <a:lumOff val="80000"/>
            </a:schemeClr>
          </a:solidFill>
        </p:grpSpPr>
        <p:sp>
          <p:nvSpPr>
            <p:cNvPr id="67" name="Picture Placeholder Background">
              <a:extLst>
                <a:ext uri="{FF2B5EF4-FFF2-40B4-BE49-F238E27FC236}">
                  <a16:creationId xmlns:a16="http://schemas.microsoft.com/office/drawing/2014/main" id="{4BFEBBB0-F6CA-4DE0-AB08-EAE86915859F}"/>
                </a:ext>
              </a:extLst>
            </p:cNvPr>
            <p:cNvSpPr/>
            <p:nvPr/>
          </p:nvSpPr>
          <p:spPr>
            <a:xfrm>
              <a:off x="2455481" y="2981259"/>
              <a:ext cx="1486280" cy="895482"/>
            </a:xfrm>
            <a:custGeom>
              <a:avLst/>
              <a:gdLst>
                <a:gd name="connsiteX0" fmla="*/ 0 w 1486280"/>
                <a:gd name="connsiteY0" fmla="*/ 11059 h 895482"/>
                <a:gd name="connsiteX1" fmla="*/ 11059 w 1486280"/>
                <a:gd name="connsiteY1" fmla="*/ 0 h 895482"/>
                <a:gd name="connsiteX2" fmla="*/ 499113 w 1486280"/>
                <a:gd name="connsiteY2" fmla="*/ 0 h 895482"/>
                <a:gd name="connsiteX3" fmla="*/ 1016450 w 1486280"/>
                <a:gd name="connsiteY3" fmla="*/ 0 h 895482"/>
                <a:gd name="connsiteX4" fmla="*/ 1475221 w 1486280"/>
                <a:gd name="connsiteY4" fmla="*/ 0 h 895482"/>
                <a:gd name="connsiteX5" fmla="*/ 1486280 w 1486280"/>
                <a:gd name="connsiteY5" fmla="*/ 11059 h 895482"/>
                <a:gd name="connsiteX6" fmla="*/ 1486280 w 1486280"/>
                <a:gd name="connsiteY6" fmla="*/ 421540 h 895482"/>
                <a:gd name="connsiteX7" fmla="*/ 1486280 w 1486280"/>
                <a:gd name="connsiteY7" fmla="*/ 884423 h 895482"/>
                <a:gd name="connsiteX8" fmla="*/ 1475221 w 1486280"/>
                <a:gd name="connsiteY8" fmla="*/ 895482 h 895482"/>
                <a:gd name="connsiteX9" fmla="*/ 1001809 w 1486280"/>
                <a:gd name="connsiteY9" fmla="*/ 895482 h 895482"/>
                <a:gd name="connsiteX10" fmla="*/ 484471 w 1486280"/>
                <a:gd name="connsiteY10" fmla="*/ 895482 h 895482"/>
                <a:gd name="connsiteX11" fmla="*/ 11059 w 1486280"/>
                <a:gd name="connsiteY11" fmla="*/ 895482 h 895482"/>
                <a:gd name="connsiteX12" fmla="*/ 0 w 1486280"/>
                <a:gd name="connsiteY12" fmla="*/ 884423 h 895482"/>
                <a:gd name="connsiteX13" fmla="*/ 0 w 1486280"/>
                <a:gd name="connsiteY13" fmla="*/ 430274 h 895482"/>
                <a:gd name="connsiteX14" fmla="*/ 0 w 1486280"/>
                <a:gd name="connsiteY14" fmla="*/ 11059 h 89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86280" h="895482" fill="none" extrusionOk="0">
                  <a:moveTo>
                    <a:pt x="0" y="11059"/>
                  </a:moveTo>
                  <a:cubicBezTo>
                    <a:pt x="-436" y="3699"/>
                    <a:pt x="3935" y="-872"/>
                    <a:pt x="11059" y="0"/>
                  </a:cubicBezTo>
                  <a:cubicBezTo>
                    <a:pt x="129745" y="-14247"/>
                    <a:pt x="278309" y="463"/>
                    <a:pt x="499113" y="0"/>
                  </a:cubicBezTo>
                  <a:cubicBezTo>
                    <a:pt x="719917" y="-463"/>
                    <a:pt x="889362" y="6558"/>
                    <a:pt x="1016450" y="0"/>
                  </a:cubicBezTo>
                  <a:cubicBezTo>
                    <a:pt x="1143538" y="-6558"/>
                    <a:pt x="1306616" y="7602"/>
                    <a:pt x="1475221" y="0"/>
                  </a:cubicBezTo>
                  <a:cubicBezTo>
                    <a:pt x="1479980" y="-230"/>
                    <a:pt x="1485988" y="3853"/>
                    <a:pt x="1486280" y="11059"/>
                  </a:cubicBezTo>
                  <a:cubicBezTo>
                    <a:pt x="1493740" y="119039"/>
                    <a:pt x="1466487" y="241796"/>
                    <a:pt x="1486280" y="421540"/>
                  </a:cubicBezTo>
                  <a:cubicBezTo>
                    <a:pt x="1506073" y="601284"/>
                    <a:pt x="1482326" y="671521"/>
                    <a:pt x="1486280" y="884423"/>
                  </a:cubicBezTo>
                  <a:cubicBezTo>
                    <a:pt x="1486555" y="889567"/>
                    <a:pt x="1481314" y="895071"/>
                    <a:pt x="1475221" y="895482"/>
                  </a:cubicBezTo>
                  <a:cubicBezTo>
                    <a:pt x="1304707" y="908088"/>
                    <a:pt x="1150498" y="918973"/>
                    <a:pt x="1001809" y="895482"/>
                  </a:cubicBezTo>
                  <a:cubicBezTo>
                    <a:pt x="853120" y="871991"/>
                    <a:pt x="663144" y="889333"/>
                    <a:pt x="484471" y="895482"/>
                  </a:cubicBezTo>
                  <a:cubicBezTo>
                    <a:pt x="305798" y="901631"/>
                    <a:pt x="171067" y="890286"/>
                    <a:pt x="11059" y="895482"/>
                  </a:cubicBezTo>
                  <a:cubicBezTo>
                    <a:pt x="4518" y="895762"/>
                    <a:pt x="-1450" y="890801"/>
                    <a:pt x="0" y="884423"/>
                  </a:cubicBezTo>
                  <a:cubicBezTo>
                    <a:pt x="15747" y="714670"/>
                    <a:pt x="-4572" y="654731"/>
                    <a:pt x="0" y="430274"/>
                  </a:cubicBezTo>
                  <a:cubicBezTo>
                    <a:pt x="4572" y="205817"/>
                    <a:pt x="-5942" y="149382"/>
                    <a:pt x="0" y="11059"/>
                  </a:cubicBezTo>
                  <a:close/>
                </a:path>
                <a:path w="1486280" h="895482" stroke="0" extrusionOk="0">
                  <a:moveTo>
                    <a:pt x="0" y="11059"/>
                  </a:moveTo>
                  <a:cubicBezTo>
                    <a:pt x="-36" y="4415"/>
                    <a:pt x="5208" y="-781"/>
                    <a:pt x="11059" y="0"/>
                  </a:cubicBezTo>
                  <a:cubicBezTo>
                    <a:pt x="209051" y="13988"/>
                    <a:pt x="312137" y="-16179"/>
                    <a:pt x="469830" y="0"/>
                  </a:cubicBezTo>
                  <a:cubicBezTo>
                    <a:pt x="627523" y="16179"/>
                    <a:pt x="822833" y="-5954"/>
                    <a:pt x="957884" y="0"/>
                  </a:cubicBezTo>
                  <a:cubicBezTo>
                    <a:pt x="1092935" y="5954"/>
                    <a:pt x="1322742" y="-7621"/>
                    <a:pt x="1475221" y="0"/>
                  </a:cubicBezTo>
                  <a:cubicBezTo>
                    <a:pt x="1481624" y="450"/>
                    <a:pt x="1485123" y="5246"/>
                    <a:pt x="1486280" y="11059"/>
                  </a:cubicBezTo>
                  <a:cubicBezTo>
                    <a:pt x="1496153" y="128826"/>
                    <a:pt x="1485025" y="233832"/>
                    <a:pt x="1486280" y="447741"/>
                  </a:cubicBezTo>
                  <a:cubicBezTo>
                    <a:pt x="1487535" y="661650"/>
                    <a:pt x="1470725" y="737570"/>
                    <a:pt x="1486280" y="884423"/>
                  </a:cubicBezTo>
                  <a:cubicBezTo>
                    <a:pt x="1485136" y="890105"/>
                    <a:pt x="1481283" y="894382"/>
                    <a:pt x="1475221" y="895482"/>
                  </a:cubicBezTo>
                  <a:cubicBezTo>
                    <a:pt x="1357411" y="885738"/>
                    <a:pt x="1208016" y="904977"/>
                    <a:pt x="987167" y="895482"/>
                  </a:cubicBezTo>
                  <a:cubicBezTo>
                    <a:pt x="766318" y="885987"/>
                    <a:pt x="716857" y="915957"/>
                    <a:pt x="499113" y="895482"/>
                  </a:cubicBezTo>
                  <a:cubicBezTo>
                    <a:pt x="281369" y="875007"/>
                    <a:pt x="196447" y="916921"/>
                    <a:pt x="11059" y="895482"/>
                  </a:cubicBezTo>
                  <a:cubicBezTo>
                    <a:pt x="4933" y="895996"/>
                    <a:pt x="-177" y="889979"/>
                    <a:pt x="0" y="884423"/>
                  </a:cubicBezTo>
                  <a:cubicBezTo>
                    <a:pt x="7997" y="796455"/>
                    <a:pt x="-20273" y="644828"/>
                    <a:pt x="0" y="447741"/>
                  </a:cubicBezTo>
                  <a:cubicBezTo>
                    <a:pt x="20273" y="250654"/>
                    <a:pt x="3656" y="111964"/>
                    <a:pt x="0" y="11059"/>
                  </a:cubicBezTo>
                  <a:close/>
                </a:path>
              </a:pathLst>
            </a:custGeom>
            <a:grpFill/>
            <a:ln w="19050">
              <a:solidFill>
                <a:schemeClr val="accent4">
                  <a:lumMod val="20000"/>
                  <a:lumOff val="80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latin typeface="+mj-lt"/>
              </a:endParaRPr>
            </a:p>
          </p:txBody>
        </p:sp>
        <p:sp>
          <p:nvSpPr>
            <p:cNvPr id="72" name="TextBox 71">
              <a:extLst>
                <a:ext uri="{FF2B5EF4-FFF2-40B4-BE49-F238E27FC236}">
                  <a16:creationId xmlns:a16="http://schemas.microsoft.com/office/drawing/2014/main" id="{4DC02B81-E233-46A6-9D89-B95BC640F949}"/>
                </a:ext>
              </a:extLst>
            </p:cNvPr>
            <p:cNvSpPr txBox="1"/>
            <p:nvPr/>
          </p:nvSpPr>
          <p:spPr>
            <a:xfrm>
              <a:off x="2455481" y="3043554"/>
              <a:ext cx="1486280" cy="752122"/>
            </a:xfrm>
            <a:prstGeom prst="rect">
              <a:avLst/>
            </a:prstGeom>
            <a:grpFill/>
          </p:spPr>
          <p:txBody>
            <a:bodyPr wrap="square" rtlCol="0" anchor="ctr">
              <a:spAutoFit/>
            </a:bodyPr>
            <a:lstStyle/>
            <a:p>
              <a:pPr algn="ctr"/>
              <a:r>
                <a:rPr lang="es-ES" sz="1600" dirty="0">
                  <a:latin typeface="+mj-lt"/>
                </a:rPr>
                <a:t>ngAfterContentChecked</a:t>
              </a:r>
            </a:p>
          </p:txBody>
        </p:sp>
      </p:grpSp>
      <p:grpSp>
        <p:nvGrpSpPr>
          <p:cNvPr id="73" name="Group 72">
            <a:extLst>
              <a:ext uri="{FF2B5EF4-FFF2-40B4-BE49-F238E27FC236}">
                <a16:creationId xmlns:a16="http://schemas.microsoft.com/office/drawing/2014/main" id="{C2C262A1-17E7-4B43-8CB3-F6B856A0972D}"/>
              </a:ext>
            </a:extLst>
          </p:cNvPr>
          <p:cNvGrpSpPr/>
          <p:nvPr/>
        </p:nvGrpSpPr>
        <p:grpSpPr>
          <a:xfrm>
            <a:off x="3770491" y="3825483"/>
            <a:ext cx="2365147" cy="403085"/>
            <a:chOff x="2455481" y="2981259"/>
            <a:chExt cx="1486280" cy="895482"/>
          </a:xfrm>
          <a:solidFill>
            <a:schemeClr val="accent4">
              <a:lumMod val="20000"/>
              <a:lumOff val="80000"/>
            </a:schemeClr>
          </a:solidFill>
        </p:grpSpPr>
        <p:sp>
          <p:nvSpPr>
            <p:cNvPr id="74" name="Picture Placeholder Background">
              <a:extLst>
                <a:ext uri="{FF2B5EF4-FFF2-40B4-BE49-F238E27FC236}">
                  <a16:creationId xmlns:a16="http://schemas.microsoft.com/office/drawing/2014/main" id="{251C571A-4FB7-4BBB-8D01-61D3187BCF39}"/>
                </a:ext>
              </a:extLst>
            </p:cNvPr>
            <p:cNvSpPr/>
            <p:nvPr/>
          </p:nvSpPr>
          <p:spPr>
            <a:xfrm>
              <a:off x="2455481" y="2981259"/>
              <a:ext cx="1486280" cy="895482"/>
            </a:xfrm>
            <a:custGeom>
              <a:avLst/>
              <a:gdLst>
                <a:gd name="connsiteX0" fmla="*/ 0 w 1486280"/>
                <a:gd name="connsiteY0" fmla="*/ 11059 h 895482"/>
                <a:gd name="connsiteX1" fmla="*/ 11059 w 1486280"/>
                <a:gd name="connsiteY1" fmla="*/ 0 h 895482"/>
                <a:gd name="connsiteX2" fmla="*/ 499113 w 1486280"/>
                <a:gd name="connsiteY2" fmla="*/ 0 h 895482"/>
                <a:gd name="connsiteX3" fmla="*/ 1016450 w 1486280"/>
                <a:gd name="connsiteY3" fmla="*/ 0 h 895482"/>
                <a:gd name="connsiteX4" fmla="*/ 1475221 w 1486280"/>
                <a:gd name="connsiteY4" fmla="*/ 0 h 895482"/>
                <a:gd name="connsiteX5" fmla="*/ 1486280 w 1486280"/>
                <a:gd name="connsiteY5" fmla="*/ 11059 h 895482"/>
                <a:gd name="connsiteX6" fmla="*/ 1486280 w 1486280"/>
                <a:gd name="connsiteY6" fmla="*/ 421540 h 895482"/>
                <a:gd name="connsiteX7" fmla="*/ 1486280 w 1486280"/>
                <a:gd name="connsiteY7" fmla="*/ 884423 h 895482"/>
                <a:gd name="connsiteX8" fmla="*/ 1475221 w 1486280"/>
                <a:gd name="connsiteY8" fmla="*/ 895482 h 895482"/>
                <a:gd name="connsiteX9" fmla="*/ 1001809 w 1486280"/>
                <a:gd name="connsiteY9" fmla="*/ 895482 h 895482"/>
                <a:gd name="connsiteX10" fmla="*/ 484471 w 1486280"/>
                <a:gd name="connsiteY10" fmla="*/ 895482 h 895482"/>
                <a:gd name="connsiteX11" fmla="*/ 11059 w 1486280"/>
                <a:gd name="connsiteY11" fmla="*/ 895482 h 895482"/>
                <a:gd name="connsiteX12" fmla="*/ 0 w 1486280"/>
                <a:gd name="connsiteY12" fmla="*/ 884423 h 895482"/>
                <a:gd name="connsiteX13" fmla="*/ 0 w 1486280"/>
                <a:gd name="connsiteY13" fmla="*/ 430274 h 895482"/>
                <a:gd name="connsiteX14" fmla="*/ 0 w 1486280"/>
                <a:gd name="connsiteY14" fmla="*/ 11059 h 89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86280" h="895482" fill="none" extrusionOk="0">
                  <a:moveTo>
                    <a:pt x="0" y="11059"/>
                  </a:moveTo>
                  <a:cubicBezTo>
                    <a:pt x="-436" y="3699"/>
                    <a:pt x="3935" y="-872"/>
                    <a:pt x="11059" y="0"/>
                  </a:cubicBezTo>
                  <a:cubicBezTo>
                    <a:pt x="129745" y="-14247"/>
                    <a:pt x="278309" y="463"/>
                    <a:pt x="499113" y="0"/>
                  </a:cubicBezTo>
                  <a:cubicBezTo>
                    <a:pt x="719917" y="-463"/>
                    <a:pt x="889362" y="6558"/>
                    <a:pt x="1016450" y="0"/>
                  </a:cubicBezTo>
                  <a:cubicBezTo>
                    <a:pt x="1143538" y="-6558"/>
                    <a:pt x="1306616" y="7602"/>
                    <a:pt x="1475221" y="0"/>
                  </a:cubicBezTo>
                  <a:cubicBezTo>
                    <a:pt x="1479980" y="-230"/>
                    <a:pt x="1485988" y="3853"/>
                    <a:pt x="1486280" y="11059"/>
                  </a:cubicBezTo>
                  <a:cubicBezTo>
                    <a:pt x="1493740" y="119039"/>
                    <a:pt x="1466487" y="241796"/>
                    <a:pt x="1486280" y="421540"/>
                  </a:cubicBezTo>
                  <a:cubicBezTo>
                    <a:pt x="1506073" y="601284"/>
                    <a:pt x="1482326" y="671521"/>
                    <a:pt x="1486280" y="884423"/>
                  </a:cubicBezTo>
                  <a:cubicBezTo>
                    <a:pt x="1486555" y="889567"/>
                    <a:pt x="1481314" y="895071"/>
                    <a:pt x="1475221" y="895482"/>
                  </a:cubicBezTo>
                  <a:cubicBezTo>
                    <a:pt x="1304707" y="908088"/>
                    <a:pt x="1150498" y="918973"/>
                    <a:pt x="1001809" y="895482"/>
                  </a:cubicBezTo>
                  <a:cubicBezTo>
                    <a:pt x="853120" y="871991"/>
                    <a:pt x="663144" y="889333"/>
                    <a:pt x="484471" y="895482"/>
                  </a:cubicBezTo>
                  <a:cubicBezTo>
                    <a:pt x="305798" y="901631"/>
                    <a:pt x="171067" y="890286"/>
                    <a:pt x="11059" y="895482"/>
                  </a:cubicBezTo>
                  <a:cubicBezTo>
                    <a:pt x="4518" y="895762"/>
                    <a:pt x="-1450" y="890801"/>
                    <a:pt x="0" y="884423"/>
                  </a:cubicBezTo>
                  <a:cubicBezTo>
                    <a:pt x="15747" y="714670"/>
                    <a:pt x="-4572" y="654731"/>
                    <a:pt x="0" y="430274"/>
                  </a:cubicBezTo>
                  <a:cubicBezTo>
                    <a:pt x="4572" y="205817"/>
                    <a:pt x="-5942" y="149382"/>
                    <a:pt x="0" y="11059"/>
                  </a:cubicBezTo>
                  <a:close/>
                </a:path>
                <a:path w="1486280" h="895482" stroke="0" extrusionOk="0">
                  <a:moveTo>
                    <a:pt x="0" y="11059"/>
                  </a:moveTo>
                  <a:cubicBezTo>
                    <a:pt x="-36" y="4415"/>
                    <a:pt x="5208" y="-781"/>
                    <a:pt x="11059" y="0"/>
                  </a:cubicBezTo>
                  <a:cubicBezTo>
                    <a:pt x="209051" y="13988"/>
                    <a:pt x="312137" y="-16179"/>
                    <a:pt x="469830" y="0"/>
                  </a:cubicBezTo>
                  <a:cubicBezTo>
                    <a:pt x="627523" y="16179"/>
                    <a:pt x="822833" y="-5954"/>
                    <a:pt x="957884" y="0"/>
                  </a:cubicBezTo>
                  <a:cubicBezTo>
                    <a:pt x="1092935" y="5954"/>
                    <a:pt x="1322742" y="-7621"/>
                    <a:pt x="1475221" y="0"/>
                  </a:cubicBezTo>
                  <a:cubicBezTo>
                    <a:pt x="1481624" y="450"/>
                    <a:pt x="1485123" y="5246"/>
                    <a:pt x="1486280" y="11059"/>
                  </a:cubicBezTo>
                  <a:cubicBezTo>
                    <a:pt x="1496153" y="128826"/>
                    <a:pt x="1485025" y="233832"/>
                    <a:pt x="1486280" y="447741"/>
                  </a:cubicBezTo>
                  <a:cubicBezTo>
                    <a:pt x="1487535" y="661650"/>
                    <a:pt x="1470725" y="737570"/>
                    <a:pt x="1486280" y="884423"/>
                  </a:cubicBezTo>
                  <a:cubicBezTo>
                    <a:pt x="1485136" y="890105"/>
                    <a:pt x="1481283" y="894382"/>
                    <a:pt x="1475221" y="895482"/>
                  </a:cubicBezTo>
                  <a:cubicBezTo>
                    <a:pt x="1357411" y="885738"/>
                    <a:pt x="1208016" y="904977"/>
                    <a:pt x="987167" y="895482"/>
                  </a:cubicBezTo>
                  <a:cubicBezTo>
                    <a:pt x="766318" y="885987"/>
                    <a:pt x="716857" y="915957"/>
                    <a:pt x="499113" y="895482"/>
                  </a:cubicBezTo>
                  <a:cubicBezTo>
                    <a:pt x="281369" y="875007"/>
                    <a:pt x="196447" y="916921"/>
                    <a:pt x="11059" y="895482"/>
                  </a:cubicBezTo>
                  <a:cubicBezTo>
                    <a:pt x="4933" y="895996"/>
                    <a:pt x="-177" y="889979"/>
                    <a:pt x="0" y="884423"/>
                  </a:cubicBezTo>
                  <a:cubicBezTo>
                    <a:pt x="7997" y="796455"/>
                    <a:pt x="-20273" y="644828"/>
                    <a:pt x="0" y="447741"/>
                  </a:cubicBezTo>
                  <a:cubicBezTo>
                    <a:pt x="20273" y="250654"/>
                    <a:pt x="3656" y="111964"/>
                    <a:pt x="0" y="11059"/>
                  </a:cubicBezTo>
                  <a:close/>
                </a:path>
              </a:pathLst>
            </a:custGeom>
            <a:grpFill/>
            <a:ln w="19050">
              <a:solidFill>
                <a:schemeClr val="accent4">
                  <a:lumMod val="20000"/>
                  <a:lumOff val="80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latin typeface="+mj-lt"/>
              </a:endParaRPr>
            </a:p>
          </p:txBody>
        </p:sp>
        <p:sp>
          <p:nvSpPr>
            <p:cNvPr id="75" name="TextBox 74">
              <a:extLst>
                <a:ext uri="{FF2B5EF4-FFF2-40B4-BE49-F238E27FC236}">
                  <a16:creationId xmlns:a16="http://schemas.microsoft.com/office/drawing/2014/main" id="{0BE091CF-9724-4D80-AD1D-D51702B34126}"/>
                </a:ext>
              </a:extLst>
            </p:cNvPr>
            <p:cNvSpPr txBox="1"/>
            <p:nvPr/>
          </p:nvSpPr>
          <p:spPr>
            <a:xfrm>
              <a:off x="2455481" y="3043554"/>
              <a:ext cx="1486280" cy="752122"/>
            </a:xfrm>
            <a:prstGeom prst="roundRect">
              <a:avLst>
                <a:gd name="adj" fmla="val 1235"/>
              </a:avLst>
            </a:prstGeom>
            <a:grpFill/>
            <a:ln w="19050">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sz="1600">
                  <a:solidFill>
                    <a:schemeClr val="lt1"/>
                  </a:soli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s-ES" dirty="0">
                  <a:solidFill>
                    <a:schemeClr val="tx1"/>
                  </a:solidFill>
                </a:rPr>
                <a:t>ngAfterViewInit</a:t>
              </a:r>
            </a:p>
          </p:txBody>
        </p:sp>
      </p:grpSp>
      <p:grpSp>
        <p:nvGrpSpPr>
          <p:cNvPr id="76" name="Group 75">
            <a:extLst>
              <a:ext uri="{FF2B5EF4-FFF2-40B4-BE49-F238E27FC236}">
                <a16:creationId xmlns:a16="http://schemas.microsoft.com/office/drawing/2014/main" id="{1C6174D1-8F29-459A-9EEA-F607427EA5E2}"/>
              </a:ext>
            </a:extLst>
          </p:cNvPr>
          <p:cNvGrpSpPr/>
          <p:nvPr/>
        </p:nvGrpSpPr>
        <p:grpSpPr>
          <a:xfrm>
            <a:off x="3770491" y="4316461"/>
            <a:ext cx="2365147" cy="403085"/>
            <a:chOff x="2455481" y="2981259"/>
            <a:chExt cx="1486280" cy="895482"/>
          </a:xfrm>
          <a:solidFill>
            <a:schemeClr val="accent4">
              <a:lumMod val="20000"/>
              <a:lumOff val="80000"/>
            </a:schemeClr>
          </a:solidFill>
        </p:grpSpPr>
        <p:sp>
          <p:nvSpPr>
            <p:cNvPr id="77" name="Picture Placeholder Background">
              <a:extLst>
                <a:ext uri="{FF2B5EF4-FFF2-40B4-BE49-F238E27FC236}">
                  <a16:creationId xmlns:a16="http://schemas.microsoft.com/office/drawing/2014/main" id="{7109E7CC-7BEE-481B-9543-99F3C86C0697}"/>
                </a:ext>
              </a:extLst>
            </p:cNvPr>
            <p:cNvSpPr/>
            <p:nvPr/>
          </p:nvSpPr>
          <p:spPr>
            <a:xfrm>
              <a:off x="2455481" y="2981259"/>
              <a:ext cx="1486280" cy="895482"/>
            </a:xfrm>
            <a:custGeom>
              <a:avLst/>
              <a:gdLst>
                <a:gd name="connsiteX0" fmla="*/ 0 w 1486280"/>
                <a:gd name="connsiteY0" fmla="*/ 11059 h 895482"/>
                <a:gd name="connsiteX1" fmla="*/ 11059 w 1486280"/>
                <a:gd name="connsiteY1" fmla="*/ 0 h 895482"/>
                <a:gd name="connsiteX2" fmla="*/ 499113 w 1486280"/>
                <a:gd name="connsiteY2" fmla="*/ 0 h 895482"/>
                <a:gd name="connsiteX3" fmla="*/ 1016450 w 1486280"/>
                <a:gd name="connsiteY3" fmla="*/ 0 h 895482"/>
                <a:gd name="connsiteX4" fmla="*/ 1475221 w 1486280"/>
                <a:gd name="connsiteY4" fmla="*/ 0 h 895482"/>
                <a:gd name="connsiteX5" fmla="*/ 1486280 w 1486280"/>
                <a:gd name="connsiteY5" fmla="*/ 11059 h 895482"/>
                <a:gd name="connsiteX6" fmla="*/ 1486280 w 1486280"/>
                <a:gd name="connsiteY6" fmla="*/ 421540 h 895482"/>
                <a:gd name="connsiteX7" fmla="*/ 1486280 w 1486280"/>
                <a:gd name="connsiteY7" fmla="*/ 884423 h 895482"/>
                <a:gd name="connsiteX8" fmla="*/ 1475221 w 1486280"/>
                <a:gd name="connsiteY8" fmla="*/ 895482 h 895482"/>
                <a:gd name="connsiteX9" fmla="*/ 1001809 w 1486280"/>
                <a:gd name="connsiteY9" fmla="*/ 895482 h 895482"/>
                <a:gd name="connsiteX10" fmla="*/ 484471 w 1486280"/>
                <a:gd name="connsiteY10" fmla="*/ 895482 h 895482"/>
                <a:gd name="connsiteX11" fmla="*/ 11059 w 1486280"/>
                <a:gd name="connsiteY11" fmla="*/ 895482 h 895482"/>
                <a:gd name="connsiteX12" fmla="*/ 0 w 1486280"/>
                <a:gd name="connsiteY12" fmla="*/ 884423 h 895482"/>
                <a:gd name="connsiteX13" fmla="*/ 0 w 1486280"/>
                <a:gd name="connsiteY13" fmla="*/ 430274 h 895482"/>
                <a:gd name="connsiteX14" fmla="*/ 0 w 1486280"/>
                <a:gd name="connsiteY14" fmla="*/ 11059 h 89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86280" h="895482" fill="none" extrusionOk="0">
                  <a:moveTo>
                    <a:pt x="0" y="11059"/>
                  </a:moveTo>
                  <a:cubicBezTo>
                    <a:pt x="-436" y="3699"/>
                    <a:pt x="3935" y="-872"/>
                    <a:pt x="11059" y="0"/>
                  </a:cubicBezTo>
                  <a:cubicBezTo>
                    <a:pt x="129745" y="-14247"/>
                    <a:pt x="278309" y="463"/>
                    <a:pt x="499113" y="0"/>
                  </a:cubicBezTo>
                  <a:cubicBezTo>
                    <a:pt x="719917" y="-463"/>
                    <a:pt x="889362" y="6558"/>
                    <a:pt x="1016450" y="0"/>
                  </a:cubicBezTo>
                  <a:cubicBezTo>
                    <a:pt x="1143538" y="-6558"/>
                    <a:pt x="1306616" y="7602"/>
                    <a:pt x="1475221" y="0"/>
                  </a:cubicBezTo>
                  <a:cubicBezTo>
                    <a:pt x="1479980" y="-230"/>
                    <a:pt x="1485988" y="3853"/>
                    <a:pt x="1486280" y="11059"/>
                  </a:cubicBezTo>
                  <a:cubicBezTo>
                    <a:pt x="1493740" y="119039"/>
                    <a:pt x="1466487" y="241796"/>
                    <a:pt x="1486280" y="421540"/>
                  </a:cubicBezTo>
                  <a:cubicBezTo>
                    <a:pt x="1506073" y="601284"/>
                    <a:pt x="1482326" y="671521"/>
                    <a:pt x="1486280" y="884423"/>
                  </a:cubicBezTo>
                  <a:cubicBezTo>
                    <a:pt x="1486555" y="889567"/>
                    <a:pt x="1481314" y="895071"/>
                    <a:pt x="1475221" y="895482"/>
                  </a:cubicBezTo>
                  <a:cubicBezTo>
                    <a:pt x="1304707" y="908088"/>
                    <a:pt x="1150498" y="918973"/>
                    <a:pt x="1001809" y="895482"/>
                  </a:cubicBezTo>
                  <a:cubicBezTo>
                    <a:pt x="853120" y="871991"/>
                    <a:pt x="663144" y="889333"/>
                    <a:pt x="484471" y="895482"/>
                  </a:cubicBezTo>
                  <a:cubicBezTo>
                    <a:pt x="305798" y="901631"/>
                    <a:pt x="171067" y="890286"/>
                    <a:pt x="11059" y="895482"/>
                  </a:cubicBezTo>
                  <a:cubicBezTo>
                    <a:pt x="4518" y="895762"/>
                    <a:pt x="-1450" y="890801"/>
                    <a:pt x="0" y="884423"/>
                  </a:cubicBezTo>
                  <a:cubicBezTo>
                    <a:pt x="15747" y="714670"/>
                    <a:pt x="-4572" y="654731"/>
                    <a:pt x="0" y="430274"/>
                  </a:cubicBezTo>
                  <a:cubicBezTo>
                    <a:pt x="4572" y="205817"/>
                    <a:pt x="-5942" y="149382"/>
                    <a:pt x="0" y="11059"/>
                  </a:cubicBezTo>
                  <a:close/>
                </a:path>
                <a:path w="1486280" h="895482" stroke="0" extrusionOk="0">
                  <a:moveTo>
                    <a:pt x="0" y="11059"/>
                  </a:moveTo>
                  <a:cubicBezTo>
                    <a:pt x="-36" y="4415"/>
                    <a:pt x="5208" y="-781"/>
                    <a:pt x="11059" y="0"/>
                  </a:cubicBezTo>
                  <a:cubicBezTo>
                    <a:pt x="209051" y="13988"/>
                    <a:pt x="312137" y="-16179"/>
                    <a:pt x="469830" y="0"/>
                  </a:cubicBezTo>
                  <a:cubicBezTo>
                    <a:pt x="627523" y="16179"/>
                    <a:pt x="822833" y="-5954"/>
                    <a:pt x="957884" y="0"/>
                  </a:cubicBezTo>
                  <a:cubicBezTo>
                    <a:pt x="1092935" y="5954"/>
                    <a:pt x="1322742" y="-7621"/>
                    <a:pt x="1475221" y="0"/>
                  </a:cubicBezTo>
                  <a:cubicBezTo>
                    <a:pt x="1481624" y="450"/>
                    <a:pt x="1485123" y="5246"/>
                    <a:pt x="1486280" y="11059"/>
                  </a:cubicBezTo>
                  <a:cubicBezTo>
                    <a:pt x="1496153" y="128826"/>
                    <a:pt x="1485025" y="233832"/>
                    <a:pt x="1486280" y="447741"/>
                  </a:cubicBezTo>
                  <a:cubicBezTo>
                    <a:pt x="1487535" y="661650"/>
                    <a:pt x="1470725" y="737570"/>
                    <a:pt x="1486280" y="884423"/>
                  </a:cubicBezTo>
                  <a:cubicBezTo>
                    <a:pt x="1485136" y="890105"/>
                    <a:pt x="1481283" y="894382"/>
                    <a:pt x="1475221" y="895482"/>
                  </a:cubicBezTo>
                  <a:cubicBezTo>
                    <a:pt x="1357411" y="885738"/>
                    <a:pt x="1208016" y="904977"/>
                    <a:pt x="987167" y="895482"/>
                  </a:cubicBezTo>
                  <a:cubicBezTo>
                    <a:pt x="766318" y="885987"/>
                    <a:pt x="716857" y="915957"/>
                    <a:pt x="499113" y="895482"/>
                  </a:cubicBezTo>
                  <a:cubicBezTo>
                    <a:pt x="281369" y="875007"/>
                    <a:pt x="196447" y="916921"/>
                    <a:pt x="11059" y="895482"/>
                  </a:cubicBezTo>
                  <a:cubicBezTo>
                    <a:pt x="4933" y="895996"/>
                    <a:pt x="-177" y="889979"/>
                    <a:pt x="0" y="884423"/>
                  </a:cubicBezTo>
                  <a:cubicBezTo>
                    <a:pt x="7997" y="796455"/>
                    <a:pt x="-20273" y="644828"/>
                    <a:pt x="0" y="447741"/>
                  </a:cubicBezTo>
                  <a:cubicBezTo>
                    <a:pt x="20273" y="250654"/>
                    <a:pt x="3656" y="111964"/>
                    <a:pt x="0" y="11059"/>
                  </a:cubicBezTo>
                  <a:close/>
                </a:path>
              </a:pathLst>
            </a:custGeom>
            <a:grpFill/>
            <a:ln w="19050">
              <a:solidFill>
                <a:schemeClr val="accent4">
                  <a:lumMod val="20000"/>
                  <a:lumOff val="80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latin typeface="+mj-lt"/>
              </a:endParaRPr>
            </a:p>
          </p:txBody>
        </p:sp>
        <p:sp>
          <p:nvSpPr>
            <p:cNvPr id="78" name="TextBox 77">
              <a:extLst>
                <a:ext uri="{FF2B5EF4-FFF2-40B4-BE49-F238E27FC236}">
                  <a16:creationId xmlns:a16="http://schemas.microsoft.com/office/drawing/2014/main" id="{89F4E185-DD86-4FDC-B6A0-4F0A622BBD1F}"/>
                </a:ext>
              </a:extLst>
            </p:cNvPr>
            <p:cNvSpPr txBox="1"/>
            <p:nvPr/>
          </p:nvSpPr>
          <p:spPr>
            <a:xfrm>
              <a:off x="2455481" y="3043554"/>
              <a:ext cx="1486280" cy="752122"/>
            </a:xfrm>
            <a:prstGeom prst="roundRect">
              <a:avLst>
                <a:gd name="adj" fmla="val 1235"/>
              </a:avLst>
            </a:prstGeom>
            <a:grpFill/>
            <a:ln w="19050">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sz="1600">
                  <a:solidFill>
                    <a:schemeClr val="lt1"/>
                  </a:soli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s-ES" dirty="0">
                  <a:solidFill>
                    <a:schemeClr val="tx1"/>
                  </a:solidFill>
                </a:rPr>
                <a:t>ngAfterViewChecked</a:t>
              </a:r>
            </a:p>
          </p:txBody>
        </p:sp>
      </p:grpSp>
      <p:grpSp>
        <p:nvGrpSpPr>
          <p:cNvPr id="79" name="Group 78">
            <a:extLst>
              <a:ext uri="{FF2B5EF4-FFF2-40B4-BE49-F238E27FC236}">
                <a16:creationId xmlns:a16="http://schemas.microsoft.com/office/drawing/2014/main" id="{6D2B5EDA-3AF5-49B8-BB76-414DDDA7C899}"/>
              </a:ext>
            </a:extLst>
          </p:cNvPr>
          <p:cNvGrpSpPr/>
          <p:nvPr/>
        </p:nvGrpSpPr>
        <p:grpSpPr>
          <a:xfrm>
            <a:off x="2903716" y="4807436"/>
            <a:ext cx="2365147" cy="403085"/>
            <a:chOff x="2455481" y="2981259"/>
            <a:chExt cx="1486280" cy="895482"/>
          </a:xfrm>
          <a:solidFill>
            <a:schemeClr val="bg1">
              <a:lumMod val="85000"/>
            </a:schemeClr>
          </a:solidFill>
        </p:grpSpPr>
        <p:sp>
          <p:nvSpPr>
            <p:cNvPr id="80" name="Picture Placeholder Background">
              <a:extLst>
                <a:ext uri="{FF2B5EF4-FFF2-40B4-BE49-F238E27FC236}">
                  <a16:creationId xmlns:a16="http://schemas.microsoft.com/office/drawing/2014/main" id="{A08844BE-5F29-4BEB-86F5-61D410098F1A}"/>
                </a:ext>
              </a:extLst>
            </p:cNvPr>
            <p:cNvSpPr/>
            <p:nvPr/>
          </p:nvSpPr>
          <p:spPr>
            <a:xfrm>
              <a:off x="2455481" y="2981259"/>
              <a:ext cx="1486280" cy="895482"/>
            </a:xfrm>
            <a:custGeom>
              <a:avLst/>
              <a:gdLst>
                <a:gd name="connsiteX0" fmla="*/ 0 w 1486280"/>
                <a:gd name="connsiteY0" fmla="*/ 11059 h 895482"/>
                <a:gd name="connsiteX1" fmla="*/ 11059 w 1486280"/>
                <a:gd name="connsiteY1" fmla="*/ 0 h 895482"/>
                <a:gd name="connsiteX2" fmla="*/ 499113 w 1486280"/>
                <a:gd name="connsiteY2" fmla="*/ 0 h 895482"/>
                <a:gd name="connsiteX3" fmla="*/ 1016450 w 1486280"/>
                <a:gd name="connsiteY3" fmla="*/ 0 h 895482"/>
                <a:gd name="connsiteX4" fmla="*/ 1475221 w 1486280"/>
                <a:gd name="connsiteY4" fmla="*/ 0 h 895482"/>
                <a:gd name="connsiteX5" fmla="*/ 1486280 w 1486280"/>
                <a:gd name="connsiteY5" fmla="*/ 11059 h 895482"/>
                <a:gd name="connsiteX6" fmla="*/ 1486280 w 1486280"/>
                <a:gd name="connsiteY6" fmla="*/ 421540 h 895482"/>
                <a:gd name="connsiteX7" fmla="*/ 1486280 w 1486280"/>
                <a:gd name="connsiteY7" fmla="*/ 884423 h 895482"/>
                <a:gd name="connsiteX8" fmla="*/ 1475221 w 1486280"/>
                <a:gd name="connsiteY8" fmla="*/ 895482 h 895482"/>
                <a:gd name="connsiteX9" fmla="*/ 1001809 w 1486280"/>
                <a:gd name="connsiteY9" fmla="*/ 895482 h 895482"/>
                <a:gd name="connsiteX10" fmla="*/ 484471 w 1486280"/>
                <a:gd name="connsiteY10" fmla="*/ 895482 h 895482"/>
                <a:gd name="connsiteX11" fmla="*/ 11059 w 1486280"/>
                <a:gd name="connsiteY11" fmla="*/ 895482 h 895482"/>
                <a:gd name="connsiteX12" fmla="*/ 0 w 1486280"/>
                <a:gd name="connsiteY12" fmla="*/ 884423 h 895482"/>
                <a:gd name="connsiteX13" fmla="*/ 0 w 1486280"/>
                <a:gd name="connsiteY13" fmla="*/ 430274 h 895482"/>
                <a:gd name="connsiteX14" fmla="*/ 0 w 1486280"/>
                <a:gd name="connsiteY14" fmla="*/ 11059 h 89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86280" h="895482" fill="none" extrusionOk="0">
                  <a:moveTo>
                    <a:pt x="0" y="11059"/>
                  </a:moveTo>
                  <a:cubicBezTo>
                    <a:pt x="-436" y="3699"/>
                    <a:pt x="3935" y="-872"/>
                    <a:pt x="11059" y="0"/>
                  </a:cubicBezTo>
                  <a:cubicBezTo>
                    <a:pt x="129745" y="-14247"/>
                    <a:pt x="278309" y="463"/>
                    <a:pt x="499113" y="0"/>
                  </a:cubicBezTo>
                  <a:cubicBezTo>
                    <a:pt x="719917" y="-463"/>
                    <a:pt x="889362" y="6558"/>
                    <a:pt x="1016450" y="0"/>
                  </a:cubicBezTo>
                  <a:cubicBezTo>
                    <a:pt x="1143538" y="-6558"/>
                    <a:pt x="1306616" y="7602"/>
                    <a:pt x="1475221" y="0"/>
                  </a:cubicBezTo>
                  <a:cubicBezTo>
                    <a:pt x="1479980" y="-230"/>
                    <a:pt x="1485988" y="3853"/>
                    <a:pt x="1486280" y="11059"/>
                  </a:cubicBezTo>
                  <a:cubicBezTo>
                    <a:pt x="1493740" y="119039"/>
                    <a:pt x="1466487" y="241796"/>
                    <a:pt x="1486280" y="421540"/>
                  </a:cubicBezTo>
                  <a:cubicBezTo>
                    <a:pt x="1506073" y="601284"/>
                    <a:pt x="1482326" y="671521"/>
                    <a:pt x="1486280" y="884423"/>
                  </a:cubicBezTo>
                  <a:cubicBezTo>
                    <a:pt x="1486555" y="889567"/>
                    <a:pt x="1481314" y="895071"/>
                    <a:pt x="1475221" y="895482"/>
                  </a:cubicBezTo>
                  <a:cubicBezTo>
                    <a:pt x="1304707" y="908088"/>
                    <a:pt x="1150498" y="918973"/>
                    <a:pt x="1001809" y="895482"/>
                  </a:cubicBezTo>
                  <a:cubicBezTo>
                    <a:pt x="853120" y="871991"/>
                    <a:pt x="663144" y="889333"/>
                    <a:pt x="484471" y="895482"/>
                  </a:cubicBezTo>
                  <a:cubicBezTo>
                    <a:pt x="305798" y="901631"/>
                    <a:pt x="171067" y="890286"/>
                    <a:pt x="11059" y="895482"/>
                  </a:cubicBezTo>
                  <a:cubicBezTo>
                    <a:pt x="4518" y="895762"/>
                    <a:pt x="-1450" y="890801"/>
                    <a:pt x="0" y="884423"/>
                  </a:cubicBezTo>
                  <a:cubicBezTo>
                    <a:pt x="15747" y="714670"/>
                    <a:pt x="-4572" y="654731"/>
                    <a:pt x="0" y="430274"/>
                  </a:cubicBezTo>
                  <a:cubicBezTo>
                    <a:pt x="4572" y="205817"/>
                    <a:pt x="-5942" y="149382"/>
                    <a:pt x="0" y="11059"/>
                  </a:cubicBezTo>
                  <a:close/>
                </a:path>
                <a:path w="1486280" h="895482" stroke="0" extrusionOk="0">
                  <a:moveTo>
                    <a:pt x="0" y="11059"/>
                  </a:moveTo>
                  <a:cubicBezTo>
                    <a:pt x="-36" y="4415"/>
                    <a:pt x="5208" y="-781"/>
                    <a:pt x="11059" y="0"/>
                  </a:cubicBezTo>
                  <a:cubicBezTo>
                    <a:pt x="209051" y="13988"/>
                    <a:pt x="312137" y="-16179"/>
                    <a:pt x="469830" y="0"/>
                  </a:cubicBezTo>
                  <a:cubicBezTo>
                    <a:pt x="627523" y="16179"/>
                    <a:pt x="822833" y="-5954"/>
                    <a:pt x="957884" y="0"/>
                  </a:cubicBezTo>
                  <a:cubicBezTo>
                    <a:pt x="1092935" y="5954"/>
                    <a:pt x="1322742" y="-7621"/>
                    <a:pt x="1475221" y="0"/>
                  </a:cubicBezTo>
                  <a:cubicBezTo>
                    <a:pt x="1481624" y="450"/>
                    <a:pt x="1485123" y="5246"/>
                    <a:pt x="1486280" y="11059"/>
                  </a:cubicBezTo>
                  <a:cubicBezTo>
                    <a:pt x="1496153" y="128826"/>
                    <a:pt x="1485025" y="233832"/>
                    <a:pt x="1486280" y="447741"/>
                  </a:cubicBezTo>
                  <a:cubicBezTo>
                    <a:pt x="1487535" y="661650"/>
                    <a:pt x="1470725" y="737570"/>
                    <a:pt x="1486280" y="884423"/>
                  </a:cubicBezTo>
                  <a:cubicBezTo>
                    <a:pt x="1485136" y="890105"/>
                    <a:pt x="1481283" y="894382"/>
                    <a:pt x="1475221" y="895482"/>
                  </a:cubicBezTo>
                  <a:cubicBezTo>
                    <a:pt x="1357411" y="885738"/>
                    <a:pt x="1208016" y="904977"/>
                    <a:pt x="987167" y="895482"/>
                  </a:cubicBezTo>
                  <a:cubicBezTo>
                    <a:pt x="766318" y="885987"/>
                    <a:pt x="716857" y="915957"/>
                    <a:pt x="499113" y="895482"/>
                  </a:cubicBezTo>
                  <a:cubicBezTo>
                    <a:pt x="281369" y="875007"/>
                    <a:pt x="196447" y="916921"/>
                    <a:pt x="11059" y="895482"/>
                  </a:cubicBezTo>
                  <a:cubicBezTo>
                    <a:pt x="4933" y="895996"/>
                    <a:pt x="-177" y="889979"/>
                    <a:pt x="0" y="884423"/>
                  </a:cubicBezTo>
                  <a:cubicBezTo>
                    <a:pt x="7997" y="796455"/>
                    <a:pt x="-20273" y="644828"/>
                    <a:pt x="0" y="447741"/>
                  </a:cubicBezTo>
                  <a:cubicBezTo>
                    <a:pt x="20273" y="250654"/>
                    <a:pt x="3656" y="111964"/>
                    <a:pt x="0" y="11059"/>
                  </a:cubicBezTo>
                  <a:close/>
                </a:path>
              </a:pathLst>
            </a:custGeom>
            <a:grpFill/>
            <a:ln w="19050">
              <a:solidFill>
                <a:schemeClr val="bg1">
                  <a:lumMod val="8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latin typeface="+mj-lt"/>
              </a:endParaRPr>
            </a:p>
          </p:txBody>
        </p:sp>
        <p:sp>
          <p:nvSpPr>
            <p:cNvPr id="81" name="TextBox 80">
              <a:extLst>
                <a:ext uri="{FF2B5EF4-FFF2-40B4-BE49-F238E27FC236}">
                  <a16:creationId xmlns:a16="http://schemas.microsoft.com/office/drawing/2014/main" id="{3E54642A-44A8-4722-8309-487F996F9308}"/>
                </a:ext>
              </a:extLst>
            </p:cNvPr>
            <p:cNvSpPr txBox="1"/>
            <p:nvPr/>
          </p:nvSpPr>
          <p:spPr>
            <a:xfrm>
              <a:off x="2455481" y="3043554"/>
              <a:ext cx="1486280" cy="752122"/>
            </a:xfrm>
            <a:prstGeom prst="roundRect">
              <a:avLst>
                <a:gd name="adj" fmla="val 1235"/>
              </a:avLst>
            </a:prstGeom>
            <a:grp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s-ES" sz="1600" dirty="0">
                  <a:solidFill>
                    <a:schemeClr val="tx1"/>
                  </a:solidFill>
                  <a:latin typeface="+mj-lt"/>
                </a:rPr>
                <a:t>ngOnDestroy</a:t>
              </a:r>
            </a:p>
          </p:txBody>
        </p:sp>
      </p:grpSp>
    </p:spTree>
    <p:extLst>
      <p:ext uri="{BB962C8B-B14F-4D97-AF65-F5344CB8AC3E}">
        <p14:creationId xmlns:p14="http://schemas.microsoft.com/office/powerpoint/2010/main" val="28304654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5000"/>
            <a:lum/>
          </a:blip>
          <a:srcRect/>
          <a:stretch>
            <a:fillRect t="-41000" b="-41000"/>
          </a:stretch>
        </a:blipFill>
        <a:effectLst/>
      </p:bgPr>
    </p:bg>
    <p:spTree>
      <p:nvGrpSpPr>
        <p:cNvPr id="1" name=""/>
        <p:cNvGrpSpPr/>
        <p:nvPr/>
      </p:nvGrpSpPr>
      <p:grpSpPr>
        <a:xfrm>
          <a:off x="0" y="0"/>
          <a:ext cx="0" cy="0"/>
          <a:chOff x="0" y="0"/>
          <a:chExt cx="0" cy="0"/>
        </a:xfrm>
      </p:grpSpPr>
      <p:grpSp>
        <p:nvGrpSpPr>
          <p:cNvPr id="78" name="Group 77">
            <a:extLst>
              <a:ext uri="{FF2B5EF4-FFF2-40B4-BE49-F238E27FC236}">
                <a16:creationId xmlns:a16="http://schemas.microsoft.com/office/drawing/2014/main" id="{B1386978-EBCE-48FF-BE5B-E9ECA874A6B9}"/>
              </a:ext>
            </a:extLst>
          </p:cNvPr>
          <p:cNvGrpSpPr/>
          <p:nvPr/>
        </p:nvGrpSpPr>
        <p:grpSpPr>
          <a:xfrm>
            <a:off x="3243333" y="1330841"/>
            <a:ext cx="2536801" cy="3021801"/>
            <a:chOff x="2455481" y="2981259"/>
            <a:chExt cx="1486280" cy="895482"/>
          </a:xfrm>
          <a:solidFill>
            <a:schemeClr val="bg1">
              <a:lumMod val="85000"/>
            </a:schemeClr>
          </a:solidFill>
        </p:grpSpPr>
        <p:sp>
          <p:nvSpPr>
            <p:cNvPr id="79" name="Picture Placeholder Background">
              <a:extLst>
                <a:ext uri="{FF2B5EF4-FFF2-40B4-BE49-F238E27FC236}">
                  <a16:creationId xmlns:a16="http://schemas.microsoft.com/office/drawing/2014/main" id="{358DE6E1-373F-46B8-86A1-B6CC57D843CA}"/>
                </a:ext>
              </a:extLst>
            </p:cNvPr>
            <p:cNvSpPr/>
            <p:nvPr/>
          </p:nvSpPr>
          <p:spPr>
            <a:xfrm>
              <a:off x="2455481" y="2981259"/>
              <a:ext cx="1486280" cy="895482"/>
            </a:xfrm>
            <a:custGeom>
              <a:avLst/>
              <a:gdLst>
                <a:gd name="connsiteX0" fmla="*/ 0 w 1486280"/>
                <a:gd name="connsiteY0" fmla="*/ 11059 h 895482"/>
                <a:gd name="connsiteX1" fmla="*/ 11059 w 1486280"/>
                <a:gd name="connsiteY1" fmla="*/ 0 h 895482"/>
                <a:gd name="connsiteX2" fmla="*/ 499113 w 1486280"/>
                <a:gd name="connsiteY2" fmla="*/ 0 h 895482"/>
                <a:gd name="connsiteX3" fmla="*/ 1016450 w 1486280"/>
                <a:gd name="connsiteY3" fmla="*/ 0 h 895482"/>
                <a:gd name="connsiteX4" fmla="*/ 1475221 w 1486280"/>
                <a:gd name="connsiteY4" fmla="*/ 0 h 895482"/>
                <a:gd name="connsiteX5" fmla="*/ 1486280 w 1486280"/>
                <a:gd name="connsiteY5" fmla="*/ 11059 h 895482"/>
                <a:gd name="connsiteX6" fmla="*/ 1486280 w 1486280"/>
                <a:gd name="connsiteY6" fmla="*/ 421540 h 895482"/>
                <a:gd name="connsiteX7" fmla="*/ 1486280 w 1486280"/>
                <a:gd name="connsiteY7" fmla="*/ 884423 h 895482"/>
                <a:gd name="connsiteX8" fmla="*/ 1475221 w 1486280"/>
                <a:gd name="connsiteY8" fmla="*/ 895482 h 895482"/>
                <a:gd name="connsiteX9" fmla="*/ 1001809 w 1486280"/>
                <a:gd name="connsiteY9" fmla="*/ 895482 h 895482"/>
                <a:gd name="connsiteX10" fmla="*/ 484471 w 1486280"/>
                <a:gd name="connsiteY10" fmla="*/ 895482 h 895482"/>
                <a:gd name="connsiteX11" fmla="*/ 11059 w 1486280"/>
                <a:gd name="connsiteY11" fmla="*/ 895482 h 895482"/>
                <a:gd name="connsiteX12" fmla="*/ 0 w 1486280"/>
                <a:gd name="connsiteY12" fmla="*/ 884423 h 895482"/>
                <a:gd name="connsiteX13" fmla="*/ 0 w 1486280"/>
                <a:gd name="connsiteY13" fmla="*/ 430274 h 895482"/>
                <a:gd name="connsiteX14" fmla="*/ 0 w 1486280"/>
                <a:gd name="connsiteY14" fmla="*/ 11059 h 89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86280" h="895482" fill="none" extrusionOk="0">
                  <a:moveTo>
                    <a:pt x="0" y="11059"/>
                  </a:moveTo>
                  <a:cubicBezTo>
                    <a:pt x="-436" y="3699"/>
                    <a:pt x="3935" y="-872"/>
                    <a:pt x="11059" y="0"/>
                  </a:cubicBezTo>
                  <a:cubicBezTo>
                    <a:pt x="129745" y="-14247"/>
                    <a:pt x="278309" y="463"/>
                    <a:pt x="499113" y="0"/>
                  </a:cubicBezTo>
                  <a:cubicBezTo>
                    <a:pt x="719917" y="-463"/>
                    <a:pt x="889362" y="6558"/>
                    <a:pt x="1016450" y="0"/>
                  </a:cubicBezTo>
                  <a:cubicBezTo>
                    <a:pt x="1143538" y="-6558"/>
                    <a:pt x="1306616" y="7602"/>
                    <a:pt x="1475221" y="0"/>
                  </a:cubicBezTo>
                  <a:cubicBezTo>
                    <a:pt x="1479980" y="-230"/>
                    <a:pt x="1485988" y="3853"/>
                    <a:pt x="1486280" y="11059"/>
                  </a:cubicBezTo>
                  <a:cubicBezTo>
                    <a:pt x="1493740" y="119039"/>
                    <a:pt x="1466487" y="241796"/>
                    <a:pt x="1486280" y="421540"/>
                  </a:cubicBezTo>
                  <a:cubicBezTo>
                    <a:pt x="1506073" y="601284"/>
                    <a:pt x="1482326" y="671521"/>
                    <a:pt x="1486280" y="884423"/>
                  </a:cubicBezTo>
                  <a:cubicBezTo>
                    <a:pt x="1486555" y="889567"/>
                    <a:pt x="1481314" y="895071"/>
                    <a:pt x="1475221" y="895482"/>
                  </a:cubicBezTo>
                  <a:cubicBezTo>
                    <a:pt x="1304707" y="908088"/>
                    <a:pt x="1150498" y="918973"/>
                    <a:pt x="1001809" y="895482"/>
                  </a:cubicBezTo>
                  <a:cubicBezTo>
                    <a:pt x="853120" y="871991"/>
                    <a:pt x="663144" y="889333"/>
                    <a:pt x="484471" y="895482"/>
                  </a:cubicBezTo>
                  <a:cubicBezTo>
                    <a:pt x="305798" y="901631"/>
                    <a:pt x="171067" y="890286"/>
                    <a:pt x="11059" y="895482"/>
                  </a:cubicBezTo>
                  <a:cubicBezTo>
                    <a:pt x="4518" y="895762"/>
                    <a:pt x="-1450" y="890801"/>
                    <a:pt x="0" y="884423"/>
                  </a:cubicBezTo>
                  <a:cubicBezTo>
                    <a:pt x="15747" y="714670"/>
                    <a:pt x="-4572" y="654731"/>
                    <a:pt x="0" y="430274"/>
                  </a:cubicBezTo>
                  <a:cubicBezTo>
                    <a:pt x="4572" y="205817"/>
                    <a:pt x="-5942" y="149382"/>
                    <a:pt x="0" y="11059"/>
                  </a:cubicBezTo>
                  <a:close/>
                </a:path>
                <a:path w="1486280" h="895482" stroke="0" extrusionOk="0">
                  <a:moveTo>
                    <a:pt x="0" y="11059"/>
                  </a:moveTo>
                  <a:cubicBezTo>
                    <a:pt x="-36" y="4415"/>
                    <a:pt x="5208" y="-781"/>
                    <a:pt x="11059" y="0"/>
                  </a:cubicBezTo>
                  <a:cubicBezTo>
                    <a:pt x="209051" y="13988"/>
                    <a:pt x="312137" y="-16179"/>
                    <a:pt x="469830" y="0"/>
                  </a:cubicBezTo>
                  <a:cubicBezTo>
                    <a:pt x="627523" y="16179"/>
                    <a:pt x="822833" y="-5954"/>
                    <a:pt x="957884" y="0"/>
                  </a:cubicBezTo>
                  <a:cubicBezTo>
                    <a:pt x="1092935" y="5954"/>
                    <a:pt x="1322742" y="-7621"/>
                    <a:pt x="1475221" y="0"/>
                  </a:cubicBezTo>
                  <a:cubicBezTo>
                    <a:pt x="1481624" y="450"/>
                    <a:pt x="1485123" y="5246"/>
                    <a:pt x="1486280" y="11059"/>
                  </a:cubicBezTo>
                  <a:cubicBezTo>
                    <a:pt x="1496153" y="128826"/>
                    <a:pt x="1485025" y="233832"/>
                    <a:pt x="1486280" y="447741"/>
                  </a:cubicBezTo>
                  <a:cubicBezTo>
                    <a:pt x="1487535" y="661650"/>
                    <a:pt x="1470725" y="737570"/>
                    <a:pt x="1486280" y="884423"/>
                  </a:cubicBezTo>
                  <a:cubicBezTo>
                    <a:pt x="1485136" y="890105"/>
                    <a:pt x="1481283" y="894382"/>
                    <a:pt x="1475221" y="895482"/>
                  </a:cubicBezTo>
                  <a:cubicBezTo>
                    <a:pt x="1357411" y="885738"/>
                    <a:pt x="1208016" y="904977"/>
                    <a:pt x="987167" y="895482"/>
                  </a:cubicBezTo>
                  <a:cubicBezTo>
                    <a:pt x="766318" y="885987"/>
                    <a:pt x="716857" y="915957"/>
                    <a:pt x="499113" y="895482"/>
                  </a:cubicBezTo>
                  <a:cubicBezTo>
                    <a:pt x="281369" y="875007"/>
                    <a:pt x="196447" y="916921"/>
                    <a:pt x="11059" y="895482"/>
                  </a:cubicBezTo>
                  <a:cubicBezTo>
                    <a:pt x="4933" y="895996"/>
                    <a:pt x="-177" y="889979"/>
                    <a:pt x="0" y="884423"/>
                  </a:cubicBezTo>
                  <a:cubicBezTo>
                    <a:pt x="7997" y="796455"/>
                    <a:pt x="-20273" y="644828"/>
                    <a:pt x="0" y="447741"/>
                  </a:cubicBezTo>
                  <a:cubicBezTo>
                    <a:pt x="20273" y="250654"/>
                    <a:pt x="3656" y="111964"/>
                    <a:pt x="0" y="11059"/>
                  </a:cubicBezTo>
                  <a:close/>
                </a:path>
              </a:pathLst>
            </a:custGeom>
            <a:grpFill/>
            <a:ln w="19050">
              <a:solidFill>
                <a:schemeClr val="bg1">
                  <a:lumMod val="8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atin typeface="+mj-lt"/>
              </a:endParaRPr>
            </a:p>
          </p:txBody>
        </p:sp>
        <p:sp>
          <p:nvSpPr>
            <p:cNvPr id="80" name="TextBox 79">
              <a:extLst>
                <a:ext uri="{FF2B5EF4-FFF2-40B4-BE49-F238E27FC236}">
                  <a16:creationId xmlns:a16="http://schemas.microsoft.com/office/drawing/2014/main" id="{CFF1DF31-DBAD-427A-8B16-F284C85BF5A0}"/>
                </a:ext>
              </a:extLst>
            </p:cNvPr>
            <p:cNvSpPr txBox="1"/>
            <p:nvPr/>
          </p:nvSpPr>
          <p:spPr>
            <a:xfrm>
              <a:off x="2455481" y="3043554"/>
              <a:ext cx="1486280" cy="752122"/>
            </a:xfrm>
            <a:prstGeom prst="rect">
              <a:avLst/>
            </a:prstGeom>
            <a:grpFill/>
          </p:spPr>
          <p:txBody>
            <a:bodyPr wrap="square" rtlCol="0" anchor="ctr">
              <a:spAutoFit/>
            </a:bodyPr>
            <a:lstStyle/>
            <a:p>
              <a:pPr algn="ctr"/>
              <a:endParaRPr lang="es-ES" sz="1600" dirty="0">
                <a:latin typeface="+mj-lt"/>
              </a:endParaRPr>
            </a:p>
          </p:txBody>
        </p:sp>
      </p:grpSp>
      <p:grpSp>
        <p:nvGrpSpPr>
          <p:cNvPr id="75" name="Group 74">
            <a:extLst>
              <a:ext uri="{FF2B5EF4-FFF2-40B4-BE49-F238E27FC236}">
                <a16:creationId xmlns:a16="http://schemas.microsoft.com/office/drawing/2014/main" id="{28B57D87-64C1-4AA3-B51B-C78699AD591B}"/>
              </a:ext>
            </a:extLst>
          </p:cNvPr>
          <p:cNvGrpSpPr/>
          <p:nvPr/>
        </p:nvGrpSpPr>
        <p:grpSpPr>
          <a:xfrm>
            <a:off x="5816693" y="1298576"/>
            <a:ext cx="4708432" cy="3054066"/>
            <a:chOff x="2455481" y="2981259"/>
            <a:chExt cx="1486280" cy="895482"/>
          </a:xfrm>
          <a:solidFill>
            <a:schemeClr val="accent4">
              <a:lumMod val="20000"/>
              <a:lumOff val="80000"/>
            </a:schemeClr>
          </a:solidFill>
        </p:grpSpPr>
        <p:sp>
          <p:nvSpPr>
            <p:cNvPr id="76" name="Picture Placeholder Background">
              <a:extLst>
                <a:ext uri="{FF2B5EF4-FFF2-40B4-BE49-F238E27FC236}">
                  <a16:creationId xmlns:a16="http://schemas.microsoft.com/office/drawing/2014/main" id="{D76AEB61-0AF1-4C7C-9C24-D129B4ADEACF}"/>
                </a:ext>
              </a:extLst>
            </p:cNvPr>
            <p:cNvSpPr/>
            <p:nvPr/>
          </p:nvSpPr>
          <p:spPr>
            <a:xfrm>
              <a:off x="2455481" y="2981259"/>
              <a:ext cx="1486280" cy="895482"/>
            </a:xfrm>
            <a:custGeom>
              <a:avLst/>
              <a:gdLst>
                <a:gd name="connsiteX0" fmla="*/ 0 w 1486280"/>
                <a:gd name="connsiteY0" fmla="*/ 11059 h 895482"/>
                <a:gd name="connsiteX1" fmla="*/ 11059 w 1486280"/>
                <a:gd name="connsiteY1" fmla="*/ 0 h 895482"/>
                <a:gd name="connsiteX2" fmla="*/ 499113 w 1486280"/>
                <a:gd name="connsiteY2" fmla="*/ 0 h 895482"/>
                <a:gd name="connsiteX3" fmla="*/ 1016450 w 1486280"/>
                <a:gd name="connsiteY3" fmla="*/ 0 h 895482"/>
                <a:gd name="connsiteX4" fmla="*/ 1475221 w 1486280"/>
                <a:gd name="connsiteY4" fmla="*/ 0 h 895482"/>
                <a:gd name="connsiteX5" fmla="*/ 1486280 w 1486280"/>
                <a:gd name="connsiteY5" fmla="*/ 11059 h 895482"/>
                <a:gd name="connsiteX6" fmla="*/ 1486280 w 1486280"/>
                <a:gd name="connsiteY6" fmla="*/ 421540 h 895482"/>
                <a:gd name="connsiteX7" fmla="*/ 1486280 w 1486280"/>
                <a:gd name="connsiteY7" fmla="*/ 884423 h 895482"/>
                <a:gd name="connsiteX8" fmla="*/ 1475221 w 1486280"/>
                <a:gd name="connsiteY8" fmla="*/ 895482 h 895482"/>
                <a:gd name="connsiteX9" fmla="*/ 1001809 w 1486280"/>
                <a:gd name="connsiteY9" fmla="*/ 895482 h 895482"/>
                <a:gd name="connsiteX10" fmla="*/ 484471 w 1486280"/>
                <a:gd name="connsiteY10" fmla="*/ 895482 h 895482"/>
                <a:gd name="connsiteX11" fmla="*/ 11059 w 1486280"/>
                <a:gd name="connsiteY11" fmla="*/ 895482 h 895482"/>
                <a:gd name="connsiteX12" fmla="*/ 0 w 1486280"/>
                <a:gd name="connsiteY12" fmla="*/ 884423 h 895482"/>
                <a:gd name="connsiteX13" fmla="*/ 0 w 1486280"/>
                <a:gd name="connsiteY13" fmla="*/ 430274 h 895482"/>
                <a:gd name="connsiteX14" fmla="*/ 0 w 1486280"/>
                <a:gd name="connsiteY14" fmla="*/ 11059 h 89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86280" h="895482" fill="none" extrusionOk="0">
                  <a:moveTo>
                    <a:pt x="0" y="11059"/>
                  </a:moveTo>
                  <a:cubicBezTo>
                    <a:pt x="-436" y="3699"/>
                    <a:pt x="3935" y="-872"/>
                    <a:pt x="11059" y="0"/>
                  </a:cubicBezTo>
                  <a:cubicBezTo>
                    <a:pt x="129745" y="-14247"/>
                    <a:pt x="278309" y="463"/>
                    <a:pt x="499113" y="0"/>
                  </a:cubicBezTo>
                  <a:cubicBezTo>
                    <a:pt x="719917" y="-463"/>
                    <a:pt x="889362" y="6558"/>
                    <a:pt x="1016450" y="0"/>
                  </a:cubicBezTo>
                  <a:cubicBezTo>
                    <a:pt x="1143538" y="-6558"/>
                    <a:pt x="1306616" y="7602"/>
                    <a:pt x="1475221" y="0"/>
                  </a:cubicBezTo>
                  <a:cubicBezTo>
                    <a:pt x="1479980" y="-230"/>
                    <a:pt x="1485988" y="3853"/>
                    <a:pt x="1486280" y="11059"/>
                  </a:cubicBezTo>
                  <a:cubicBezTo>
                    <a:pt x="1493740" y="119039"/>
                    <a:pt x="1466487" y="241796"/>
                    <a:pt x="1486280" y="421540"/>
                  </a:cubicBezTo>
                  <a:cubicBezTo>
                    <a:pt x="1506073" y="601284"/>
                    <a:pt x="1482326" y="671521"/>
                    <a:pt x="1486280" y="884423"/>
                  </a:cubicBezTo>
                  <a:cubicBezTo>
                    <a:pt x="1486555" y="889567"/>
                    <a:pt x="1481314" y="895071"/>
                    <a:pt x="1475221" y="895482"/>
                  </a:cubicBezTo>
                  <a:cubicBezTo>
                    <a:pt x="1304707" y="908088"/>
                    <a:pt x="1150498" y="918973"/>
                    <a:pt x="1001809" y="895482"/>
                  </a:cubicBezTo>
                  <a:cubicBezTo>
                    <a:pt x="853120" y="871991"/>
                    <a:pt x="663144" y="889333"/>
                    <a:pt x="484471" y="895482"/>
                  </a:cubicBezTo>
                  <a:cubicBezTo>
                    <a:pt x="305798" y="901631"/>
                    <a:pt x="171067" y="890286"/>
                    <a:pt x="11059" y="895482"/>
                  </a:cubicBezTo>
                  <a:cubicBezTo>
                    <a:pt x="4518" y="895762"/>
                    <a:pt x="-1450" y="890801"/>
                    <a:pt x="0" y="884423"/>
                  </a:cubicBezTo>
                  <a:cubicBezTo>
                    <a:pt x="15747" y="714670"/>
                    <a:pt x="-4572" y="654731"/>
                    <a:pt x="0" y="430274"/>
                  </a:cubicBezTo>
                  <a:cubicBezTo>
                    <a:pt x="4572" y="205817"/>
                    <a:pt x="-5942" y="149382"/>
                    <a:pt x="0" y="11059"/>
                  </a:cubicBezTo>
                  <a:close/>
                </a:path>
                <a:path w="1486280" h="895482" stroke="0" extrusionOk="0">
                  <a:moveTo>
                    <a:pt x="0" y="11059"/>
                  </a:moveTo>
                  <a:cubicBezTo>
                    <a:pt x="-36" y="4415"/>
                    <a:pt x="5208" y="-781"/>
                    <a:pt x="11059" y="0"/>
                  </a:cubicBezTo>
                  <a:cubicBezTo>
                    <a:pt x="209051" y="13988"/>
                    <a:pt x="312137" y="-16179"/>
                    <a:pt x="469830" y="0"/>
                  </a:cubicBezTo>
                  <a:cubicBezTo>
                    <a:pt x="627523" y="16179"/>
                    <a:pt x="822833" y="-5954"/>
                    <a:pt x="957884" y="0"/>
                  </a:cubicBezTo>
                  <a:cubicBezTo>
                    <a:pt x="1092935" y="5954"/>
                    <a:pt x="1322742" y="-7621"/>
                    <a:pt x="1475221" y="0"/>
                  </a:cubicBezTo>
                  <a:cubicBezTo>
                    <a:pt x="1481624" y="450"/>
                    <a:pt x="1485123" y="5246"/>
                    <a:pt x="1486280" y="11059"/>
                  </a:cubicBezTo>
                  <a:cubicBezTo>
                    <a:pt x="1496153" y="128826"/>
                    <a:pt x="1485025" y="233832"/>
                    <a:pt x="1486280" y="447741"/>
                  </a:cubicBezTo>
                  <a:cubicBezTo>
                    <a:pt x="1487535" y="661650"/>
                    <a:pt x="1470725" y="737570"/>
                    <a:pt x="1486280" y="884423"/>
                  </a:cubicBezTo>
                  <a:cubicBezTo>
                    <a:pt x="1485136" y="890105"/>
                    <a:pt x="1481283" y="894382"/>
                    <a:pt x="1475221" y="895482"/>
                  </a:cubicBezTo>
                  <a:cubicBezTo>
                    <a:pt x="1357411" y="885738"/>
                    <a:pt x="1208016" y="904977"/>
                    <a:pt x="987167" y="895482"/>
                  </a:cubicBezTo>
                  <a:cubicBezTo>
                    <a:pt x="766318" y="885987"/>
                    <a:pt x="716857" y="915957"/>
                    <a:pt x="499113" y="895482"/>
                  </a:cubicBezTo>
                  <a:cubicBezTo>
                    <a:pt x="281369" y="875007"/>
                    <a:pt x="196447" y="916921"/>
                    <a:pt x="11059" y="895482"/>
                  </a:cubicBezTo>
                  <a:cubicBezTo>
                    <a:pt x="4933" y="895996"/>
                    <a:pt x="-177" y="889979"/>
                    <a:pt x="0" y="884423"/>
                  </a:cubicBezTo>
                  <a:cubicBezTo>
                    <a:pt x="7997" y="796455"/>
                    <a:pt x="-20273" y="644828"/>
                    <a:pt x="0" y="447741"/>
                  </a:cubicBezTo>
                  <a:cubicBezTo>
                    <a:pt x="20273" y="250654"/>
                    <a:pt x="3656" y="111964"/>
                    <a:pt x="0" y="11059"/>
                  </a:cubicBezTo>
                  <a:close/>
                </a:path>
              </a:pathLst>
            </a:custGeom>
            <a:grpFill/>
            <a:ln w="19050">
              <a:solidFill>
                <a:schemeClr val="accent4">
                  <a:lumMod val="20000"/>
                  <a:lumOff val="80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latin typeface="+mj-lt"/>
              </a:endParaRPr>
            </a:p>
          </p:txBody>
        </p:sp>
        <p:sp>
          <p:nvSpPr>
            <p:cNvPr id="77" name="TextBox 76">
              <a:extLst>
                <a:ext uri="{FF2B5EF4-FFF2-40B4-BE49-F238E27FC236}">
                  <a16:creationId xmlns:a16="http://schemas.microsoft.com/office/drawing/2014/main" id="{9A5B0F32-CCC1-438F-943C-6B2036C4AEB9}"/>
                </a:ext>
              </a:extLst>
            </p:cNvPr>
            <p:cNvSpPr txBox="1"/>
            <p:nvPr/>
          </p:nvSpPr>
          <p:spPr>
            <a:xfrm>
              <a:off x="2455481" y="3043554"/>
              <a:ext cx="1486280" cy="752122"/>
            </a:xfrm>
            <a:prstGeom prst="roundRect">
              <a:avLst>
                <a:gd name="adj" fmla="val 1235"/>
              </a:avLst>
            </a:prstGeom>
            <a:grpFill/>
            <a:ln w="19050">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sz="1600">
                  <a:solidFill>
                    <a:schemeClr val="lt1"/>
                  </a:soli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endParaRPr lang="es-ES" dirty="0">
                <a:solidFill>
                  <a:schemeClr val="tx1"/>
                </a:solidFill>
              </a:endParaRPr>
            </a:p>
          </p:txBody>
        </p:sp>
      </p:grpSp>
      <p:grpSp>
        <p:nvGrpSpPr>
          <p:cNvPr id="72" name="Group 71">
            <a:extLst>
              <a:ext uri="{FF2B5EF4-FFF2-40B4-BE49-F238E27FC236}">
                <a16:creationId xmlns:a16="http://schemas.microsoft.com/office/drawing/2014/main" id="{EC1B07F1-4EBC-4F72-90BC-394EE49E7EBB}"/>
              </a:ext>
            </a:extLst>
          </p:cNvPr>
          <p:cNvGrpSpPr/>
          <p:nvPr/>
        </p:nvGrpSpPr>
        <p:grpSpPr>
          <a:xfrm>
            <a:off x="1845411" y="1330841"/>
            <a:ext cx="1366843" cy="3021801"/>
            <a:chOff x="2455481" y="2981259"/>
            <a:chExt cx="1486280" cy="895482"/>
          </a:xfrm>
          <a:solidFill>
            <a:schemeClr val="accent1">
              <a:lumMod val="20000"/>
              <a:lumOff val="80000"/>
            </a:schemeClr>
          </a:solidFill>
        </p:grpSpPr>
        <p:sp>
          <p:nvSpPr>
            <p:cNvPr id="73" name="Picture Placeholder Background">
              <a:extLst>
                <a:ext uri="{FF2B5EF4-FFF2-40B4-BE49-F238E27FC236}">
                  <a16:creationId xmlns:a16="http://schemas.microsoft.com/office/drawing/2014/main" id="{6D53A4E2-EF1B-42DC-85ED-267F28347D01}"/>
                </a:ext>
              </a:extLst>
            </p:cNvPr>
            <p:cNvSpPr/>
            <p:nvPr/>
          </p:nvSpPr>
          <p:spPr>
            <a:xfrm>
              <a:off x="2455481" y="2981259"/>
              <a:ext cx="1486280" cy="895482"/>
            </a:xfrm>
            <a:custGeom>
              <a:avLst/>
              <a:gdLst>
                <a:gd name="connsiteX0" fmla="*/ 0 w 1486280"/>
                <a:gd name="connsiteY0" fmla="*/ 11059 h 895482"/>
                <a:gd name="connsiteX1" fmla="*/ 11059 w 1486280"/>
                <a:gd name="connsiteY1" fmla="*/ 0 h 895482"/>
                <a:gd name="connsiteX2" fmla="*/ 499113 w 1486280"/>
                <a:gd name="connsiteY2" fmla="*/ 0 h 895482"/>
                <a:gd name="connsiteX3" fmla="*/ 1016450 w 1486280"/>
                <a:gd name="connsiteY3" fmla="*/ 0 h 895482"/>
                <a:gd name="connsiteX4" fmla="*/ 1475221 w 1486280"/>
                <a:gd name="connsiteY4" fmla="*/ 0 h 895482"/>
                <a:gd name="connsiteX5" fmla="*/ 1486280 w 1486280"/>
                <a:gd name="connsiteY5" fmla="*/ 11059 h 895482"/>
                <a:gd name="connsiteX6" fmla="*/ 1486280 w 1486280"/>
                <a:gd name="connsiteY6" fmla="*/ 421540 h 895482"/>
                <a:gd name="connsiteX7" fmla="*/ 1486280 w 1486280"/>
                <a:gd name="connsiteY7" fmla="*/ 884423 h 895482"/>
                <a:gd name="connsiteX8" fmla="*/ 1475221 w 1486280"/>
                <a:gd name="connsiteY8" fmla="*/ 895482 h 895482"/>
                <a:gd name="connsiteX9" fmla="*/ 1001809 w 1486280"/>
                <a:gd name="connsiteY9" fmla="*/ 895482 h 895482"/>
                <a:gd name="connsiteX10" fmla="*/ 484471 w 1486280"/>
                <a:gd name="connsiteY10" fmla="*/ 895482 h 895482"/>
                <a:gd name="connsiteX11" fmla="*/ 11059 w 1486280"/>
                <a:gd name="connsiteY11" fmla="*/ 895482 h 895482"/>
                <a:gd name="connsiteX12" fmla="*/ 0 w 1486280"/>
                <a:gd name="connsiteY12" fmla="*/ 884423 h 895482"/>
                <a:gd name="connsiteX13" fmla="*/ 0 w 1486280"/>
                <a:gd name="connsiteY13" fmla="*/ 430274 h 895482"/>
                <a:gd name="connsiteX14" fmla="*/ 0 w 1486280"/>
                <a:gd name="connsiteY14" fmla="*/ 11059 h 89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86280" h="895482" fill="none" extrusionOk="0">
                  <a:moveTo>
                    <a:pt x="0" y="11059"/>
                  </a:moveTo>
                  <a:cubicBezTo>
                    <a:pt x="-436" y="3699"/>
                    <a:pt x="3935" y="-872"/>
                    <a:pt x="11059" y="0"/>
                  </a:cubicBezTo>
                  <a:cubicBezTo>
                    <a:pt x="129745" y="-14247"/>
                    <a:pt x="278309" y="463"/>
                    <a:pt x="499113" y="0"/>
                  </a:cubicBezTo>
                  <a:cubicBezTo>
                    <a:pt x="719917" y="-463"/>
                    <a:pt x="889362" y="6558"/>
                    <a:pt x="1016450" y="0"/>
                  </a:cubicBezTo>
                  <a:cubicBezTo>
                    <a:pt x="1143538" y="-6558"/>
                    <a:pt x="1306616" y="7602"/>
                    <a:pt x="1475221" y="0"/>
                  </a:cubicBezTo>
                  <a:cubicBezTo>
                    <a:pt x="1479980" y="-230"/>
                    <a:pt x="1485988" y="3853"/>
                    <a:pt x="1486280" y="11059"/>
                  </a:cubicBezTo>
                  <a:cubicBezTo>
                    <a:pt x="1493740" y="119039"/>
                    <a:pt x="1466487" y="241796"/>
                    <a:pt x="1486280" y="421540"/>
                  </a:cubicBezTo>
                  <a:cubicBezTo>
                    <a:pt x="1506073" y="601284"/>
                    <a:pt x="1482326" y="671521"/>
                    <a:pt x="1486280" y="884423"/>
                  </a:cubicBezTo>
                  <a:cubicBezTo>
                    <a:pt x="1486555" y="889567"/>
                    <a:pt x="1481314" y="895071"/>
                    <a:pt x="1475221" y="895482"/>
                  </a:cubicBezTo>
                  <a:cubicBezTo>
                    <a:pt x="1304707" y="908088"/>
                    <a:pt x="1150498" y="918973"/>
                    <a:pt x="1001809" y="895482"/>
                  </a:cubicBezTo>
                  <a:cubicBezTo>
                    <a:pt x="853120" y="871991"/>
                    <a:pt x="663144" y="889333"/>
                    <a:pt x="484471" y="895482"/>
                  </a:cubicBezTo>
                  <a:cubicBezTo>
                    <a:pt x="305798" y="901631"/>
                    <a:pt x="171067" y="890286"/>
                    <a:pt x="11059" y="895482"/>
                  </a:cubicBezTo>
                  <a:cubicBezTo>
                    <a:pt x="4518" y="895762"/>
                    <a:pt x="-1450" y="890801"/>
                    <a:pt x="0" y="884423"/>
                  </a:cubicBezTo>
                  <a:cubicBezTo>
                    <a:pt x="15747" y="714670"/>
                    <a:pt x="-4572" y="654731"/>
                    <a:pt x="0" y="430274"/>
                  </a:cubicBezTo>
                  <a:cubicBezTo>
                    <a:pt x="4572" y="205817"/>
                    <a:pt x="-5942" y="149382"/>
                    <a:pt x="0" y="11059"/>
                  </a:cubicBezTo>
                  <a:close/>
                </a:path>
                <a:path w="1486280" h="895482" stroke="0" extrusionOk="0">
                  <a:moveTo>
                    <a:pt x="0" y="11059"/>
                  </a:moveTo>
                  <a:cubicBezTo>
                    <a:pt x="-36" y="4415"/>
                    <a:pt x="5208" y="-781"/>
                    <a:pt x="11059" y="0"/>
                  </a:cubicBezTo>
                  <a:cubicBezTo>
                    <a:pt x="209051" y="13988"/>
                    <a:pt x="312137" y="-16179"/>
                    <a:pt x="469830" y="0"/>
                  </a:cubicBezTo>
                  <a:cubicBezTo>
                    <a:pt x="627523" y="16179"/>
                    <a:pt x="822833" y="-5954"/>
                    <a:pt x="957884" y="0"/>
                  </a:cubicBezTo>
                  <a:cubicBezTo>
                    <a:pt x="1092935" y="5954"/>
                    <a:pt x="1322742" y="-7621"/>
                    <a:pt x="1475221" y="0"/>
                  </a:cubicBezTo>
                  <a:cubicBezTo>
                    <a:pt x="1481624" y="450"/>
                    <a:pt x="1485123" y="5246"/>
                    <a:pt x="1486280" y="11059"/>
                  </a:cubicBezTo>
                  <a:cubicBezTo>
                    <a:pt x="1496153" y="128826"/>
                    <a:pt x="1485025" y="233832"/>
                    <a:pt x="1486280" y="447741"/>
                  </a:cubicBezTo>
                  <a:cubicBezTo>
                    <a:pt x="1487535" y="661650"/>
                    <a:pt x="1470725" y="737570"/>
                    <a:pt x="1486280" y="884423"/>
                  </a:cubicBezTo>
                  <a:cubicBezTo>
                    <a:pt x="1485136" y="890105"/>
                    <a:pt x="1481283" y="894382"/>
                    <a:pt x="1475221" y="895482"/>
                  </a:cubicBezTo>
                  <a:cubicBezTo>
                    <a:pt x="1357411" y="885738"/>
                    <a:pt x="1208016" y="904977"/>
                    <a:pt x="987167" y="895482"/>
                  </a:cubicBezTo>
                  <a:cubicBezTo>
                    <a:pt x="766318" y="885987"/>
                    <a:pt x="716857" y="915957"/>
                    <a:pt x="499113" y="895482"/>
                  </a:cubicBezTo>
                  <a:cubicBezTo>
                    <a:pt x="281369" y="875007"/>
                    <a:pt x="196447" y="916921"/>
                    <a:pt x="11059" y="895482"/>
                  </a:cubicBezTo>
                  <a:cubicBezTo>
                    <a:pt x="4933" y="895996"/>
                    <a:pt x="-177" y="889979"/>
                    <a:pt x="0" y="884423"/>
                  </a:cubicBezTo>
                  <a:cubicBezTo>
                    <a:pt x="7997" y="796455"/>
                    <a:pt x="-20273" y="644828"/>
                    <a:pt x="0" y="447741"/>
                  </a:cubicBezTo>
                  <a:cubicBezTo>
                    <a:pt x="20273" y="250654"/>
                    <a:pt x="3656" y="111964"/>
                    <a:pt x="0" y="11059"/>
                  </a:cubicBezTo>
                  <a:close/>
                </a:path>
              </a:pathLst>
            </a:custGeom>
            <a:grpFill/>
            <a:ln w="19050">
              <a:solidFill>
                <a:schemeClr val="accent1">
                  <a:lumMod val="20000"/>
                  <a:lumOff val="80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atin typeface="+mj-lt"/>
              </a:endParaRPr>
            </a:p>
          </p:txBody>
        </p:sp>
        <p:sp>
          <p:nvSpPr>
            <p:cNvPr id="74" name="TextBox 73">
              <a:extLst>
                <a:ext uri="{FF2B5EF4-FFF2-40B4-BE49-F238E27FC236}">
                  <a16:creationId xmlns:a16="http://schemas.microsoft.com/office/drawing/2014/main" id="{B2A7C1F3-CB56-43DF-A5D1-95CE1C0FDD58}"/>
                </a:ext>
              </a:extLst>
            </p:cNvPr>
            <p:cNvSpPr txBox="1"/>
            <p:nvPr/>
          </p:nvSpPr>
          <p:spPr>
            <a:xfrm>
              <a:off x="2455481" y="3043554"/>
              <a:ext cx="1486280" cy="752122"/>
            </a:xfrm>
            <a:prstGeom prst="rect">
              <a:avLst/>
            </a:prstGeom>
            <a:grpFill/>
          </p:spPr>
          <p:txBody>
            <a:bodyPr wrap="square" rtlCol="0" anchor="ctr">
              <a:spAutoFit/>
            </a:bodyPr>
            <a:lstStyle/>
            <a:p>
              <a:pPr algn="ctr"/>
              <a:endParaRPr lang="es-ES" sz="1600" dirty="0">
                <a:latin typeface="+mj-lt"/>
              </a:endParaRPr>
            </a:p>
          </p:txBody>
        </p:sp>
      </p:grpSp>
      <p:grpSp>
        <p:nvGrpSpPr>
          <p:cNvPr id="28" name="Group 27">
            <a:extLst>
              <a:ext uri="{FF2B5EF4-FFF2-40B4-BE49-F238E27FC236}">
                <a16:creationId xmlns:a16="http://schemas.microsoft.com/office/drawing/2014/main" id="{E4D628B0-7522-4E8C-9317-AF3026312AA6}"/>
              </a:ext>
            </a:extLst>
          </p:cNvPr>
          <p:cNvGrpSpPr/>
          <p:nvPr/>
        </p:nvGrpSpPr>
        <p:grpSpPr>
          <a:xfrm rot="10800000">
            <a:off x="6944583" y="3429000"/>
            <a:ext cx="159466" cy="650703"/>
            <a:chOff x="7691244" y="4221331"/>
            <a:chExt cx="159466" cy="650703"/>
          </a:xfrm>
          <a:solidFill>
            <a:schemeClr val="accent1">
              <a:lumMod val="50000"/>
            </a:schemeClr>
          </a:solidFill>
        </p:grpSpPr>
        <p:sp>
          <p:nvSpPr>
            <p:cNvPr id="24" name="Slider Line">
              <a:extLst>
                <a:ext uri="{FF2B5EF4-FFF2-40B4-BE49-F238E27FC236}">
                  <a16:creationId xmlns:a16="http://schemas.microsoft.com/office/drawing/2014/main" id="{DBB44121-5662-4343-BA04-6AE18A945C62}"/>
                </a:ext>
              </a:extLst>
            </p:cNvPr>
            <p:cNvSpPr/>
            <p:nvPr/>
          </p:nvSpPr>
          <p:spPr>
            <a:xfrm rot="5400000">
              <a:off x="7464977" y="4509331"/>
              <a:ext cx="612000" cy="36000"/>
            </a:xfrm>
            <a:custGeom>
              <a:avLst/>
              <a:gdLst>
                <a:gd name="connsiteX0" fmla="*/ 0 w 612000"/>
                <a:gd name="connsiteY0" fmla="*/ 18000 h 36000"/>
                <a:gd name="connsiteX1" fmla="*/ 18000 w 612000"/>
                <a:gd name="connsiteY1" fmla="*/ 0 h 36000"/>
                <a:gd name="connsiteX2" fmla="*/ 594000 w 612000"/>
                <a:gd name="connsiteY2" fmla="*/ 0 h 36000"/>
                <a:gd name="connsiteX3" fmla="*/ 612000 w 612000"/>
                <a:gd name="connsiteY3" fmla="*/ 18000 h 36000"/>
                <a:gd name="connsiteX4" fmla="*/ 612000 w 612000"/>
                <a:gd name="connsiteY4" fmla="*/ 18000 h 36000"/>
                <a:gd name="connsiteX5" fmla="*/ 594000 w 612000"/>
                <a:gd name="connsiteY5" fmla="*/ 36000 h 36000"/>
                <a:gd name="connsiteX6" fmla="*/ 18000 w 612000"/>
                <a:gd name="connsiteY6" fmla="*/ 36000 h 36000"/>
                <a:gd name="connsiteX7" fmla="*/ 0 w 612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2000" h="36000" fill="none" extrusionOk="0">
                  <a:moveTo>
                    <a:pt x="0" y="18000"/>
                  </a:moveTo>
                  <a:cubicBezTo>
                    <a:pt x="677" y="9295"/>
                    <a:pt x="6328" y="-344"/>
                    <a:pt x="18000" y="0"/>
                  </a:cubicBezTo>
                  <a:cubicBezTo>
                    <a:pt x="176241" y="16507"/>
                    <a:pt x="357122" y="26103"/>
                    <a:pt x="594000" y="0"/>
                  </a:cubicBezTo>
                  <a:cubicBezTo>
                    <a:pt x="604216" y="-876"/>
                    <a:pt x="612873" y="6333"/>
                    <a:pt x="612000" y="18000"/>
                  </a:cubicBezTo>
                  <a:lnTo>
                    <a:pt x="612000" y="18000"/>
                  </a:lnTo>
                  <a:cubicBezTo>
                    <a:pt x="613124" y="28121"/>
                    <a:pt x="603089" y="35747"/>
                    <a:pt x="594000" y="36000"/>
                  </a:cubicBezTo>
                  <a:cubicBezTo>
                    <a:pt x="328353" y="63964"/>
                    <a:pt x="184326" y="40789"/>
                    <a:pt x="18000" y="36000"/>
                  </a:cubicBezTo>
                  <a:cubicBezTo>
                    <a:pt x="6512" y="34439"/>
                    <a:pt x="-1087" y="29473"/>
                    <a:pt x="0" y="18000"/>
                  </a:cubicBezTo>
                  <a:close/>
                </a:path>
                <a:path w="612000" h="36000" stroke="0" extrusionOk="0">
                  <a:moveTo>
                    <a:pt x="0" y="18000"/>
                  </a:moveTo>
                  <a:cubicBezTo>
                    <a:pt x="-423" y="7816"/>
                    <a:pt x="8071" y="-375"/>
                    <a:pt x="18000" y="0"/>
                  </a:cubicBezTo>
                  <a:cubicBezTo>
                    <a:pt x="187535" y="1993"/>
                    <a:pt x="320110" y="25542"/>
                    <a:pt x="594000" y="0"/>
                  </a:cubicBezTo>
                  <a:cubicBezTo>
                    <a:pt x="601659" y="38"/>
                    <a:pt x="611804" y="8587"/>
                    <a:pt x="612000" y="18000"/>
                  </a:cubicBezTo>
                  <a:lnTo>
                    <a:pt x="612000" y="18000"/>
                  </a:lnTo>
                  <a:cubicBezTo>
                    <a:pt x="610187" y="27600"/>
                    <a:pt x="603471" y="35355"/>
                    <a:pt x="594000" y="36000"/>
                  </a:cubicBezTo>
                  <a:cubicBezTo>
                    <a:pt x="432059" y="23625"/>
                    <a:pt x="233276" y="259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nvGrpSpPr>
            <p:cNvPr id="25" name="Group 24">
              <a:extLst>
                <a:ext uri="{FF2B5EF4-FFF2-40B4-BE49-F238E27FC236}">
                  <a16:creationId xmlns:a16="http://schemas.microsoft.com/office/drawing/2014/main" id="{B44AFEB8-FA3F-4527-8845-F1C2945B563A}"/>
                </a:ext>
              </a:extLst>
            </p:cNvPr>
            <p:cNvGrpSpPr/>
            <p:nvPr/>
          </p:nvGrpSpPr>
          <p:grpSpPr>
            <a:xfrm flipV="1">
              <a:off x="7691244" y="4584034"/>
              <a:ext cx="159466" cy="288000"/>
              <a:chOff x="4755026" y="2347090"/>
              <a:chExt cx="159466" cy="288000"/>
            </a:xfrm>
            <a:grpFill/>
          </p:grpSpPr>
          <p:sp>
            <p:nvSpPr>
              <p:cNvPr id="26" name="Slider Line">
                <a:extLst>
                  <a:ext uri="{FF2B5EF4-FFF2-40B4-BE49-F238E27FC236}">
                    <a16:creationId xmlns:a16="http://schemas.microsoft.com/office/drawing/2014/main" id="{FDC075CE-35E2-4FCE-9499-279AC072E235}"/>
                  </a:ext>
                </a:extLst>
              </p:cNvPr>
              <p:cNvSpPr/>
              <p:nvPr/>
            </p:nvSpPr>
            <p:spPr>
              <a:xfrm rot="7078780">
                <a:off x="4647026" y="2473487"/>
                <a:ext cx="252000" cy="36000"/>
              </a:xfrm>
              <a:custGeom>
                <a:avLst/>
                <a:gdLst>
                  <a:gd name="connsiteX0" fmla="*/ 0 w 252000"/>
                  <a:gd name="connsiteY0" fmla="*/ 18000 h 36000"/>
                  <a:gd name="connsiteX1" fmla="*/ 18000 w 252000"/>
                  <a:gd name="connsiteY1" fmla="*/ 0 h 36000"/>
                  <a:gd name="connsiteX2" fmla="*/ 234000 w 252000"/>
                  <a:gd name="connsiteY2" fmla="*/ 0 h 36000"/>
                  <a:gd name="connsiteX3" fmla="*/ 252000 w 252000"/>
                  <a:gd name="connsiteY3" fmla="*/ 18000 h 36000"/>
                  <a:gd name="connsiteX4" fmla="*/ 252000 w 252000"/>
                  <a:gd name="connsiteY4" fmla="*/ 18000 h 36000"/>
                  <a:gd name="connsiteX5" fmla="*/ 234000 w 252000"/>
                  <a:gd name="connsiteY5" fmla="*/ 36000 h 36000"/>
                  <a:gd name="connsiteX6" fmla="*/ 18000 w 252000"/>
                  <a:gd name="connsiteY6" fmla="*/ 36000 h 36000"/>
                  <a:gd name="connsiteX7" fmla="*/ 0 w 252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2000" h="36000" fill="none" extrusionOk="0">
                    <a:moveTo>
                      <a:pt x="0" y="18000"/>
                    </a:moveTo>
                    <a:cubicBezTo>
                      <a:pt x="677" y="9295"/>
                      <a:pt x="6328" y="-344"/>
                      <a:pt x="18000" y="0"/>
                    </a:cubicBezTo>
                    <a:cubicBezTo>
                      <a:pt x="114268" y="-8693"/>
                      <a:pt x="128113" y="8103"/>
                      <a:pt x="234000" y="0"/>
                    </a:cubicBezTo>
                    <a:cubicBezTo>
                      <a:pt x="244216" y="-876"/>
                      <a:pt x="252873" y="6333"/>
                      <a:pt x="252000" y="18000"/>
                    </a:cubicBezTo>
                    <a:lnTo>
                      <a:pt x="252000" y="18000"/>
                    </a:lnTo>
                    <a:cubicBezTo>
                      <a:pt x="253124" y="28121"/>
                      <a:pt x="243089" y="35747"/>
                      <a:pt x="234000" y="36000"/>
                    </a:cubicBezTo>
                    <a:cubicBezTo>
                      <a:pt x="180138" y="45964"/>
                      <a:pt x="77785" y="44389"/>
                      <a:pt x="18000" y="36000"/>
                    </a:cubicBezTo>
                    <a:cubicBezTo>
                      <a:pt x="6512" y="34439"/>
                      <a:pt x="-1087" y="29473"/>
                      <a:pt x="0" y="18000"/>
                    </a:cubicBezTo>
                    <a:close/>
                  </a:path>
                  <a:path w="252000" h="36000" stroke="0" extrusionOk="0">
                    <a:moveTo>
                      <a:pt x="0" y="18000"/>
                    </a:moveTo>
                    <a:cubicBezTo>
                      <a:pt x="-423" y="7816"/>
                      <a:pt x="8071" y="-375"/>
                      <a:pt x="18000" y="0"/>
                    </a:cubicBezTo>
                    <a:cubicBezTo>
                      <a:pt x="110535" y="-1607"/>
                      <a:pt x="152774" y="342"/>
                      <a:pt x="234000" y="0"/>
                    </a:cubicBezTo>
                    <a:cubicBezTo>
                      <a:pt x="241659" y="38"/>
                      <a:pt x="251804" y="8587"/>
                      <a:pt x="252000" y="18000"/>
                    </a:cubicBezTo>
                    <a:lnTo>
                      <a:pt x="252000" y="18000"/>
                    </a:lnTo>
                    <a:cubicBezTo>
                      <a:pt x="250187" y="27600"/>
                      <a:pt x="243471" y="35355"/>
                      <a:pt x="234000" y="36000"/>
                    </a:cubicBezTo>
                    <a:cubicBezTo>
                      <a:pt x="143092" y="27225"/>
                      <a:pt x="68084" y="295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27" name="Slider Line">
                <a:extLst>
                  <a:ext uri="{FF2B5EF4-FFF2-40B4-BE49-F238E27FC236}">
                    <a16:creationId xmlns:a16="http://schemas.microsoft.com/office/drawing/2014/main" id="{E647438E-B3ED-45A7-8BF4-37BD7203C035}"/>
                  </a:ext>
                </a:extLst>
              </p:cNvPr>
              <p:cNvSpPr/>
              <p:nvPr/>
            </p:nvSpPr>
            <p:spPr>
              <a:xfrm rot="14521220" flipV="1">
                <a:off x="4752492" y="2473090"/>
                <a:ext cx="288000" cy="36000"/>
              </a:xfrm>
              <a:custGeom>
                <a:avLst/>
                <a:gdLst>
                  <a:gd name="connsiteX0" fmla="*/ 0 w 288000"/>
                  <a:gd name="connsiteY0" fmla="*/ 18000 h 36000"/>
                  <a:gd name="connsiteX1" fmla="*/ 18000 w 288000"/>
                  <a:gd name="connsiteY1" fmla="*/ 0 h 36000"/>
                  <a:gd name="connsiteX2" fmla="*/ 270000 w 288000"/>
                  <a:gd name="connsiteY2" fmla="*/ 0 h 36000"/>
                  <a:gd name="connsiteX3" fmla="*/ 288000 w 288000"/>
                  <a:gd name="connsiteY3" fmla="*/ 18000 h 36000"/>
                  <a:gd name="connsiteX4" fmla="*/ 288000 w 288000"/>
                  <a:gd name="connsiteY4" fmla="*/ 18000 h 36000"/>
                  <a:gd name="connsiteX5" fmla="*/ 270000 w 288000"/>
                  <a:gd name="connsiteY5" fmla="*/ 36000 h 36000"/>
                  <a:gd name="connsiteX6" fmla="*/ 18000 w 288000"/>
                  <a:gd name="connsiteY6" fmla="*/ 36000 h 36000"/>
                  <a:gd name="connsiteX7" fmla="*/ 0 w 28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8000" h="36000" fill="none" extrusionOk="0">
                    <a:moveTo>
                      <a:pt x="0" y="18000"/>
                    </a:moveTo>
                    <a:cubicBezTo>
                      <a:pt x="677" y="9295"/>
                      <a:pt x="6328" y="-344"/>
                      <a:pt x="18000" y="0"/>
                    </a:cubicBezTo>
                    <a:cubicBezTo>
                      <a:pt x="102513" y="307"/>
                      <a:pt x="169041" y="-11697"/>
                      <a:pt x="270000" y="0"/>
                    </a:cubicBezTo>
                    <a:cubicBezTo>
                      <a:pt x="280216" y="-876"/>
                      <a:pt x="288873" y="6333"/>
                      <a:pt x="288000" y="18000"/>
                    </a:cubicBezTo>
                    <a:lnTo>
                      <a:pt x="288000" y="18000"/>
                    </a:lnTo>
                    <a:cubicBezTo>
                      <a:pt x="289124" y="28121"/>
                      <a:pt x="279089" y="35747"/>
                      <a:pt x="270000" y="36000"/>
                    </a:cubicBezTo>
                    <a:cubicBezTo>
                      <a:pt x="201673" y="44164"/>
                      <a:pt x="110469" y="24589"/>
                      <a:pt x="18000" y="36000"/>
                    </a:cubicBezTo>
                    <a:cubicBezTo>
                      <a:pt x="6512" y="34439"/>
                      <a:pt x="-1087" y="29473"/>
                      <a:pt x="0" y="18000"/>
                    </a:cubicBezTo>
                    <a:close/>
                  </a:path>
                  <a:path w="288000" h="36000" stroke="0" extrusionOk="0">
                    <a:moveTo>
                      <a:pt x="0" y="18000"/>
                    </a:moveTo>
                    <a:cubicBezTo>
                      <a:pt x="-423" y="7816"/>
                      <a:pt x="8071" y="-375"/>
                      <a:pt x="18000" y="0"/>
                    </a:cubicBezTo>
                    <a:cubicBezTo>
                      <a:pt x="129678" y="7393"/>
                      <a:pt x="199354" y="2142"/>
                      <a:pt x="270000" y="0"/>
                    </a:cubicBezTo>
                    <a:cubicBezTo>
                      <a:pt x="277659" y="38"/>
                      <a:pt x="287804" y="8587"/>
                      <a:pt x="288000" y="18000"/>
                    </a:cubicBezTo>
                    <a:lnTo>
                      <a:pt x="288000" y="18000"/>
                    </a:lnTo>
                    <a:cubicBezTo>
                      <a:pt x="286187" y="27600"/>
                      <a:pt x="279471" y="35355"/>
                      <a:pt x="270000" y="36000"/>
                    </a:cubicBezTo>
                    <a:cubicBezTo>
                      <a:pt x="177976" y="25425"/>
                      <a:pt x="142563" y="313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grpSp>
      <p:grpSp>
        <p:nvGrpSpPr>
          <p:cNvPr id="35" name="Group 34">
            <a:extLst>
              <a:ext uri="{FF2B5EF4-FFF2-40B4-BE49-F238E27FC236}">
                <a16:creationId xmlns:a16="http://schemas.microsoft.com/office/drawing/2014/main" id="{3F136150-F929-457C-B18B-103C9C398CDA}"/>
              </a:ext>
            </a:extLst>
          </p:cNvPr>
          <p:cNvGrpSpPr/>
          <p:nvPr/>
        </p:nvGrpSpPr>
        <p:grpSpPr>
          <a:xfrm rot="16200000">
            <a:off x="8130687" y="2594308"/>
            <a:ext cx="159466" cy="705161"/>
            <a:chOff x="1871469" y="2099948"/>
            <a:chExt cx="159466" cy="705161"/>
          </a:xfrm>
          <a:solidFill>
            <a:schemeClr val="accent1">
              <a:lumMod val="50000"/>
            </a:schemeClr>
          </a:solidFill>
        </p:grpSpPr>
        <p:sp>
          <p:nvSpPr>
            <p:cNvPr id="36" name="Slider Line">
              <a:extLst>
                <a:ext uri="{FF2B5EF4-FFF2-40B4-BE49-F238E27FC236}">
                  <a16:creationId xmlns:a16="http://schemas.microsoft.com/office/drawing/2014/main" id="{7AE85E9D-70C1-4855-81B7-DCD2D7A63E82}"/>
                </a:ext>
              </a:extLst>
            </p:cNvPr>
            <p:cNvSpPr/>
            <p:nvPr/>
          </p:nvSpPr>
          <p:spPr>
            <a:xfrm rot="5400000">
              <a:off x="1627190" y="2405948"/>
              <a:ext cx="648000" cy="36000"/>
            </a:xfrm>
            <a:custGeom>
              <a:avLst/>
              <a:gdLst>
                <a:gd name="connsiteX0" fmla="*/ 0 w 648000"/>
                <a:gd name="connsiteY0" fmla="*/ 18000 h 36000"/>
                <a:gd name="connsiteX1" fmla="*/ 18000 w 648000"/>
                <a:gd name="connsiteY1" fmla="*/ 0 h 36000"/>
                <a:gd name="connsiteX2" fmla="*/ 630000 w 648000"/>
                <a:gd name="connsiteY2" fmla="*/ 0 h 36000"/>
                <a:gd name="connsiteX3" fmla="*/ 648000 w 648000"/>
                <a:gd name="connsiteY3" fmla="*/ 18000 h 36000"/>
                <a:gd name="connsiteX4" fmla="*/ 648000 w 648000"/>
                <a:gd name="connsiteY4" fmla="*/ 18000 h 36000"/>
                <a:gd name="connsiteX5" fmla="*/ 630000 w 648000"/>
                <a:gd name="connsiteY5" fmla="*/ 36000 h 36000"/>
                <a:gd name="connsiteX6" fmla="*/ 18000 w 648000"/>
                <a:gd name="connsiteY6" fmla="*/ 36000 h 36000"/>
                <a:gd name="connsiteX7" fmla="*/ 0 w 64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8000" h="36000" fill="none" extrusionOk="0">
                  <a:moveTo>
                    <a:pt x="0" y="18000"/>
                  </a:moveTo>
                  <a:cubicBezTo>
                    <a:pt x="677" y="9295"/>
                    <a:pt x="6328" y="-344"/>
                    <a:pt x="18000" y="0"/>
                  </a:cubicBezTo>
                  <a:cubicBezTo>
                    <a:pt x="281050" y="29107"/>
                    <a:pt x="375327" y="-4497"/>
                    <a:pt x="630000" y="0"/>
                  </a:cubicBezTo>
                  <a:cubicBezTo>
                    <a:pt x="640216" y="-876"/>
                    <a:pt x="648873" y="6333"/>
                    <a:pt x="648000" y="18000"/>
                  </a:cubicBezTo>
                  <a:lnTo>
                    <a:pt x="648000" y="18000"/>
                  </a:lnTo>
                  <a:cubicBezTo>
                    <a:pt x="649124" y="28121"/>
                    <a:pt x="639089" y="35747"/>
                    <a:pt x="630000" y="36000"/>
                  </a:cubicBezTo>
                  <a:cubicBezTo>
                    <a:pt x="496432" y="44164"/>
                    <a:pt x="190458" y="42589"/>
                    <a:pt x="18000" y="36000"/>
                  </a:cubicBezTo>
                  <a:cubicBezTo>
                    <a:pt x="6512" y="34439"/>
                    <a:pt x="-1087" y="29473"/>
                    <a:pt x="0" y="18000"/>
                  </a:cubicBezTo>
                  <a:close/>
                </a:path>
                <a:path w="648000" h="36000" stroke="0" extrusionOk="0">
                  <a:moveTo>
                    <a:pt x="0" y="18000"/>
                  </a:moveTo>
                  <a:cubicBezTo>
                    <a:pt x="-423" y="7816"/>
                    <a:pt x="8071" y="-375"/>
                    <a:pt x="18000" y="0"/>
                  </a:cubicBezTo>
                  <a:cubicBezTo>
                    <a:pt x="292112" y="21793"/>
                    <a:pt x="382388" y="9342"/>
                    <a:pt x="630000" y="0"/>
                  </a:cubicBezTo>
                  <a:cubicBezTo>
                    <a:pt x="637659" y="38"/>
                    <a:pt x="647804" y="8587"/>
                    <a:pt x="648000" y="18000"/>
                  </a:cubicBezTo>
                  <a:lnTo>
                    <a:pt x="648000" y="18000"/>
                  </a:lnTo>
                  <a:cubicBezTo>
                    <a:pt x="646187" y="27600"/>
                    <a:pt x="639471" y="35355"/>
                    <a:pt x="630000" y="36000"/>
                  </a:cubicBezTo>
                  <a:cubicBezTo>
                    <a:pt x="503331" y="39825"/>
                    <a:pt x="249991" y="97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nvGrpSpPr>
            <p:cNvPr id="37" name="Group 36">
              <a:extLst>
                <a:ext uri="{FF2B5EF4-FFF2-40B4-BE49-F238E27FC236}">
                  <a16:creationId xmlns:a16="http://schemas.microsoft.com/office/drawing/2014/main" id="{1370FD75-3F42-4AC2-8D9A-3B06B27FD6D4}"/>
                </a:ext>
              </a:extLst>
            </p:cNvPr>
            <p:cNvGrpSpPr/>
            <p:nvPr/>
          </p:nvGrpSpPr>
          <p:grpSpPr>
            <a:xfrm flipV="1">
              <a:off x="1871469" y="2517109"/>
              <a:ext cx="159466" cy="288000"/>
              <a:chOff x="4755026" y="2347090"/>
              <a:chExt cx="159466" cy="288000"/>
            </a:xfrm>
            <a:grpFill/>
          </p:grpSpPr>
          <p:sp>
            <p:nvSpPr>
              <p:cNvPr id="38" name="Slider Line">
                <a:extLst>
                  <a:ext uri="{FF2B5EF4-FFF2-40B4-BE49-F238E27FC236}">
                    <a16:creationId xmlns:a16="http://schemas.microsoft.com/office/drawing/2014/main" id="{36ECA8D5-BB7B-4DCB-A3A7-04BAC859CA9E}"/>
                  </a:ext>
                </a:extLst>
              </p:cNvPr>
              <p:cNvSpPr/>
              <p:nvPr/>
            </p:nvSpPr>
            <p:spPr>
              <a:xfrm rot="7078780">
                <a:off x="4647026" y="2473487"/>
                <a:ext cx="252000" cy="36000"/>
              </a:xfrm>
              <a:custGeom>
                <a:avLst/>
                <a:gdLst>
                  <a:gd name="connsiteX0" fmla="*/ 0 w 252000"/>
                  <a:gd name="connsiteY0" fmla="*/ 18000 h 36000"/>
                  <a:gd name="connsiteX1" fmla="*/ 18000 w 252000"/>
                  <a:gd name="connsiteY1" fmla="*/ 0 h 36000"/>
                  <a:gd name="connsiteX2" fmla="*/ 234000 w 252000"/>
                  <a:gd name="connsiteY2" fmla="*/ 0 h 36000"/>
                  <a:gd name="connsiteX3" fmla="*/ 252000 w 252000"/>
                  <a:gd name="connsiteY3" fmla="*/ 18000 h 36000"/>
                  <a:gd name="connsiteX4" fmla="*/ 252000 w 252000"/>
                  <a:gd name="connsiteY4" fmla="*/ 18000 h 36000"/>
                  <a:gd name="connsiteX5" fmla="*/ 234000 w 252000"/>
                  <a:gd name="connsiteY5" fmla="*/ 36000 h 36000"/>
                  <a:gd name="connsiteX6" fmla="*/ 18000 w 252000"/>
                  <a:gd name="connsiteY6" fmla="*/ 36000 h 36000"/>
                  <a:gd name="connsiteX7" fmla="*/ 0 w 252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2000" h="36000" fill="none" extrusionOk="0">
                    <a:moveTo>
                      <a:pt x="0" y="18000"/>
                    </a:moveTo>
                    <a:cubicBezTo>
                      <a:pt x="677" y="9295"/>
                      <a:pt x="6328" y="-344"/>
                      <a:pt x="18000" y="0"/>
                    </a:cubicBezTo>
                    <a:cubicBezTo>
                      <a:pt x="114268" y="-8693"/>
                      <a:pt x="128113" y="8103"/>
                      <a:pt x="234000" y="0"/>
                    </a:cubicBezTo>
                    <a:cubicBezTo>
                      <a:pt x="244216" y="-876"/>
                      <a:pt x="252873" y="6333"/>
                      <a:pt x="252000" y="18000"/>
                    </a:cubicBezTo>
                    <a:lnTo>
                      <a:pt x="252000" y="18000"/>
                    </a:lnTo>
                    <a:cubicBezTo>
                      <a:pt x="253124" y="28121"/>
                      <a:pt x="243089" y="35747"/>
                      <a:pt x="234000" y="36000"/>
                    </a:cubicBezTo>
                    <a:cubicBezTo>
                      <a:pt x="180138" y="45964"/>
                      <a:pt x="77785" y="44389"/>
                      <a:pt x="18000" y="36000"/>
                    </a:cubicBezTo>
                    <a:cubicBezTo>
                      <a:pt x="6512" y="34439"/>
                      <a:pt x="-1087" y="29473"/>
                      <a:pt x="0" y="18000"/>
                    </a:cubicBezTo>
                    <a:close/>
                  </a:path>
                  <a:path w="252000" h="36000" stroke="0" extrusionOk="0">
                    <a:moveTo>
                      <a:pt x="0" y="18000"/>
                    </a:moveTo>
                    <a:cubicBezTo>
                      <a:pt x="-423" y="7816"/>
                      <a:pt x="8071" y="-375"/>
                      <a:pt x="18000" y="0"/>
                    </a:cubicBezTo>
                    <a:cubicBezTo>
                      <a:pt x="110535" y="-1607"/>
                      <a:pt x="152774" y="342"/>
                      <a:pt x="234000" y="0"/>
                    </a:cubicBezTo>
                    <a:cubicBezTo>
                      <a:pt x="241659" y="38"/>
                      <a:pt x="251804" y="8587"/>
                      <a:pt x="252000" y="18000"/>
                    </a:cubicBezTo>
                    <a:lnTo>
                      <a:pt x="252000" y="18000"/>
                    </a:lnTo>
                    <a:cubicBezTo>
                      <a:pt x="250187" y="27600"/>
                      <a:pt x="243471" y="35355"/>
                      <a:pt x="234000" y="36000"/>
                    </a:cubicBezTo>
                    <a:cubicBezTo>
                      <a:pt x="143092" y="27225"/>
                      <a:pt x="68084" y="295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39" name="Slider Line">
                <a:extLst>
                  <a:ext uri="{FF2B5EF4-FFF2-40B4-BE49-F238E27FC236}">
                    <a16:creationId xmlns:a16="http://schemas.microsoft.com/office/drawing/2014/main" id="{8478F890-4116-466D-9560-4C4EA1E6523A}"/>
                  </a:ext>
                </a:extLst>
              </p:cNvPr>
              <p:cNvSpPr/>
              <p:nvPr/>
            </p:nvSpPr>
            <p:spPr>
              <a:xfrm rot="14521220" flipV="1">
                <a:off x="4752492" y="2473090"/>
                <a:ext cx="288000" cy="36000"/>
              </a:xfrm>
              <a:custGeom>
                <a:avLst/>
                <a:gdLst>
                  <a:gd name="connsiteX0" fmla="*/ 0 w 288000"/>
                  <a:gd name="connsiteY0" fmla="*/ 18000 h 36000"/>
                  <a:gd name="connsiteX1" fmla="*/ 18000 w 288000"/>
                  <a:gd name="connsiteY1" fmla="*/ 0 h 36000"/>
                  <a:gd name="connsiteX2" fmla="*/ 270000 w 288000"/>
                  <a:gd name="connsiteY2" fmla="*/ 0 h 36000"/>
                  <a:gd name="connsiteX3" fmla="*/ 288000 w 288000"/>
                  <a:gd name="connsiteY3" fmla="*/ 18000 h 36000"/>
                  <a:gd name="connsiteX4" fmla="*/ 288000 w 288000"/>
                  <a:gd name="connsiteY4" fmla="*/ 18000 h 36000"/>
                  <a:gd name="connsiteX5" fmla="*/ 270000 w 288000"/>
                  <a:gd name="connsiteY5" fmla="*/ 36000 h 36000"/>
                  <a:gd name="connsiteX6" fmla="*/ 18000 w 288000"/>
                  <a:gd name="connsiteY6" fmla="*/ 36000 h 36000"/>
                  <a:gd name="connsiteX7" fmla="*/ 0 w 28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8000" h="36000" fill="none" extrusionOk="0">
                    <a:moveTo>
                      <a:pt x="0" y="18000"/>
                    </a:moveTo>
                    <a:cubicBezTo>
                      <a:pt x="677" y="9295"/>
                      <a:pt x="6328" y="-344"/>
                      <a:pt x="18000" y="0"/>
                    </a:cubicBezTo>
                    <a:cubicBezTo>
                      <a:pt x="102513" y="307"/>
                      <a:pt x="169041" y="-11697"/>
                      <a:pt x="270000" y="0"/>
                    </a:cubicBezTo>
                    <a:cubicBezTo>
                      <a:pt x="280216" y="-876"/>
                      <a:pt x="288873" y="6333"/>
                      <a:pt x="288000" y="18000"/>
                    </a:cubicBezTo>
                    <a:lnTo>
                      <a:pt x="288000" y="18000"/>
                    </a:lnTo>
                    <a:cubicBezTo>
                      <a:pt x="289124" y="28121"/>
                      <a:pt x="279089" y="35747"/>
                      <a:pt x="270000" y="36000"/>
                    </a:cubicBezTo>
                    <a:cubicBezTo>
                      <a:pt x="201673" y="44164"/>
                      <a:pt x="110469" y="24589"/>
                      <a:pt x="18000" y="36000"/>
                    </a:cubicBezTo>
                    <a:cubicBezTo>
                      <a:pt x="6512" y="34439"/>
                      <a:pt x="-1087" y="29473"/>
                      <a:pt x="0" y="18000"/>
                    </a:cubicBezTo>
                    <a:close/>
                  </a:path>
                  <a:path w="288000" h="36000" stroke="0" extrusionOk="0">
                    <a:moveTo>
                      <a:pt x="0" y="18000"/>
                    </a:moveTo>
                    <a:cubicBezTo>
                      <a:pt x="-423" y="7816"/>
                      <a:pt x="8071" y="-375"/>
                      <a:pt x="18000" y="0"/>
                    </a:cubicBezTo>
                    <a:cubicBezTo>
                      <a:pt x="129678" y="7393"/>
                      <a:pt x="199354" y="2142"/>
                      <a:pt x="270000" y="0"/>
                    </a:cubicBezTo>
                    <a:cubicBezTo>
                      <a:pt x="277659" y="38"/>
                      <a:pt x="287804" y="8587"/>
                      <a:pt x="288000" y="18000"/>
                    </a:cubicBezTo>
                    <a:lnTo>
                      <a:pt x="288000" y="18000"/>
                    </a:lnTo>
                    <a:cubicBezTo>
                      <a:pt x="286187" y="27600"/>
                      <a:pt x="279471" y="35355"/>
                      <a:pt x="270000" y="36000"/>
                    </a:cubicBezTo>
                    <a:cubicBezTo>
                      <a:pt x="177976" y="25425"/>
                      <a:pt x="142563" y="313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grpSp>
      <p:grpSp>
        <p:nvGrpSpPr>
          <p:cNvPr id="29" name="Group 28">
            <a:extLst>
              <a:ext uri="{FF2B5EF4-FFF2-40B4-BE49-F238E27FC236}">
                <a16:creationId xmlns:a16="http://schemas.microsoft.com/office/drawing/2014/main" id="{5E6F03BF-DD9E-4DDB-9353-34C91859E6C8}"/>
              </a:ext>
            </a:extLst>
          </p:cNvPr>
          <p:cNvGrpSpPr/>
          <p:nvPr/>
        </p:nvGrpSpPr>
        <p:grpSpPr>
          <a:xfrm>
            <a:off x="6281176" y="2517915"/>
            <a:ext cx="1486280" cy="895482"/>
            <a:chOff x="2455481" y="2981259"/>
            <a:chExt cx="1486280" cy="895482"/>
          </a:xfrm>
        </p:grpSpPr>
        <p:sp>
          <p:nvSpPr>
            <p:cNvPr id="30" name="Picture Placeholder Background">
              <a:extLst>
                <a:ext uri="{FF2B5EF4-FFF2-40B4-BE49-F238E27FC236}">
                  <a16:creationId xmlns:a16="http://schemas.microsoft.com/office/drawing/2014/main" id="{76AF14E3-5BAD-45A2-92F5-350C37960F83}"/>
                </a:ext>
              </a:extLst>
            </p:cNvPr>
            <p:cNvSpPr/>
            <p:nvPr/>
          </p:nvSpPr>
          <p:spPr>
            <a:xfrm>
              <a:off x="2455481" y="2981259"/>
              <a:ext cx="1486280" cy="895482"/>
            </a:xfrm>
            <a:custGeom>
              <a:avLst/>
              <a:gdLst>
                <a:gd name="connsiteX0" fmla="*/ 0 w 1486280"/>
                <a:gd name="connsiteY0" fmla="*/ 11059 h 895482"/>
                <a:gd name="connsiteX1" fmla="*/ 11059 w 1486280"/>
                <a:gd name="connsiteY1" fmla="*/ 0 h 895482"/>
                <a:gd name="connsiteX2" fmla="*/ 499113 w 1486280"/>
                <a:gd name="connsiteY2" fmla="*/ 0 h 895482"/>
                <a:gd name="connsiteX3" fmla="*/ 1016450 w 1486280"/>
                <a:gd name="connsiteY3" fmla="*/ 0 h 895482"/>
                <a:gd name="connsiteX4" fmla="*/ 1475221 w 1486280"/>
                <a:gd name="connsiteY4" fmla="*/ 0 h 895482"/>
                <a:gd name="connsiteX5" fmla="*/ 1486280 w 1486280"/>
                <a:gd name="connsiteY5" fmla="*/ 11059 h 895482"/>
                <a:gd name="connsiteX6" fmla="*/ 1486280 w 1486280"/>
                <a:gd name="connsiteY6" fmla="*/ 421540 h 895482"/>
                <a:gd name="connsiteX7" fmla="*/ 1486280 w 1486280"/>
                <a:gd name="connsiteY7" fmla="*/ 884423 h 895482"/>
                <a:gd name="connsiteX8" fmla="*/ 1475221 w 1486280"/>
                <a:gd name="connsiteY8" fmla="*/ 895482 h 895482"/>
                <a:gd name="connsiteX9" fmla="*/ 1001809 w 1486280"/>
                <a:gd name="connsiteY9" fmla="*/ 895482 h 895482"/>
                <a:gd name="connsiteX10" fmla="*/ 484471 w 1486280"/>
                <a:gd name="connsiteY10" fmla="*/ 895482 h 895482"/>
                <a:gd name="connsiteX11" fmla="*/ 11059 w 1486280"/>
                <a:gd name="connsiteY11" fmla="*/ 895482 h 895482"/>
                <a:gd name="connsiteX12" fmla="*/ 0 w 1486280"/>
                <a:gd name="connsiteY12" fmla="*/ 884423 h 895482"/>
                <a:gd name="connsiteX13" fmla="*/ 0 w 1486280"/>
                <a:gd name="connsiteY13" fmla="*/ 430274 h 895482"/>
                <a:gd name="connsiteX14" fmla="*/ 0 w 1486280"/>
                <a:gd name="connsiteY14" fmla="*/ 11059 h 89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86280" h="895482" fill="none" extrusionOk="0">
                  <a:moveTo>
                    <a:pt x="0" y="11059"/>
                  </a:moveTo>
                  <a:cubicBezTo>
                    <a:pt x="-436" y="3699"/>
                    <a:pt x="3935" y="-872"/>
                    <a:pt x="11059" y="0"/>
                  </a:cubicBezTo>
                  <a:cubicBezTo>
                    <a:pt x="129745" y="-14247"/>
                    <a:pt x="278309" y="463"/>
                    <a:pt x="499113" y="0"/>
                  </a:cubicBezTo>
                  <a:cubicBezTo>
                    <a:pt x="719917" y="-463"/>
                    <a:pt x="889362" y="6558"/>
                    <a:pt x="1016450" y="0"/>
                  </a:cubicBezTo>
                  <a:cubicBezTo>
                    <a:pt x="1143538" y="-6558"/>
                    <a:pt x="1306616" y="7602"/>
                    <a:pt x="1475221" y="0"/>
                  </a:cubicBezTo>
                  <a:cubicBezTo>
                    <a:pt x="1479980" y="-230"/>
                    <a:pt x="1485988" y="3853"/>
                    <a:pt x="1486280" y="11059"/>
                  </a:cubicBezTo>
                  <a:cubicBezTo>
                    <a:pt x="1493740" y="119039"/>
                    <a:pt x="1466487" y="241796"/>
                    <a:pt x="1486280" y="421540"/>
                  </a:cubicBezTo>
                  <a:cubicBezTo>
                    <a:pt x="1506073" y="601284"/>
                    <a:pt x="1482326" y="671521"/>
                    <a:pt x="1486280" y="884423"/>
                  </a:cubicBezTo>
                  <a:cubicBezTo>
                    <a:pt x="1486555" y="889567"/>
                    <a:pt x="1481314" y="895071"/>
                    <a:pt x="1475221" y="895482"/>
                  </a:cubicBezTo>
                  <a:cubicBezTo>
                    <a:pt x="1304707" y="908088"/>
                    <a:pt x="1150498" y="918973"/>
                    <a:pt x="1001809" y="895482"/>
                  </a:cubicBezTo>
                  <a:cubicBezTo>
                    <a:pt x="853120" y="871991"/>
                    <a:pt x="663144" y="889333"/>
                    <a:pt x="484471" y="895482"/>
                  </a:cubicBezTo>
                  <a:cubicBezTo>
                    <a:pt x="305798" y="901631"/>
                    <a:pt x="171067" y="890286"/>
                    <a:pt x="11059" y="895482"/>
                  </a:cubicBezTo>
                  <a:cubicBezTo>
                    <a:pt x="4518" y="895762"/>
                    <a:pt x="-1450" y="890801"/>
                    <a:pt x="0" y="884423"/>
                  </a:cubicBezTo>
                  <a:cubicBezTo>
                    <a:pt x="15747" y="714670"/>
                    <a:pt x="-4572" y="654731"/>
                    <a:pt x="0" y="430274"/>
                  </a:cubicBezTo>
                  <a:cubicBezTo>
                    <a:pt x="4572" y="205817"/>
                    <a:pt x="-5942" y="149382"/>
                    <a:pt x="0" y="11059"/>
                  </a:cubicBezTo>
                  <a:close/>
                </a:path>
                <a:path w="1486280" h="895482" stroke="0" extrusionOk="0">
                  <a:moveTo>
                    <a:pt x="0" y="11059"/>
                  </a:moveTo>
                  <a:cubicBezTo>
                    <a:pt x="-36" y="4415"/>
                    <a:pt x="5208" y="-781"/>
                    <a:pt x="11059" y="0"/>
                  </a:cubicBezTo>
                  <a:cubicBezTo>
                    <a:pt x="209051" y="13988"/>
                    <a:pt x="312137" y="-16179"/>
                    <a:pt x="469830" y="0"/>
                  </a:cubicBezTo>
                  <a:cubicBezTo>
                    <a:pt x="627523" y="16179"/>
                    <a:pt x="822833" y="-5954"/>
                    <a:pt x="957884" y="0"/>
                  </a:cubicBezTo>
                  <a:cubicBezTo>
                    <a:pt x="1092935" y="5954"/>
                    <a:pt x="1322742" y="-7621"/>
                    <a:pt x="1475221" y="0"/>
                  </a:cubicBezTo>
                  <a:cubicBezTo>
                    <a:pt x="1481624" y="450"/>
                    <a:pt x="1485123" y="5246"/>
                    <a:pt x="1486280" y="11059"/>
                  </a:cubicBezTo>
                  <a:cubicBezTo>
                    <a:pt x="1496153" y="128826"/>
                    <a:pt x="1485025" y="233832"/>
                    <a:pt x="1486280" y="447741"/>
                  </a:cubicBezTo>
                  <a:cubicBezTo>
                    <a:pt x="1487535" y="661650"/>
                    <a:pt x="1470725" y="737570"/>
                    <a:pt x="1486280" y="884423"/>
                  </a:cubicBezTo>
                  <a:cubicBezTo>
                    <a:pt x="1485136" y="890105"/>
                    <a:pt x="1481283" y="894382"/>
                    <a:pt x="1475221" y="895482"/>
                  </a:cubicBezTo>
                  <a:cubicBezTo>
                    <a:pt x="1357411" y="885738"/>
                    <a:pt x="1208016" y="904977"/>
                    <a:pt x="987167" y="895482"/>
                  </a:cubicBezTo>
                  <a:cubicBezTo>
                    <a:pt x="766318" y="885987"/>
                    <a:pt x="716857" y="915957"/>
                    <a:pt x="499113" y="895482"/>
                  </a:cubicBezTo>
                  <a:cubicBezTo>
                    <a:pt x="281369" y="875007"/>
                    <a:pt x="196447" y="916921"/>
                    <a:pt x="11059" y="895482"/>
                  </a:cubicBezTo>
                  <a:cubicBezTo>
                    <a:pt x="4933" y="895996"/>
                    <a:pt x="-177" y="889979"/>
                    <a:pt x="0" y="884423"/>
                  </a:cubicBezTo>
                  <a:cubicBezTo>
                    <a:pt x="7997" y="796455"/>
                    <a:pt x="-20273" y="644828"/>
                    <a:pt x="0" y="447741"/>
                  </a:cubicBezTo>
                  <a:cubicBezTo>
                    <a:pt x="20273" y="250654"/>
                    <a:pt x="3656" y="111964"/>
                    <a:pt x="0" y="11059"/>
                  </a:cubicBezTo>
                  <a:close/>
                </a:path>
              </a:pathLst>
            </a:custGeom>
            <a:solidFill>
              <a:schemeClr val="bg1"/>
            </a:solidFill>
            <a:ln w="19050">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extBox 30">
              <a:extLst>
                <a:ext uri="{FF2B5EF4-FFF2-40B4-BE49-F238E27FC236}">
                  <a16:creationId xmlns:a16="http://schemas.microsoft.com/office/drawing/2014/main" id="{9DF7AF13-47EA-4CE3-89FB-56E49AD2842A}"/>
                </a:ext>
              </a:extLst>
            </p:cNvPr>
            <p:cNvSpPr txBox="1"/>
            <p:nvPr/>
          </p:nvSpPr>
          <p:spPr>
            <a:xfrm>
              <a:off x="2455481" y="3250339"/>
              <a:ext cx="1486280" cy="338554"/>
            </a:xfrm>
            <a:prstGeom prst="rect">
              <a:avLst/>
            </a:prstGeom>
            <a:noFill/>
          </p:spPr>
          <p:txBody>
            <a:bodyPr wrap="square" rtlCol="0" anchor="ctr">
              <a:spAutoFit/>
            </a:bodyPr>
            <a:lstStyle/>
            <a:p>
              <a:pPr algn="ctr"/>
              <a:r>
                <a:rPr lang="es-ES" sz="1600" b="1" dirty="0">
                  <a:latin typeface="Bradley Hand ITC" panose="03070402050302030203" pitchFamily="66" charset="0"/>
                </a:rPr>
                <a:t>Service</a:t>
              </a:r>
            </a:p>
          </p:txBody>
        </p:sp>
      </p:grpSp>
      <p:grpSp>
        <p:nvGrpSpPr>
          <p:cNvPr id="32" name="Group 31">
            <a:extLst>
              <a:ext uri="{FF2B5EF4-FFF2-40B4-BE49-F238E27FC236}">
                <a16:creationId xmlns:a16="http://schemas.microsoft.com/office/drawing/2014/main" id="{CF9C90F3-F531-40D0-B713-011C79530CC4}"/>
              </a:ext>
            </a:extLst>
          </p:cNvPr>
          <p:cNvGrpSpPr/>
          <p:nvPr/>
        </p:nvGrpSpPr>
        <p:grpSpPr>
          <a:xfrm>
            <a:off x="3819753" y="2517915"/>
            <a:ext cx="1486280" cy="895482"/>
            <a:chOff x="2455481" y="2981259"/>
            <a:chExt cx="1486280" cy="895482"/>
          </a:xfrm>
        </p:grpSpPr>
        <p:sp>
          <p:nvSpPr>
            <p:cNvPr id="33" name="Picture Placeholder Background">
              <a:extLst>
                <a:ext uri="{FF2B5EF4-FFF2-40B4-BE49-F238E27FC236}">
                  <a16:creationId xmlns:a16="http://schemas.microsoft.com/office/drawing/2014/main" id="{A12EE535-9E4B-41AB-A645-C490E3734384}"/>
                </a:ext>
              </a:extLst>
            </p:cNvPr>
            <p:cNvSpPr/>
            <p:nvPr/>
          </p:nvSpPr>
          <p:spPr>
            <a:xfrm>
              <a:off x="2455481" y="2981259"/>
              <a:ext cx="1486280" cy="895482"/>
            </a:xfrm>
            <a:custGeom>
              <a:avLst/>
              <a:gdLst>
                <a:gd name="connsiteX0" fmla="*/ 0 w 1486280"/>
                <a:gd name="connsiteY0" fmla="*/ 11059 h 895482"/>
                <a:gd name="connsiteX1" fmla="*/ 11059 w 1486280"/>
                <a:gd name="connsiteY1" fmla="*/ 0 h 895482"/>
                <a:gd name="connsiteX2" fmla="*/ 499113 w 1486280"/>
                <a:gd name="connsiteY2" fmla="*/ 0 h 895482"/>
                <a:gd name="connsiteX3" fmla="*/ 1016450 w 1486280"/>
                <a:gd name="connsiteY3" fmla="*/ 0 h 895482"/>
                <a:gd name="connsiteX4" fmla="*/ 1475221 w 1486280"/>
                <a:gd name="connsiteY4" fmla="*/ 0 h 895482"/>
                <a:gd name="connsiteX5" fmla="*/ 1486280 w 1486280"/>
                <a:gd name="connsiteY5" fmla="*/ 11059 h 895482"/>
                <a:gd name="connsiteX6" fmla="*/ 1486280 w 1486280"/>
                <a:gd name="connsiteY6" fmla="*/ 421540 h 895482"/>
                <a:gd name="connsiteX7" fmla="*/ 1486280 w 1486280"/>
                <a:gd name="connsiteY7" fmla="*/ 884423 h 895482"/>
                <a:gd name="connsiteX8" fmla="*/ 1475221 w 1486280"/>
                <a:gd name="connsiteY8" fmla="*/ 895482 h 895482"/>
                <a:gd name="connsiteX9" fmla="*/ 1001809 w 1486280"/>
                <a:gd name="connsiteY9" fmla="*/ 895482 h 895482"/>
                <a:gd name="connsiteX10" fmla="*/ 484471 w 1486280"/>
                <a:gd name="connsiteY10" fmla="*/ 895482 h 895482"/>
                <a:gd name="connsiteX11" fmla="*/ 11059 w 1486280"/>
                <a:gd name="connsiteY11" fmla="*/ 895482 h 895482"/>
                <a:gd name="connsiteX12" fmla="*/ 0 w 1486280"/>
                <a:gd name="connsiteY12" fmla="*/ 884423 h 895482"/>
                <a:gd name="connsiteX13" fmla="*/ 0 w 1486280"/>
                <a:gd name="connsiteY13" fmla="*/ 430274 h 895482"/>
                <a:gd name="connsiteX14" fmla="*/ 0 w 1486280"/>
                <a:gd name="connsiteY14" fmla="*/ 11059 h 89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86280" h="895482" fill="none" extrusionOk="0">
                  <a:moveTo>
                    <a:pt x="0" y="11059"/>
                  </a:moveTo>
                  <a:cubicBezTo>
                    <a:pt x="-436" y="3699"/>
                    <a:pt x="3935" y="-872"/>
                    <a:pt x="11059" y="0"/>
                  </a:cubicBezTo>
                  <a:cubicBezTo>
                    <a:pt x="129745" y="-14247"/>
                    <a:pt x="278309" y="463"/>
                    <a:pt x="499113" y="0"/>
                  </a:cubicBezTo>
                  <a:cubicBezTo>
                    <a:pt x="719917" y="-463"/>
                    <a:pt x="889362" y="6558"/>
                    <a:pt x="1016450" y="0"/>
                  </a:cubicBezTo>
                  <a:cubicBezTo>
                    <a:pt x="1143538" y="-6558"/>
                    <a:pt x="1306616" y="7602"/>
                    <a:pt x="1475221" y="0"/>
                  </a:cubicBezTo>
                  <a:cubicBezTo>
                    <a:pt x="1479980" y="-230"/>
                    <a:pt x="1485988" y="3853"/>
                    <a:pt x="1486280" y="11059"/>
                  </a:cubicBezTo>
                  <a:cubicBezTo>
                    <a:pt x="1493740" y="119039"/>
                    <a:pt x="1466487" y="241796"/>
                    <a:pt x="1486280" y="421540"/>
                  </a:cubicBezTo>
                  <a:cubicBezTo>
                    <a:pt x="1506073" y="601284"/>
                    <a:pt x="1482326" y="671521"/>
                    <a:pt x="1486280" y="884423"/>
                  </a:cubicBezTo>
                  <a:cubicBezTo>
                    <a:pt x="1486555" y="889567"/>
                    <a:pt x="1481314" y="895071"/>
                    <a:pt x="1475221" y="895482"/>
                  </a:cubicBezTo>
                  <a:cubicBezTo>
                    <a:pt x="1304707" y="908088"/>
                    <a:pt x="1150498" y="918973"/>
                    <a:pt x="1001809" y="895482"/>
                  </a:cubicBezTo>
                  <a:cubicBezTo>
                    <a:pt x="853120" y="871991"/>
                    <a:pt x="663144" y="889333"/>
                    <a:pt x="484471" y="895482"/>
                  </a:cubicBezTo>
                  <a:cubicBezTo>
                    <a:pt x="305798" y="901631"/>
                    <a:pt x="171067" y="890286"/>
                    <a:pt x="11059" y="895482"/>
                  </a:cubicBezTo>
                  <a:cubicBezTo>
                    <a:pt x="4518" y="895762"/>
                    <a:pt x="-1450" y="890801"/>
                    <a:pt x="0" y="884423"/>
                  </a:cubicBezTo>
                  <a:cubicBezTo>
                    <a:pt x="15747" y="714670"/>
                    <a:pt x="-4572" y="654731"/>
                    <a:pt x="0" y="430274"/>
                  </a:cubicBezTo>
                  <a:cubicBezTo>
                    <a:pt x="4572" y="205817"/>
                    <a:pt x="-5942" y="149382"/>
                    <a:pt x="0" y="11059"/>
                  </a:cubicBezTo>
                  <a:close/>
                </a:path>
                <a:path w="1486280" h="895482" stroke="0" extrusionOk="0">
                  <a:moveTo>
                    <a:pt x="0" y="11059"/>
                  </a:moveTo>
                  <a:cubicBezTo>
                    <a:pt x="-36" y="4415"/>
                    <a:pt x="5208" y="-781"/>
                    <a:pt x="11059" y="0"/>
                  </a:cubicBezTo>
                  <a:cubicBezTo>
                    <a:pt x="209051" y="13988"/>
                    <a:pt x="312137" y="-16179"/>
                    <a:pt x="469830" y="0"/>
                  </a:cubicBezTo>
                  <a:cubicBezTo>
                    <a:pt x="627523" y="16179"/>
                    <a:pt x="822833" y="-5954"/>
                    <a:pt x="957884" y="0"/>
                  </a:cubicBezTo>
                  <a:cubicBezTo>
                    <a:pt x="1092935" y="5954"/>
                    <a:pt x="1322742" y="-7621"/>
                    <a:pt x="1475221" y="0"/>
                  </a:cubicBezTo>
                  <a:cubicBezTo>
                    <a:pt x="1481624" y="450"/>
                    <a:pt x="1485123" y="5246"/>
                    <a:pt x="1486280" y="11059"/>
                  </a:cubicBezTo>
                  <a:cubicBezTo>
                    <a:pt x="1496153" y="128826"/>
                    <a:pt x="1485025" y="233832"/>
                    <a:pt x="1486280" y="447741"/>
                  </a:cubicBezTo>
                  <a:cubicBezTo>
                    <a:pt x="1487535" y="661650"/>
                    <a:pt x="1470725" y="737570"/>
                    <a:pt x="1486280" y="884423"/>
                  </a:cubicBezTo>
                  <a:cubicBezTo>
                    <a:pt x="1485136" y="890105"/>
                    <a:pt x="1481283" y="894382"/>
                    <a:pt x="1475221" y="895482"/>
                  </a:cubicBezTo>
                  <a:cubicBezTo>
                    <a:pt x="1357411" y="885738"/>
                    <a:pt x="1208016" y="904977"/>
                    <a:pt x="987167" y="895482"/>
                  </a:cubicBezTo>
                  <a:cubicBezTo>
                    <a:pt x="766318" y="885987"/>
                    <a:pt x="716857" y="915957"/>
                    <a:pt x="499113" y="895482"/>
                  </a:cubicBezTo>
                  <a:cubicBezTo>
                    <a:pt x="281369" y="875007"/>
                    <a:pt x="196447" y="916921"/>
                    <a:pt x="11059" y="895482"/>
                  </a:cubicBezTo>
                  <a:cubicBezTo>
                    <a:pt x="4933" y="895996"/>
                    <a:pt x="-177" y="889979"/>
                    <a:pt x="0" y="884423"/>
                  </a:cubicBezTo>
                  <a:cubicBezTo>
                    <a:pt x="7997" y="796455"/>
                    <a:pt x="-20273" y="644828"/>
                    <a:pt x="0" y="447741"/>
                  </a:cubicBezTo>
                  <a:cubicBezTo>
                    <a:pt x="20273" y="250654"/>
                    <a:pt x="3656" y="111964"/>
                    <a:pt x="0" y="11059"/>
                  </a:cubicBezTo>
                  <a:close/>
                </a:path>
              </a:pathLst>
            </a:custGeom>
            <a:solidFill>
              <a:schemeClr val="bg1"/>
            </a:solidFill>
            <a:ln w="19050">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TextBox 33">
              <a:extLst>
                <a:ext uri="{FF2B5EF4-FFF2-40B4-BE49-F238E27FC236}">
                  <a16:creationId xmlns:a16="http://schemas.microsoft.com/office/drawing/2014/main" id="{A30CE1DC-31FB-4807-8E21-2FA9F18CAC97}"/>
                </a:ext>
              </a:extLst>
            </p:cNvPr>
            <p:cNvSpPr txBox="1"/>
            <p:nvPr/>
          </p:nvSpPr>
          <p:spPr>
            <a:xfrm>
              <a:off x="2455481" y="3250339"/>
              <a:ext cx="1486280" cy="338554"/>
            </a:xfrm>
            <a:prstGeom prst="rect">
              <a:avLst/>
            </a:prstGeom>
            <a:noFill/>
          </p:spPr>
          <p:txBody>
            <a:bodyPr wrap="square" rtlCol="0" anchor="ctr">
              <a:spAutoFit/>
            </a:bodyPr>
            <a:lstStyle/>
            <a:p>
              <a:pPr algn="ctr"/>
              <a:r>
                <a:rPr lang="es-ES" sz="1600" b="1" dirty="0">
                  <a:latin typeface="Bradley Hand ITC" panose="03070402050302030203" pitchFamily="66" charset="0"/>
                </a:rPr>
                <a:t>Controller</a:t>
              </a:r>
            </a:p>
          </p:txBody>
        </p:sp>
      </p:grpSp>
      <p:grpSp>
        <p:nvGrpSpPr>
          <p:cNvPr id="40" name="Group 39">
            <a:extLst>
              <a:ext uri="{FF2B5EF4-FFF2-40B4-BE49-F238E27FC236}">
                <a16:creationId xmlns:a16="http://schemas.microsoft.com/office/drawing/2014/main" id="{595828E1-C020-4AEC-8C7E-908FAA5AA3E8}"/>
              </a:ext>
            </a:extLst>
          </p:cNvPr>
          <p:cNvGrpSpPr/>
          <p:nvPr/>
        </p:nvGrpSpPr>
        <p:grpSpPr>
          <a:xfrm>
            <a:off x="8691799" y="2508531"/>
            <a:ext cx="1486280" cy="895482"/>
            <a:chOff x="2455481" y="2981259"/>
            <a:chExt cx="1486280" cy="895482"/>
          </a:xfrm>
        </p:grpSpPr>
        <p:sp>
          <p:nvSpPr>
            <p:cNvPr id="41" name="Picture Placeholder Background">
              <a:extLst>
                <a:ext uri="{FF2B5EF4-FFF2-40B4-BE49-F238E27FC236}">
                  <a16:creationId xmlns:a16="http://schemas.microsoft.com/office/drawing/2014/main" id="{7D929ED5-73AE-4713-9794-F3DE9E43BD6E}"/>
                </a:ext>
              </a:extLst>
            </p:cNvPr>
            <p:cNvSpPr/>
            <p:nvPr/>
          </p:nvSpPr>
          <p:spPr>
            <a:xfrm>
              <a:off x="2455481" y="2981259"/>
              <a:ext cx="1486280" cy="895482"/>
            </a:xfrm>
            <a:custGeom>
              <a:avLst/>
              <a:gdLst>
                <a:gd name="connsiteX0" fmla="*/ 0 w 1486280"/>
                <a:gd name="connsiteY0" fmla="*/ 11059 h 895482"/>
                <a:gd name="connsiteX1" fmla="*/ 11059 w 1486280"/>
                <a:gd name="connsiteY1" fmla="*/ 0 h 895482"/>
                <a:gd name="connsiteX2" fmla="*/ 499113 w 1486280"/>
                <a:gd name="connsiteY2" fmla="*/ 0 h 895482"/>
                <a:gd name="connsiteX3" fmla="*/ 1016450 w 1486280"/>
                <a:gd name="connsiteY3" fmla="*/ 0 h 895482"/>
                <a:gd name="connsiteX4" fmla="*/ 1475221 w 1486280"/>
                <a:gd name="connsiteY4" fmla="*/ 0 h 895482"/>
                <a:gd name="connsiteX5" fmla="*/ 1486280 w 1486280"/>
                <a:gd name="connsiteY5" fmla="*/ 11059 h 895482"/>
                <a:gd name="connsiteX6" fmla="*/ 1486280 w 1486280"/>
                <a:gd name="connsiteY6" fmla="*/ 421540 h 895482"/>
                <a:gd name="connsiteX7" fmla="*/ 1486280 w 1486280"/>
                <a:gd name="connsiteY7" fmla="*/ 884423 h 895482"/>
                <a:gd name="connsiteX8" fmla="*/ 1475221 w 1486280"/>
                <a:gd name="connsiteY8" fmla="*/ 895482 h 895482"/>
                <a:gd name="connsiteX9" fmla="*/ 1001809 w 1486280"/>
                <a:gd name="connsiteY9" fmla="*/ 895482 h 895482"/>
                <a:gd name="connsiteX10" fmla="*/ 484471 w 1486280"/>
                <a:gd name="connsiteY10" fmla="*/ 895482 h 895482"/>
                <a:gd name="connsiteX11" fmla="*/ 11059 w 1486280"/>
                <a:gd name="connsiteY11" fmla="*/ 895482 h 895482"/>
                <a:gd name="connsiteX12" fmla="*/ 0 w 1486280"/>
                <a:gd name="connsiteY12" fmla="*/ 884423 h 895482"/>
                <a:gd name="connsiteX13" fmla="*/ 0 w 1486280"/>
                <a:gd name="connsiteY13" fmla="*/ 430274 h 895482"/>
                <a:gd name="connsiteX14" fmla="*/ 0 w 1486280"/>
                <a:gd name="connsiteY14" fmla="*/ 11059 h 89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86280" h="895482" fill="none" extrusionOk="0">
                  <a:moveTo>
                    <a:pt x="0" y="11059"/>
                  </a:moveTo>
                  <a:cubicBezTo>
                    <a:pt x="-436" y="3699"/>
                    <a:pt x="3935" y="-872"/>
                    <a:pt x="11059" y="0"/>
                  </a:cubicBezTo>
                  <a:cubicBezTo>
                    <a:pt x="129745" y="-14247"/>
                    <a:pt x="278309" y="463"/>
                    <a:pt x="499113" y="0"/>
                  </a:cubicBezTo>
                  <a:cubicBezTo>
                    <a:pt x="719917" y="-463"/>
                    <a:pt x="889362" y="6558"/>
                    <a:pt x="1016450" y="0"/>
                  </a:cubicBezTo>
                  <a:cubicBezTo>
                    <a:pt x="1143538" y="-6558"/>
                    <a:pt x="1306616" y="7602"/>
                    <a:pt x="1475221" y="0"/>
                  </a:cubicBezTo>
                  <a:cubicBezTo>
                    <a:pt x="1479980" y="-230"/>
                    <a:pt x="1485988" y="3853"/>
                    <a:pt x="1486280" y="11059"/>
                  </a:cubicBezTo>
                  <a:cubicBezTo>
                    <a:pt x="1493740" y="119039"/>
                    <a:pt x="1466487" y="241796"/>
                    <a:pt x="1486280" y="421540"/>
                  </a:cubicBezTo>
                  <a:cubicBezTo>
                    <a:pt x="1506073" y="601284"/>
                    <a:pt x="1482326" y="671521"/>
                    <a:pt x="1486280" y="884423"/>
                  </a:cubicBezTo>
                  <a:cubicBezTo>
                    <a:pt x="1486555" y="889567"/>
                    <a:pt x="1481314" y="895071"/>
                    <a:pt x="1475221" y="895482"/>
                  </a:cubicBezTo>
                  <a:cubicBezTo>
                    <a:pt x="1304707" y="908088"/>
                    <a:pt x="1150498" y="918973"/>
                    <a:pt x="1001809" y="895482"/>
                  </a:cubicBezTo>
                  <a:cubicBezTo>
                    <a:pt x="853120" y="871991"/>
                    <a:pt x="663144" y="889333"/>
                    <a:pt x="484471" y="895482"/>
                  </a:cubicBezTo>
                  <a:cubicBezTo>
                    <a:pt x="305798" y="901631"/>
                    <a:pt x="171067" y="890286"/>
                    <a:pt x="11059" y="895482"/>
                  </a:cubicBezTo>
                  <a:cubicBezTo>
                    <a:pt x="4518" y="895762"/>
                    <a:pt x="-1450" y="890801"/>
                    <a:pt x="0" y="884423"/>
                  </a:cubicBezTo>
                  <a:cubicBezTo>
                    <a:pt x="15747" y="714670"/>
                    <a:pt x="-4572" y="654731"/>
                    <a:pt x="0" y="430274"/>
                  </a:cubicBezTo>
                  <a:cubicBezTo>
                    <a:pt x="4572" y="205817"/>
                    <a:pt x="-5942" y="149382"/>
                    <a:pt x="0" y="11059"/>
                  </a:cubicBezTo>
                  <a:close/>
                </a:path>
                <a:path w="1486280" h="895482" stroke="0" extrusionOk="0">
                  <a:moveTo>
                    <a:pt x="0" y="11059"/>
                  </a:moveTo>
                  <a:cubicBezTo>
                    <a:pt x="-36" y="4415"/>
                    <a:pt x="5208" y="-781"/>
                    <a:pt x="11059" y="0"/>
                  </a:cubicBezTo>
                  <a:cubicBezTo>
                    <a:pt x="209051" y="13988"/>
                    <a:pt x="312137" y="-16179"/>
                    <a:pt x="469830" y="0"/>
                  </a:cubicBezTo>
                  <a:cubicBezTo>
                    <a:pt x="627523" y="16179"/>
                    <a:pt x="822833" y="-5954"/>
                    <a:pt x="957884" y="0"/>
                  </a:cubicBezTo>
                  <a:cubicBezTo>
                    <a:pt x="1092935" y="5954"/>
                    <a:pt x="1322742" y="-7621"/>
                    <a:pt x="1475221" y="0"/>
                  </a:cubicBezTo>
                  <a:cubicBezTo>
                    <a:pt x="1481624" y="450"/>
                    <a:pt x="1485123" y="5246"/>
                    <a:pt x="1486280" y="11059"/>
                  </a:cubicBezTo>
                  <a:cubicBezTo>
                    <a:pt x="1496153" y="128826"/>
                    <a:pt x="1485025" y="233832"/>
                    <a:pt x="1486280" y="447741"/>
                  </a:cubicBezTo>
                  <a:cubicBezTo>
                    <a:pt x="1487535" y="661650"/>
                    <a:pt x="1470725" y="737570"/>
                    <a:pt x="1486280" y="884423"/>
                  </a:cubicBezTo>
                  <a:cubicBezTo>
                    <a:pt x="1485136" y="890105"/>
                    <a:pt x="1481283" y="894382"/>
                    <a:pt x="1475221" y="895482"/>
                  </a:cubicBezTo>
                  <a:cubicBezTo>
                    <a:pt x="1357411" y="885738"/>
                    <a:pt x="1208016" y="904977"/>
                    <a:pt x="987167" y="895482"/>
                  </a:cubicBezTo>
                  <a:cubicBezTo>
                    <a:pt x="766318" y="885987"/>
                    <a:pt x="716857" y="915957"/>
                    <a:pt x="499113" y="895482"/>
                  </a:cubicBezTo>
                  <a:cubicBezTo>
                    <a:pt x="281369" y="875007"/>
                    <a:pt x="196447" y="916921"/>
                    <a:pt x="11059" y="895482"/>
                  </a:cubicBezTo>
                  <a:cubicBezTo>
                    <a:pt x="4933" y="895996"/>
                    <a:pt x="-177" y="889979"/>
                    <a:pt x="0" y="884423"/>
                  </a:cubicBezTo>
                  <a:cubicBezTo>
                    <a:pt x="7997" y="796455"/>
                    <a:pt x="-20273" y="644828"/>
                    <a:pt x="0" y="447741"/>
                  </a:cubicBezTo>
                  <a:cubicBezTo>
                    <a:pt x="20273" y="250654"/>
                    <a:pt x="3656" y="111964"/>
                    <a:pt x="0" y="11059"/>
                  </a:cubicBezTo>
                  <a:close/>
                </a:path>
              </a:pathLst>
            </a:custGeom>
            <a:solidFill>
              <a:schemeClr val="bg1"/>
            </a:solidFill>
            <a:ln w="19050">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TextBox 41">
              <a:extLst>
                <a:ext uri="{FF2B5EF4-FFF2-40B4-BE49-F238E27FC236}">
                  <a16:creationId xmlns:a16="http://schemas.microsoft.com/office/drawing/2014/main" id="{93491537-E96D-4588-84A0-5193CFEBCE5E}"/>
                </a:ext>
              </a:extLst>
            </p:cNvPr>
            <p:cNvSpPr txBox="1"/>
            <p:nvPr/>
          </p:nvSpPr>
          <p:spPr>
            <a:xfrm>
              <a:off x="2455481" y="3250339"/>
              <a:ext cx="1486280" cy="338554"/>
            </a:xfrm>
            <a:prstGeom prst="rect">
              <a:avLst/>
            </a:prstGeom>
            <a:noFill/>
          </p:spPr>
          <p:txBody>
            <a:bodyPr wrap="square" rtlCol="0" anchor="ctr">
              <a:spAutoFit/>
            </a:bodyPr>
            <a:lstStyle/>
            <a:p>
              <a:pPr algn="ctr"/>
              <a:r>
                <a:rPr lang="es-ES" sz="1600" b="1" dirty="0">
                  <a:latin typeface="Bradley Hand ITC" panose="03070402050302030203" pitchFamily="66" charset="0"/>
                </a:rPr>
                <a:t>Repository</a:t>
              </a:r>
            </a:p>
          </p:txBody>
        </p:sp>
      </p:grpSp>
      <p:grpSp>
        <p:nvGrpSpPr>
          <p:cNvPr id="43" name="Circle Person Icon" descr="Person icon in a circle">
            <a:extLst>
              <a:ext uri="{FF2B5EF4-FFF2-40B4-BE49-F238E27FC236}">
                <a16:creationId xmlns:a16="http://schemas.microsoft.com/office/drawing/2014/main" id="{4E65F6D4-C58A-47AF-A93A-89C3194ED94C}"/>
              </a:ext>
            </a:extLst>
          </p:cNvPr>
          <p:cNvGrpSpPr/>
          <p:nvPr/>
        </p:nvGrpSpPr>
        <p:grpSpPr>
          <a:xfrm>
            <a:off x="2144774" y="2691889"/>
            <a:ext cx="509998" cy="509998"/>
            <a:chOff x="-721797" y="8865921"/>
            <a:chExt cx="509998" cy="509998"/>
          </a:xfrm>
        </p:grpSpPr>
        <p:sp>
          <p:nvSpPr>
            <p:cNvPr id="45" name="Circle">
              <a:extLst>
                <a:ext uri="{FF2B5EF4-FFF2-40B4-BE49-F238E27FC236}">
                  <a16:creationId xmlns:a16="http://schemas.microsoft.com/office/drawing/2014/main" id="{888D3E3A-C1F0-45E4-B4C4-0DF044A9D3B9}"/>
                </a:ext>
              </a:extLst>
            </p:cNvPr>
            <p:cNvSpPr/>
            <p:nvPr/>
          </p:nvSpPr>
          <p:spPr>
            <a:xfrm>
              <a:off x="-721797" y="8865921"/>
              <a:ext cx="509998" cy="509998"/>
            </a:xfrm>
            <a:custGeom>
              <a:avLst/>
              <a:gdLst>
                <a:gd name="connsiteX0" fmla="*/ 0 w 509998"/>
                <a:gd name="connsiteY0" fmla="*/ 254999 h 509998"/>
                <a:gd name="connsiteX1" fmla="*/ 254999 w 509998"/>
                <a:gd name="connsiteY1" fmla="*/ 0 h 509998"/>
                <a:gd name="connsiteX2" fmla="*/ 509998 w 509998"/>
                <a:gd name="connsiteY2" fmla="*/ 254999 h 509998"/>
                <a:gd name="connsiteX3" fmla="*/ 254999 w 509998"/>
                <a:gd name="connsiteY3" fmla="*/ 509998 h 509998"/>
                <a:gd name="connsiteX4" fmla="*/ 0 w 509998"/>
                <a:gd name="connsiteY4" fmla="*/ 254999 h 5099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9998" h="509998" fill="none" extrusionOk="0">
                  <a:moveTo>
                    <a:pt x="0" y="254999"/>
                  </a:moveTo>
                  <a:cubicBezTo>
                    <a:pt x="8277" y="143342"/>
                    <a:pt x="87795" y="-8626"/>
                    <a:pt x="254999" y="0"/>
                  </a:cubicBezTo>
                  <a:cubicBezTo>
                    <a:pt x="400730" y="9608"/>
                    <a:pt x="491487" y="89994"/>
                    <a:pt x="509998" y="254999"/>
                  </a:cubicBezTo>
                  <a:cubicBezTo>
                    <a:pt x="519182" y="362885"/>
                    <a:pt x="399726" y="518695"/>
                    <a:pt x="254999" y="509998"/>
                  </a:cubicBezTo>
                  <a:cubicBezTo>
                    <a:pt x="107652" y="484824"/>
                    <a:pt x="3825" y="375252"/>
                    <a:pt x="0" y="254999"/>
                  </a:cubicBezTo>
                  <a:close/>
                </a:path>
                <a:path w="509998" h="509998" stroke="0" extrusionOk="0">
                  <a:moveTo>
                    <a:pt x="0" y="254999"/>
                  </a:moveTo>
                  <a:cubicBezTo>
                    <a:pt x="-1262" y="95574"/>
                    <a:pt x="117690" y="-10731"/>
                    <a:pt x="254999" y="0"/>
                  </a:cubicBezTo>
                  <a:cubicBezTo>
                    <a:pt x="424060" y="-9332"/>
                    <a:pt x="494129" y="98930"/>
                    <a:pt x="509998" y="254999"/>
                  </a:cubicBezTo>
                  <a:cubicBezTo>
                    <a:pt x="537222" y="376087"/>
                    <a:pt x="384879" y="491347"/>
                    <a:pt x="254999" y="509998"/>
                  </a:cubicBezTo>
                  <a:cubicBezTo>
                    <a:pt x="118543" y="518030"/>
                    <a:pt x="-23" y="399321"/>
                    <a:pt x="0" y="254999"/>
                  </a:cubicBezTo>
                  <a:close/>
                </a:path>
              </a:pathLst>
            </a:custGeom>
            <a:solidFill>
              <a:schemeClr val="bg1">
                <a:lumMod val="85000"/>
              </a:schemeClr>
            </a:solidFill>
            <a:ln>
              <a:solidFill>
                <a:schemeClr val="tx1">
                  <a:lumMod val="75000"/>
                  <a:lumOff val="25000"/>
                </a:schemeClr>
              </a:solidFill>
              <a:extLst>
                <a:ext uri="{C807C97D-BFC1-408E-A445-0C87EB9F89A2}">
                  <ask:lineSketchStyleProps xmlns:ask="http://schemas.microsoft.com/office/drawing/2018/sketchyshapes" sd="4121754831">
                    <a:prstGeom prst="ellipse">
                      <a:avLst/>
                    </a:prstGeom>
                    <ask:type>
                      <ask:lineSketchFreehan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6" name="Person Icon" descr="User">
              <a:extLst>
                <a:ext uri="{FF2B5EF4-FFF2-40B4-BE49-F238E27FC236}">
                  <a16:creationId xmlns:a16="http://schemas.microsoft.com/office/drawing/2014/main" id="{23BE3B11-E8FD-485C-A0B6-650D82878CD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50551" y="8922848"/>
              <a:ext cx="377532" cy="377532"/>
            </a:xfrm>
            <a:prstGeom prst="rect">
              <a:avLst/>
            </a:prstGeom>
          </p:spPr>
        </p:pic>
      </p:grpSp>
      <p:grpSp>
        <p:nvGrpSpPr>
          <p:cNvPr id="47" name="Group 46">
            <a:extLst>
              <a:ext uri="{FF2B5EF4-FFF2-40B4-BE49-F238E27FC236}">
                <a16:creationId xmlns:a16="http://schemas.microsoft.com/office/drawing/2014/main" id="{CFE5E363-A6C9-419F-8C6F-318919AE9780}"/>
              </a:ext>
            </a:extLst>
          </p:cNvPr>
          <p:cNvGrpSpPr/>
          <p:nvPr/>
        </p:nvGrpSpPr>
        <p:grpSpPr>
          <a:xfrm rot="16200000">
            <a:off x="5742455" y="2603691"/>
            <a:ext cx="159466" cy="705161"/>
            <a:chOff x="1871469" y="2099948"/>
            <a:chExt cx="159466" cy="705161"/>
          </a:xfrm>
          <a:solidFill>
            <a:schemeClr val="accent1">
              <a:lumMod val="50000"/>
            </a:schemeClr>
          </a:solidFill>
        </p:grpSpPr>
        <p:sp>
          <p:nvSpPr>
            <p:cNvPr id="48" name="Slider Line">
              <a:extLst>
                <a:ext uri="{FF2B5EF4-FFF2-40B4-BE49-F238E27FC236}">
                  <a16:creationId xmlns:a16="http://schemas.microsoft.com/office/drawing/2014/main" id="{4E2EA85D-AEA9-4136-83EF-ACC144143E5B}"/>
                </a:ext>
              </a:extLst>
            </p:cNvPr>
            <p:cNvSpPr/>
            <p:nvPr/>
          </p:nvSpPr>
          <p:spPr>
            <a:xfrm rot="5400000">
              <a:off x="1627190" y="2405948"/>
              <a:ext cx="648000" cy="36000"/>
            </a:xfrm>
            <a:custGeom>
              <a:avLst/>
              <a:gdLst>
                <a:gd name="connsiteX0" fmla="*/ 0 w 648000"/>
                <a:gd name="connsiteY0" fmla="*/ 18000 h 36000"/>
                <a:gd name="connsiteX1" fmla="*/ 18000 w 648000"/>
                <a:gd name="connsiteY1" fmla="*/ 0 h 36000"/>
                <a:gd name="connsiteX2" fmla="*/ 630000 w 648000"/>
                <a:gd name="connsiteY2" fmla="*/ 0 h 36000"/>
                <a:gd name="connsiteX3" fmla="*/ 648000 w 648000"/>
                <a:gd name="connsiteY3" fmla="*/ 18000 h 36000"/>
                <a:gd name="connsiteX4" fmla="*/ 648000 w 648000"/>
                <a:gd name="connsiteY4" fmla="*/ 18000 h 36000"/>
                <a:gd name="connsiteX5" fmla="*/ 630000 w 648000"/>
                <a:gd name="connsiteY5" fmla="*/ 36000 h 36000"/>
                <a:gd name="connsiteX6" fmla="*/ 18000 w 648000"/>
                <a:gd name="connsiteY6" fmla="*/ 36000 h 36000"/>
                <a:gd name="connsiteX7" fmla="*/ 0 w 64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8000" h="36000" fill="none" extrusionOk="0">
                  <a:moveTo>
                    <a:pt x="0" y="18000"/>
                  </a:moveTo>
                  <a:cubicBezTo>
                    <a:pt x="677" y="9295"/>
                    <a:pt x="6328" y="-344"/>
                    <a:pt x="18000" y="0"/>
                  </a:cubicBezTo>
                  <a:cubicBezTo>
                    <a:pt x="281050" y="29107"/>
                    <a:pt x="375327" y="-4497"/>
                    <a:pt x="630000" y="0"/>
                  </a:cubicBezTo>
                  <a:cubicBezTo>
                    <a:pt x="640216" y="-876"/>
                    <a:pt x="648873" y="6333"/>
                    <a:pt x="648000" y="18000"/>
                  </a:cubicBezTo>
                  <a:lnTo>
                    <a:pt x="648000" y="18000"/>
                  </a:lnTo>
                  <a:cubicBezTo>
                    <a:pt x="649124" y="28121"/>
                    <a:pt x="639089" y="35747"/>
                    <a:pt x="630000" y="36000"/>
                  </a:cubicBezTo>
                  <a:cubicBezTo>
                    <a:pt x="496432" y="44164"/>
                    <a:pt x="190458" y="42589"/>
                    <a:pt x="18000" y="36000"/>
                  </a:cubicBezTo>
                  <a:cubicBezTo>
                    <a:pt x="6512" y="34439"/>
                    <a:pt x="-1087" y="29473"/>
                    <a:pt x="0" y="18000"/>
                  </a:cubicBezTo>
                  <a:close/>
                </a:path>
                <a:path w="648000" h="36000" stroke="0" extrusionOk="0">
                  <a:moveTo>
                    <a:pt x="0" y="18000"/>
                  </a:moveTo>
                  <a:cubicBezTo>
                    <a:pt x="-423" y="7816"/>
                    <a:pt x="8071" y="-375"/>
                    <a:pt x="18000" y="0"/>
                  </a:cubicBezTo>
                  <a:cubicBezTo>
                    <a:pt x="292112" y="21793"/>
                    <a:pt x="382388" y="9342"/>
                    <a:pt x="630000" y="0"/>
                  </a:cubicBezTo>
                  <a:cubicBezTo>
                    <a:pt x="637659" y="38"/>
                    <a:pt x="647804" y="8587"/>
                    <a:pt x="648000" y="18000"/>
                  </a:cubicBezTo>
                  <a:lnTo>
                    <a:pt x="648000" y="18000"/>
                  </a:lnTo>
                  <a:cubicBezTo>
                    <a:pt x="646187" y="27600"/>
                    <a:pt x="639471" y="35355"/>
                    <a:pt x="630000" y="36000"/>
                  </a:cubicBezTo>
                  <a:cubicBezTo>
                    <a:pt x="503331" y="39825"/>
                    <a:pt x="249991" y="97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nvGrpSpPr>
            <p:cNvPr id="49" name="Group 48">
              <a:extLst>
                <a:ext uri="{FF2B5EF4-FFF2-40B4-BE49-F238E27FC236}">
                  <a16:creationId xmlns:a16="http://schemas.microsoft.com/office/drawing/2014/main" id="{2202321A-A77E-4D38-810A-57E107D73A1A}"/>
                </a:ext>
              </a:extLst>
            </p:cNvPr>
            <p:cNvGrpSpPr/>
            <p:nvPr/>
          </p:nvGrpSpPr>
          <p:grpSpPr>
            <a:xfrm flipV="1">
              <a:off x="1871469" y="2517109"/>
              <a:ext cx="159466" cy="288000"/>
              <a:chOff x="4755026" y="2347090"/>
              <a:chExt cx="159466" cy="288000"/>
            </a:xfrm>
            <a:grpFill/>
          </p:grpSpPr>
          <p:sp>
            <p:nvSpPr>
              <p:cNvPr id="51" name="Slider Line">
                <a:extLst>
                  <a:ext uri="{FF2B5EF4-FFF2-40B4-BE49-F238E27FC236}">
                    <a16:creationId xmlns:a16="http://schemas.microsoft.com/office/drawing/2014/main" id="{3C99682F-AD26-45C1-925A-2E5E9E8AF4BC}"/>
                  </a:ext>
                </a:extLst>
              </p:cNvPr>
              <p:cNvSpPr/>
              <p:nvPr/>
            </p:nvSpPr>
            <p:spPr>
              <a:xfrm rot="7078780">
                <a:off x="4647026" y="2473487"/>
                <a:ext cx="252000" cy="36000"/>
              </a:xfrm>
              <a:custGeom>
                <a:avLst/>
                <a:gdLst>
                  <a:gd name="connsiteX0" fmla="*/ 0 w 252000"/>
                  <a:gd name="connsiteY0" fmla="*/ 18000 h 36000"/>
                  <a:gd name="connsiteX1" fmla="*/ 18000 w 252000"/>
                  <a:gd name="connsiteY1" fmla="*/ 0 h 36000"/>
                  <a:gd name="connsiteX2" fmla="*/ 234000 w 252000"/>
                  <a:gd name="connsiteY2" fmla="*/ 0 h 36000"/>
                  <a:gd name="connsiteX3" fmla="*/ 252000 w 252000"/>
                  <a:gd name="connsiteY3" fmla="*/ 18000 h 36000"/>
                  <a:gd name="connsiteX4" fmla="*/ 252000 w 252000"/>
                  <a:gd name="connsiteY4" fmla="*/ 18000 h 36000"/>
                  <a:gd name="connsiteX5" fmla="*/ 234000 w 252000"/>
                  <a:gd name="connsiteY5" fmla="*/ 36000 h 36000"/>
                  <a:gd name="connsiteX6" fmla="*/ 18000 w 252000"/>
                  <a:gd name="connsiteY6" fmla="*/ 36000 h 36000"/>
                  <a:gd name="connsiteX7" fmla="*/ 0 w 252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2000" h="36000" fill="none" extrusionOk="0">
                    <a:moveTo>
                      <a:pt x="0" y="18000"/>
                    </a:moveTo>
                    <a:cubicBezTo>
                      <a:pt x="677" y="9295"/>
                      <a:pt x="6328" y="-344"/>
                      <a:pt x="18000" y="0"/>
                    </a:cubicBezTo>
                    <a:cubicBezTo>
                      <a:pt x="114268" y="-8693"/>
                      <a:pt x="128113" y="8103"/>
                      <a:pt x="234000" y="0"/>
                    </a:cubicBezTo>
                    <a:cubicBezTo>
                      <a:pt x="244216" y="-876"/>
                      <a:pt x="252873" y="6333"/>
                      <a:pt x="252000" y="18000"/>
                    </a:cubicBezTo>
                    <a:lnTo>
                      <a:pt x="252000" y="18000"/>
                    </a:lnTo>
                    <a:cubicBezTo>
                      <a:pt x="253124" y="28121"/>
                      <a:pt x="243089" y="35747"/>
                      <a:pt x="234000" y="36000"/>
                    </a:cubicBezTo>
                    <a:cubicBezTo>
                      <a:pt x="180138" y="45964"/>
                      <a:pt x="77785" y="44389"/>
                      <a:pt x="18000" y="36000"/>
                    </a:cubicBezTo>
                    <a:cubicBezTo>
                      <a:pt x="6512" y="34439"/>
                      <a:pt x="-1087" y="29473"/>
                      <a:pt x="0" y="18000"/>
                    </a:cubicBezTo>
                    <a:close/>
                  </a:path>
                  <a:path w="252000" h="36000" stroke="0" extrusionOk="0">
                    <a:moveTo>
                      <a:pt x="0" y="18000"/>
                    </a:moveTo>
                    <a:cubicBezTo>
                      <a:pt x="-423" y="7816"/>
                      <a:pt x="8071" y="-375"/>
                      <a:pt x="18000" y="0"/>
                    </a:cubicBezTo>
                    <a:cubicBezTo>
                      <a:pt x="110535" y="-1607"/>
                      <a:pt x="152774" y="342"/>
                      <a:pt x="234000" y="0"/>
                    </a:cubicBezTo>
                    <a:cubicBezTo>
                      <a:pt x="241659" y="38"/>
                      <a:pt x="251804" y="8587"/>
                      <a:pt x="252000" y="18000"/>
                    </a:cubicBezTo>
                    <a:lnTo>
                      <a:pt x="252000" y="18000"/>
                    </a:lnTo>
                    <a:cubicBezTo>
                      <a:pt x="250187" y="27600"/>
                      <a:pt x="243471" y="35355"/>
                      <a:pt x="234000" y="36000"/>
                    </a:cubicBezTo>
                    <a:cubicBezTo>
                      <a:pt x="143092" y="27225"/>
                      <a:pt x="68084" y="295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52" name="Slider Line">
                <a:extLst>
                  <a:ext uri="{FF2B5EF4-FFF2-40B4-BE49-F238E27FC236}">
                    <a16:creationId xmlns:a16="http://schemas.microsoft.com/office/drawing/2014/main" id="{4DA930CC-A8A4-4287-996E-AF08810B7020}"/>
                  </a:ext>
                </a:extLst>
              </p:cNvPr>
              <p:cNvSpPr/>
              <p:nvPr/>
            </p:nvSpPr>
            <p:spPr>
              <a:xfrm rot="14521220" flipV="1">
                <a:off x="4752492" y="2473090"/>
                <a:ext cx="288000" cy="36000"/>
              </a:xfrm>
              <a:custGeom>
                <a:avLst/>
                <a:gdLst>
                  <a:gd name="connsiteX0" fmla="*/ 0 w 288000"/>
                  <a:gd name="connsiteY0" fmla="*/ 18000 h 36000"/>
                  <a:gd name="connsiteX1" fmla="*/ 18000 w 288000"/>
                  <a:gd name="connsiteY1" fmla="*/ 0 h 36000"/>
                  <a:gd name="connsiteX2" fmla="*/ 270000 w 288000"/>
                  <a:gd name="connsiteY2" fmla="*/ 0 h 36000"/>
                  <a:gd name="connsiteX3" fmla="*/ 288000 w 288000"/>
                  <a:gd name="connsiteY3" fmla="*/ 18000 h 36000"/>
                  <a:gd name="connsiteX4" fmla="*/ 288000 w 288000"/>
                  <a:gd name="connsiteY4" fmla="*/ 18000 h 36000"/>
                  <a:gd name="connsiteX5" fmla="*/ 270000 w 288000"/>
                  <a:gd name="connsiteY5" fmla="*/ 36000 h 36000"/>
                  <a:gd name="connsiteX6" fmla="*/ 18000 w 288000"/>
                  <a:gd name="connsiteY6" fmla="*/ 36000 h 36000"/>
                  <a:gd name="connsiteX7" fmla="*/ 0 w 28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8000" h="36000" fill="none" extrusionOk="0">
                    <a:moveTo>
                      <a:pt x="0" y="18000"/>
                    </a:moveTo>
                    <a:cubicBezTo>
                      <a:pt x="677" y="9295"/>
                      <a:pt x="6328" y="-344"/>
                      <a:pt x="18000" y="0"/>
                    </a:cubicBezTo>
                    <a:cubicBezTo>
                      <a:pt x="102513" y="307"/>
                      <a:pt x="169041" y="-11697"/>
                      <a:pt x="270000" y="0"/>
                    </a:cubicBezTo>
                    <a:cubicBezTo>
                      <a:pt x="280216" y="-876"/>
                      <a:pt x="288873" y="6333"/>
                      <a:pt x="288000" y="18000"/>
                    </a:cubicBezTo>
                    <a:lnTo>
                      <a:pt x="288000" y="18000"/>
                    </a:lnTo>
                    <a:cubicBezTo>
                      <a:pt x="289124" y="28121"/>
                      <a:pt x="279089" y="35747"/>
                      <a:pt x="270000" y="36000"/>
                    </a:cubicBezTo>
                    <a:cubicBezTo>
                      <a:pt x="201673" y="44164"/>
                      <a:pt x="110469" y="24589"/>
                      <a:pt x="18000" y="36000"/>
                    </a:cubicBezTo>
                    <a:cubicBezTo>
                      <a:pt x="6512" y="34439"/>
                      <a:pt x="-1087" y="29473"/>
                      <a:pt x="0" y="18000"/>
                    </a:cubicBezTo>
                    <a:close/>
                  </a:path>
                  <a:path w="288000" h="36000" stroke="0" extrusionOk="0">
                    <a:moveTo>
                      <a:pt x="0" y="18000"/>
                    </a:moveTo>
                    <a:cubicBezTo>
                      <a:pt x="-423" y="7816"/>
                      <a:pt x="8071" y="-375"/>
                      <a:pt x="18000" y="0"/>
                    </a:cubicBezTo>
                    <a:cubicBezTo>
                      <a:pt x="129678" y="7393"/>
                      <a:pt x="199354" y="2142"/>
                      <a:pt x="270000" y="0"/>
                    </a:cubicBezTo>
                    <a:cubicBezTo>
                      <a:pt x="277659" y="38"/>
                      <a:pt x="287804" y="8587"/>
                      <a:pt x="288000" y="18000"/>
                    </a:cubicBezTo>
                    <a:lnTo>
                      <a:pt x="288000" y="18000"/>
                    </a:lnTo>
                    <a:cubicBezTo>
                      <a:pt x="286187" y="27600"/>
                      <a:pt x="279471" y="35355"/>
                      <a:pt x="270000" y="36000"/>
                    </a:cubicBezTo>
                    <a:cubicBezTo>
                      <a:pt x="177976" y="25425"/>
                      <a:pt x="142563" y="313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grpSp>
      <p:sp>
        <p:nvSpPr>
          <p:cNvPr id="53" name="Slider Line">
            <a:extLst>
              <a:ext uri="{FF2B5EF4-FFF2-40B4-BE49-F238E27FC236}">
                <a16:creationId xmlns:a16="http://schemas.microsoft.com/office/drawing/2014/main" id="{9592D565-2FC8-4ECE-BDC1-3E5AB1D115EB}"/>
              </a:ext>
            </a:extLst>
          </p:cNvPr>
          <p:cNvSpPr/>
          <p:nvPr/>
        </p:nvSpPr>
        <p:spPr>
          <a:xfrm rot="16200000">
            <a:off x="7281640" y="3766020"/>
            <a:ext cx="648000" cy="36000"/>
          </a:xfrm>
          <a:custGeom>
            <a:avLst/>
            <a:gdLst>
              <a:gd name="connsiteX0" fmla="*/ 0 w 648000"/>
              <a:gd name="connsiteY0" fmla="*/ 18000 h 36000"/>
              <a:gd name="connsiteX1" fmla="*/ 18000 w 648000"/>
              <a:gd name="connsiteY1" fmla="*/ 0 h 36000"/>
              <a:gd name="connsiteX2" fmla="*/ 630000 w 648000"/>
              <a:gd name="connsiteY2" fmla="*/ 0 h 36000"/>
              <a:gd name="connsiteX3" fmla="*/ 648000 w 648000"/>
              <a:gd name="connsiteY3" fmla="*/ 18000 h 36000"/>
              <a:gd name="connsiteX4" fmla="*/ 648000 w 648000"/>
              <a:gd name="connsiteY4" fmla="*/ 18000 h 36000"/>
              <a:gd name="connsiteX5" fmla="*/ 630000 w 648000"/>
              <a:gd name="connsiteY5" fmla="*/ 36000 h 36000"/>
              <a:gd name="connsiteX6" fmla="*/ 18000 w 648000"/>
              <a:gd name="connsiteY6" fmla="*/ 36000 h 36000"/>
              <a:gd name="connsiteX7" fmla="*/ 0 w 64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8000" h="36000" fill="none" extrusionOk="0">
                <a:moveTo>
                  <a:pt x="0" y="18000"/>
                </a:moveTo>
                <a:cubicBezTo>
                  <a:pt x="677" y="9295"/>
                  <a:pt x="6328" y="-344"/>
                  <a:pt x="18000" y="0"/>
                </a:cubicBezTo>
                <a:cubicBezTo>
                  <a:pt x="281050" y="29107"/>
                  <a:pt x="375327" y="-4497"/>
                  <a:pt x="630000" y="0"/>
                </a:cubicBezTo>
                <a:cubicBezTo>
                  <a:pt x="640216" y="-876"/>
                  <a:pt x="648873" y="6333"/>
                  <a:pt x="648000" y="18000"/>
                </a:cubicBezTo>
                <a:lnTo>
                  <a:pt x="648000" y="18000"/>
                </a:lnTo>
                <a:cubicBezTo>
                  <a:pt x="649124" y="28121"/>
                  <a:pt x="639089" y="35747"/>
                  <a:pt x="630000" y="36000"/>
                </a:cubicBezTo>
                <a:cubicBezTo>
                  <a:pt x="496432" y="44164"/>
                  <a:pt x="190458" y="42589"/>
                  <a:pt x="18000" y="36000"/>
                </a:cubicBezTo>
                <a:cubicBezTo>
                  <a:pt x="6512" y="34439"/>
                  <a:pt x="-1087" y="29473"/>
                  <a:pt x="0" y="18000"/>
                </a:cubicBezTo>
                <a:close/>
              </a:path>
              <a:path w="648000" h="36000" stroke="0" extrusionOk="0">
                <a:moveTo>
                  <a:pt x="0" y="18000"/>
                </a:moveTo>
                <a:cubicBezTo>
                  <a:pt x="-423" y="7816"/>
                  <a:pt x="8071" y="-375"/>
                  <a:pt x="18000" y="0"/>
                </a:cubicBezTo>
                <a:cubicBezTo>
                  <a:pt x="292112" y="21793"/>
                  <a:pt x="382388" y="9342"/>
                  <a:pt x="630000" y="0"/>
                </a:cubicBezTo>
                <a:cubicBezTo>
                  <a:pt x="637659" y="38"/>
                  <a:pt x="647804" y="8587"/>
                  <a:pt x="648000" y="18000"/>
                </a:cubicBezTo>
                <a:lnTo>
                  <a:pt x="648000" y="18000"/>
                </a:lnTo>
                <a:cubicBezTo>
                  <a:pt x="646187" y="27600"/>
                  <a:pt x="639471" y="35355"/>
                  <a:pt x="630000" y="36000"/>
                </a:cubicBezTo>
                <a:cubicBezTo>
                  <a:pt x="503331" y="39825"/>
                  <a:pt x="249991" y="9771"/>
                  <a:pt x="18000" y="36000"/>
                </a:cubicBezTo>
                <a:cubicBezTo>
                  <a:pt x="5824" y="35735"/>
                  <a:pt x="769" y="30040"/>
                  <a:pt x="0" y="18000"/>
                </a:cubicBezTo>
                <a:close/>
              </a:path>
            </a:pathLst>
          </a:custGeom>
          <a:solidFill>
            <a:schemeClr val="accent1">
              <a:lumMod val="50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54" name="Slider Line">
            <a:extLst>
              <a:ext uri="{FF2B5EF4-FFF2-40B4-BE49-F238E27FC236}">
                <a16:creationId xmlns:a16="http://schemas.microsoft.com/office/drawing/2014/main" id="{1451FAEB-4C1B-4007-841C-581616E37E69}"/>
              </a:ext>
            </a:extLst>
          </p:cNvPr>
          <p:cNvSpPr/>
          <p:nvPr/>
        </p:nvSpPr>
        <p:spPr>
          <a:xfrm>
            <a:off x="7011039" y="4061703"/>
            <a:ext cx="612000" cy="36000"/>
          </a:xfrm>
          <a:custGeom>
            <a:avLst/>
            <a:gdLst>
              <a:gd name="connsiteX0" fmla="*/ 0 w 612000"/>
              <a:gd name="connsiteY0" fmla="*/ 18000 h 36000"/>
              <a:gd name="connsiteX1" fmla="*/ 18000 w 612000"/>
              <a:gd name="connsiteY1" fmla="*/ 0 h 36000"/>
              <a:gd name="connsiteX2" fmla="*/ 594000 w 612000"/>
              <a:gd name="connsiteY2" fmla="*/ 0 h 36000"/>
              <a:gd name="connsiteX3" fmla="*/ 612000 w 612000"/>
              <a:gd name="connsiteY3" fmla="*/ 18000 h 36000"/>
              <a:gd name="connsiteX4" fmla="*/ 612000 w 612000"/>
              <a:gd name="connsiteY4" fmla="*/ 18000 h 36000"/>
              <a:gd name="connsiteX5" fmla="*/ 594000 w 612000"/>
              <a:gd name="connsiteY5" fmla="*/ 36000 h 36000"/>
              <a:gd name="connsiteX6" fmla="*/ 18000 w 612000"/>
              <a:gd name="connsiteY6" fmla="*/ 36000 h 36000"/>
              <a:gd name="connsiteX7" fmla="*/ 0 w 612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2000" h="36000" fill="none" extrusionOk="0">
                <a:moveTo>
                  <a:pt x="0" y="18000"/>
                </a:moveTo>
                <a:cubicBezTo>
                  <a:pt x="677" y="9295"/>
                  <a:pt x="6328" y="-344"/>
                  <a:pt x="18000" y="0"/>
                </a:cubicBezTo>
                <a:cubicBezTo>
                  <a:pt x="176241" y="16507"/>
                  <a:pt x="357122" y="26103"/>
                  <a:pt x="594000" y="0"/>
                </a:cubicBezTo>
                <a:cubicBezTo>
                  <a:pt x="604216" y="-876"/>
                  <a:pt x="612873" y="6333"/>
                  <a:pt x="612000" y="18000"/>
                </a:cubicBezTo>
                <a:lnTo>
                  <a:pt x="612000" y="18000"/>
                </a:lnTo>
                <a:cubicBezTo>
                  <a:pt x="613124" y="28121"/>
                  <a:pt x="603089" y="35747"/>
                  <a:pt x="594000" y="36000"/>
                </a:cubicBezTo>
                <a:cubicBezTo>
                  <a:pt x="328353" y="63964"/>
                  <a:pt x="184326" y="40789"/>
                  <a:pt x="18000" y="36000"/>
                </a:cubicBezTo>
                <a:cubicBezTo>
                  <a:pt x="6512" y="34439"/>
                  <a:pt x="-1087" y="29473"/>
                  <a:pt x="0" y="18000"/>
                </a:cubicBezTo>
                <a:close/>
              </a:path>
              <a:path w="612000" h="36000" stroke="0" extrusionOk="0">
                <a:moveTo>
                  <a:pt x="0" y="18000"/>
                </a:moveTo>
                <a:cubicBezTo>
                  <a:pt x="-423" y="7816"/>
                  <a:pt x="8071" y="-375"/>
                  <a:pt x="18000" y="0"/>
                </a:cubicBezTo>
                <a:cubicBezTo>
                  <a:pt x="187535" y="1993"/>
                  <a:pt x="320110" y="25542"/>
                  <a:pt x="594000" y="0"/>
                </a:cubicBezTo>
                <a:cubicBezTo>
                  <a:pt x="601659" y="38"/>
                  <a:pt x="611804" y="8587"/>
                  <a:pt x="612000" y="18000"/>
                </a:cubicBezTo>
                <a:lnTo>
                  <a:pt x="612000" y="18000"/>
                </a:lnTo>
                <a:cubicBezTo>
                  <a:pt x="610187" y="27600"/>
                  <a:pt x="603471" y="35355"/>
                  <a:pt x="594000" y="36000"/>
                </a:cubicBezTo>
                <a:cubicBezTo>
                  <a:pt x="432059" y="23625"/>
                  <a:pt x="233276" y="25971"/>
                  <a:pt x="18000" y="36000"/>
                </a:cubicBezTo>
                <a:cubicBezTo>
                  <a:pt x="5824" y="35735"/>
                  <a:pt x="769" y="30040"/>
                  <a:pt x="0" y="18000"/>
                </a:cubicBezTo>
                <a:close/>
              </a:path>
            </a:pathLst>
          </a:custGeom>
          <a:solidFill>
            <a:schemeClr val="accent1">
              <a:lumMod val="50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nvGrpSpPr>
          <p:cNvPr id="55" name="Group 54">
            <a:extLst>
              <a:ext uri="{FF2B5EF4-FFF2-40B4-BE49-F238E27FC236}">
                <a16:creationId xmlns:a16="http://schemas.microsoft.com/office/drawing/2014/main" id="{0F3FD0B6-20DF-4015-9FCC-03B9CB5D6248}"/>
              </a:ext>
            </a:extLst>
          </p:cNvPr>
          <p:cNvGrpSpPr/>
          <p:nvPr/>
        </p:nvGrpSpPr>
        <p:grpSpPr>
          <a:xfrm rot="16200000">
            <a:off x="3177166" y="2603691"/>
            <a:ext cx="159466" cy="705161"/>
            <a:chOff x="1871469" y="2099948"/>
            <a:chExt cx="159466" cy="705161"/>
          </a:xfrm>
          <a:solidFill>
            <a:schemeClr val="accent1">
              <a:lumMod val="50000"/>
            </a:schemeClr>
          </a:solidFill>
        </p:grpSpPr>
        <p:sp>
          <p:nvSpPr>
            <p:cNvPr id="68" name="Slider Line">
              <a:extLst>
                <a:ext uri="{FF2B5EF4-FFF2-40B4-BE49-F238E27FC236}">
                  <a16:creationId xmlns:a16="http://schemas.microsoft.com/office/drawing/2014/main" id="{6345DD5C-3902-476C-861F-E5F8E750CF8D}"/>
                </a:ext>
              </a:extLst>
            </p:cNvPr>
            <p:cNvSpPr/>
            <p:nvPr/>
          </p:nvSpPr>
          <p:spPr>
            <a:xfrm rot="5400000">
              <a:off x="1627190" y="2405948"/>
              <a:ext cx="648000" cy="36000"/>
            </a:xfrm>
            <a:custGeom>
              <a:avLst/>
              <a:gdLst>
                <a:gd name="connsiteX0" fmla="*/ 0 w 648000"/>
                <a:gd name="connsiteY0" fmla="*/ 18000 h 36000"/>
                <a:gd name="connsiteX1" fmla="*/ 18000 w 648000"/>
                <a:gd name="connsiteY1" fmla="*/ 0 h 36000"/>
                <a:gd name="connsiteX2" fmla="*/ 630000 w 648000"/>
                <a:gd name="connsiteY2" fmla="*/ 0 h 36000"/>
                <a:gd name="connsiteX3" fmla="*/ 648000 w 648000"/>
                <a:gd name="connsiteY3" fmla="*/ 18000 h 36000"/>
                <a:gd name="connsiteX4" fmla="*/ 648000 w 648000"/>
                <a:gd name="connsiteY4" fmla="*/ 18000 h 36000"/>
                <a:gd name="connsiteX5" fmla="*/ 630000 w 648000"/>
                <a:gd name="connsiteY5" fmla="*/ 36000 h 36000"/>
                <a:gd name="connsiteX6" fmla="*/ 18000 w 648000"/>
                <a:gd name="connsiteY6" fmla="*/ 36000 h 36000"/>
                <a:gd name="connsiteX7" fmla="*/ 0 w 64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8000" h="36000" fill="none" extrusionOk="0">
                  <a:moveTo>
                    <a:pt x="0" y="18000"/>
                  </a:moveTo>
                  <a:cubicBezTo>
                    <a:pt x="677" y="9295"/>
                    <a:pt x="6328" y="-344"/>
                    <a:pt x="18000" y="0"/>
                  </a:cubicBezTo>
                  <a:cubicBezTo>
                    <a:pt x="281050" y="29107"/>
                    <a:pt x="375327" y="-4497"/>
                    <a:pt x="630000" y="0"/>
                  </a:cubicBezTo>
                  <a:cubicBezTo>
                    <a:pt x="640216" y="-876"/>
                    <a:pt x="648873" y="6333"/>
                    <a:pt x="648000" y="18000"/>
                  </a:cubicBezTo>
                  <a:lnTo>
                    <a:pt x="648000" y="18000"/>
                  </a:lnTo>
                  <a:cubicBezTo>
                    <a:pt x="649124" y="28121"/>
                    <a:pt x="639089" y="35747"/>
                    <a:pt x="630000" y="36000"/>
                  </a:cubicBezTo>
                  <a:cubicBezTo>
                    <a:pt x="496432" y="44164"/>
                    <a:pt x="190458" y="42589"/>
                    <a:pt x="18000" y="36000"/>
                  </a:cubicBezTo>
                  <a:cubicBezTo>
                    <a:pt x="6512" y="34439"/>
                    <a:pt x="-1087" y="29473"/>
                    <a:pt x="0" y="18000"/>
                  </a:cubicBezTo>
                  <a:close/>
                </a:path>
                <a:path w="648000" h="36000" stroke="0" extrusionOk="0">
                  <a:moveTo>
                    <a:pt x="0" y="18000"/>
                  </a:moveTo>
                  <a:cubicBezTo>
                    <a:pt x="-423" y="7816"/>
                    <a:pt x="8071" y="-375"/>
                    <a:pt x="18000" y="0"/>
                  </a:cubicBezTo>
                  <a:cubicBezTo>
                    <a:pt x="292112" y="21793"/>
                    <a:pt x="382388" y="9342"/>
                    <a:pt x="630000" y="0"/>
                  </a:cubicBezTo>
                  <a:cubicBezTo>
                    <a:pt x="637659" y="38"/>
                    <a:pt x="647804" y="8587"/>
                    <a:pt x="648000" y="18000"/>
                  </a:cubicBezTo>
                  <a:lnTo>
                    <a:pt x="648000" y="18000"/>
                  </a:lnTo>
                  <a:cubicBezTo>
                    <a:pt x="646187" y="27600"/>
                    <a:pt x="639471" y="35355"/>
                    <a:pt x="630000" y="36000"/>
                  </a:cubicBezTo>
                  <a:cubicBezTo>
                    <a:pt x="503331" y="39825"/>
                    <a:pt x="249991" y="97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nvGrpSpPr>
            <p:cNvPr id="69" name="Group 68">
              <a:extLst>
                <a:ext uri="{FF2B5EF4-FFF2-40B4-BE49-F238E27FC236}">
                  <a16:creationId xmlns:a16="http://schemas.microsoft.com/office/drawing/2014/main" id="{B32FB8AD-8B03-4BDF-A2D5-0A72CC805D40}"/>
                </a:ext>
              </a:extLst>
            </p:cNvPr>
            <p:cNvGrpSpPr/>
            <p:nvPr/>
          </p:nvGrpSpPr>
          <p:grpSpPr>
            <a:xfrm flipV="1">
              <a:off x="1871469" y="2517109"/>
              <a:ext cx="159466" cy="288000"/>
              <a:chOff x="4755026" y="2347090"/>
              <a:chExt cx="159466" cy="288000"/>
            </a:xfrm>
            <a:grpFill/>
          </p:grpSpPr>
          <p:sp>
            <p:nvSpPr>
              <p:cNvPr id="70" name="Slider Line">
                <a:extLst>
                  <a:ext uri="{FF2B5EF4-FFF2-40B4-BE49-F238E27FC236}">
                    <a16:creationId xmlns:a16="http://schemas.microsoft.com/office/drawing/2014/main" id="{AAA1064B-424A-4F61-819C-D67D6105BE14}"/>
                  </a:ext>
                </a:extLst>
              </p:cNvPr>
              <p:cNvSpPr/>
              <p:nvPr/>
            </p:nvSpPr>
            <p:spPr>
              <a:xfrm rot="7078780">
                <a:off x="4647026" y="2473487"/>
                <a:ext cx="252000" cy="36000"/>
              </a:xfrm>
              <a:custGeom>
                <a:avLst/>
                <a:gdLst>
                  <a:gd name="connsiteX0" fmla="*/ 0 w 252000"/>
                  <a:gd name="connsiteY0" fmla="*/ 18000 h 36000"/>
                  <a:gd name="connsiteX1" fmla="*/ 18000 w 252000"/>
                  <a:gd name="connsiteY1" fmla="*/ 0 h 36000"/>
                  <a:gd name="connsiteX2" fmla="*/ 234000 w 252000"/>
                  <a:gd name="connsiteY2" fmla="*/ 0 h 36000"/>
                  <a:gd name="connsiteX3" fmla="*/ 252000 w 252000"/>
                  <a:gd name="connsiteY3" fmla="*/ 18000 h 36000"/>
                  <a:gd name="connsiteX4" fmla="*/ 252000 w 252000"/>
                  <a:gd name="connsiteY4" fmla="*/ 18000 h 36000"/>
                  <a:gd name="connsiteX5" fmla="*/ 234000 w 252000"/>
                  <a:gd name="connsiteY5" fmla="*/ 36000 h 36000"/>
                  <a:gd name="connsiteX6" fmla="*/ 18000 w 252000"/>
                  <a:gd name="connsiteY6" fmla="*/ 36000 h 36000"/>
                  <a:gd name="connsiteX7" fmla="*/ 0 w 252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2000" h="36000" fill="none" extrusionOk="0">
                    <a:moveTo>
                      <a:pt x="0" y="18000"/>
                    </a:moveTo>
                    <a:cubicBezTo>
                      <a:pt x="677" y="9295"/>
                      <a:pt x="6328" y="-344"/>
                      <a:pt x="18000" y="0"/>
                    </a:cubicBezTo>
                    <a:cubicBezTo>
                      <a:pt x="114268" y="-8693"/>
                      <a:pt x="128113" y="8103"/>
                      <a:pt x="234000" y="0"/>
                    </a:cubicBezTo>
                    <a:cubicBezTo>
                      <a:pt x="244216" y="-876"/>
                      <a:pt x="252873" y="6333"/>
                      <a:pt x="252000" y="18000"/>
                    </a:cubicBezTo>
                    <a:lnTo>
                      <a:pt x="252000" y="18000"/>
                    </a:lnTo>
                    <a:cubicBezTo>
                      <a:pt x="253124" y="28121"/>
                      <a:pt x="243089" y="35747"/>
                      <a:pt x="234000" y="36000"/>
                    </a:cubicBezTo>
                    <a:cubicBezTo>
                      <a:pt x="180138" y="45964"/>
                      <a:pt x="77785" y="44389"/>
                      <a:pt x="18000" y="36000"/>
                    </a:cubicBezTo>
                    <a:cubicBezTo>
                      <a:pt x="6512" y="34439"/>
                      <a:pt x="-1087" y="29473"/>
                      <a:pt x="0" y="18000"/>
                    </a:cubicBezTo>
                    <a:close/>
                  </a:path>
                  <a:path w="252000" h="36000" stroke="0" extrusionOk="0">
                    <a:moveTo>
                      <a:pt x="0" y="18000"/>
                    </a:moveTo>
                    <a:cubicBezTo>
                      <a:pt x="-423" y="7816"/>
                      <a:pt x="8071" y="-375"/>
                      <a:pt x="18000" y="0"/>
                    </a:cubicBezTo>
                    <a:cubicBezTo>
                      <a:pt x="110535" y="-1607"/>
                      <a:pt x="152774" y="342"/>
                      <a:pt x="234000" y="0"/>
                    </a:cubicBezTo>
                    <a:cubicBezTo>
                      <a:pt x="241659" y="38"/>
                      <a:pt x="251804" y="8587"/>
                      <a:pt x="252000" y="18000"/>
                    </a:cubicBezTo>
                    <a:lnTo>
                      <a:pt x="252000" y="18000"/>
                    </a:lnTo>
                    <a:cubicBezTo>
                      <a:pt x="250187" y="27600"/>
                      <a:pt x="243471" y="35355"/>
                      <a:pt x="234000" y="36000"/>
                    </a:cubicBezTo>
                    <a:cubicBezTo>
                      <a:pt x="143092" y="27225"/>
                      <a:pt x="68084" y="295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71" name="Slider Line">
                <a:extLst>
                  <a:ext uri="{FF2B5EF4-FFF2-40B4-BE49-F238E27FC236}">
                    <a16:creationId xmlns:a16="http://schemas.microsoft.com/office/drawing/2014/main" id="{3D6B1FEE-EF92-47FC-8E06-6EA8C2E2A9C5}"/>
                  </a:ext>
                </a:extLst>
              </p:cNvPr>
              <p:cNvSpPr/>
              <p:nvPr/>
            </p:nvSpPr>
            <p:spPr>
              <a:xfrm rot="14521220" flipV="1">
                <a:off x="4752492" y="2473090"/>
                <a:ext cx="288000" cy="36000"/>
              </a:xfrm>
              <a:custGeom>
                <a:avLst/>
                <a:gdLst>
                  <a:gd name="connsiteX0" fmla="*/ 0 w 288000"/>
                  <a:gd name="connsiteY0" fmla="*/ 18000 h 36000"/>
                  <a:gd name="connsiteX1" fmla="*/ 18000 w 288000"/>
                  <a:gd name="connsiteY1" fmla="*/ 0 h 36000"/>
                  <a:gd name="connsiteX2" fmla="*/ 270000 w 288000"/>
                  <a:gd name="connsiteY2" fmla="*/ 0 h 36000"/>
                  <a:gd name="connsiteX3" fmla="*/ 288000 w 288000"/>
                  <a:gd name="connsiteY3" fmla="*/ 18000 h 36000"/>
                  <a:gd name="connsiteX4" fmla="*/ 288000 w 288000"/>
                  <a:gd name="connsiteY4" fmla="*/ 18000 h 36000"/>
                  <a:gd name="connsiteX5" fmla="*/ 270000 w 288000"/>
                  <a:gd name="connsiteY5" fmla="*/ 36000 h 36000"/>
                  <a:gd name="connsiteX6" fmla="*/ 18000 w 288000"/>
                  <a:gd name="connsiteY6" fmla="*/ 36000 h 36000"/>
                  <a:gd name="connsiteX7" fmla="*/ 0 w 28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8000" h="36000" fill="none" extrusionOk="0">
                    <a:moveTo>
                      <a:pt x="0" y="18000"/>
                    </a:moveTo>
                    <a:cubicBezTo>
                      <a:pt x="677" y="9295"/>
                      <a:pt x="6328" y="-344"/>
                      <a:pt x="18000" y="0"/>
                    </a:cubicBezTo>
                    <a:cubicBezTo>
                      <a:pt x="102513" y="307"/>
                      <a:pt x="169041" y="-11697"/>
                      <a:pt x="270000" y="0"/>
                    </a:cubicBezTo>
                    <a:cubicBezTo>
                      <a:pt x="280216" y="-876"/>
                      <a:pt x="288873" y="6333"/>
                      <a:pt x="288000" y="18000"/>
                    </a:cubicBezTo>
                    <a:lnTo>
                      <a:pt x="288000" y="18000"/>
                    </a:lnTo>
                    <a:cubicBezTo>
                      <a:pt x="289124" y="28121"/>
                      <a:pt x="279089" y="35747"/>
                      <a:pt x="270000" y="36000"/>
                    </a:cubicBezTo>
                    <a:cubicBezTo>
                      <a:pt x="201673" y="44164"/>
                      <a:pt x="110469" y="24589"/>
                      <a:pt x="18000" y="36000"/>
                    </a:cubicBezTo>
                    <a:cubicBezTo>
                      <a:pt x="6512" y="34439"/>
                      <a:pt x="-1087" y="29473"/>
                      <a:pt x="0" y="18000"/>
                    </a:cubicBezTo>
                    <a:close/>
                  </a:path>
                  <a:path w="288000" h="36000" stroke="0" extrusionOk="0">
                    <a:moveTo>
                      <a:pt x="0" y="18000"/>
                    </a:moveTo>
                    <a:cubicBezTo>
                      <a:pt x="-423" y="7816"/>
                      <a:pt x="8071" y="-375"/>
                      <a:pt x="18000" y="0"/>
                    </a:cubicBezTo>
                    <a:cubicBezTo>
                      <a:pt x="129678" y="7393"/>
                      <a:pt x="199354" y="2142"/>
                      <a:pt x="270000" y="0"/>
                    </a:cubicBezTo>
                    <a:cubicBezTo>
                      <a:pt x="277659" y="38"/>
                      <a:pt x="287804" y="8587"/>
                      <a:pt x="288000" y="18000"/>
                    </a:cubicBezTo>
                    <a:lnTo>
                      <a:pt x="288000" y="18000"/>
                    </a:lnTo>
                    <a:cubicBezTo>
                      <a:pt x="286187" y="27600"/>
                      <a:pt x="279471" y="35355"/>
                      <a:pt x="270000" y="36000"/>
                    </a:cubicBezTo>
                    <a:cubicBezTo>
                      <a:pt x="177976" y="25425"/>
                      <a:pt x="142563" y="313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grpSp>
      <p:sp>
        <p:nvSpPr>
          <p:cNvPr id="44" name="TextBox 43">
            <a:extLst>
              <a:ext uri="{FF2B5EF4-FFF2-40B4-BE49-F238E27FC236}">
                <a16:creationId xmlns:a16="http://schemas.microsoft.com/office/drawing/2014/main" id="{FFF984C9-D692-43FB-ACE6-E85E42BE4C59}"/>
              </a:ext>
            </a:extLst>
          </p:cNvPr>
          <p:cNvSpPr txBox="1"/>
          <p:nvPr/>
        </p:nvSpPr>
        <p:spPr>
          <a:xfrm>
            <a:off x="2204832" y="1639332"/>
            <a:ext cx="648000" cy="338554"/>
          </a:xfrm>
          <a:prstGeom prst="rect">
            <a:avLst/>
          </a:prstGeom>
          <a:noFill/>
        </p:spPr>
        <p:txBody>
          <a:bodyPr wrap="square" rtlCol="0" anchor="ctr">
            <a:spAutoFit/>
          </a:bodyPr>
          <a:lstStyle/>
          <a:p>
            <a:pPr algn="ctr"/>
            <a:r>
              <a:rPr lang="es-ES" sz="1600" b="1" dirty="0">
                <a:latin typeface="Bradley Hand ITC" panose="03070402050302030203" pitchFamily="66" charset="0"/>
              </a:rPr>
              <a:t>json</a:t>
            </a:r>
          </a:p>
        </p:txBody>
      </p:sp>
      <p:grpSp>
        <p:nvGrpSpPr>
          <p:cNvPr id="50" name="Group 49">
            <a:extLst>
              <a:ext uri="{FF2B5EF4-FFF2-40B4-BE49-F238E27FC236}">
                <a16:creationId xmlns:a16="http://schemas.microsoft.com/office/drawing/2014/main" id="{C1310632-51C3-452F-8AE4-2C6D053C3E58}"/>
              </a:ext>
            </a:extLst>
          </p:cNvPr>
          <p:cNvGrpSpPr/>
          <p:nvPr/>
        </p:nvGrpSpPr>
        <p:grpSpPr>
          <a:xfrm rot="5209229" flipV="1">
            <a:off x="2911566" y="2820900"/>
            <a:ext cx="159466" cy="288000"/>
            <a:chOff x="4755026" y="2347090"/>
            <a:chExt cx="159466" cy="288000"/>
          </a:xfrm>
          <a:solidFill>
            <a:schemeClr val="accent1">
              <a:lumMod val="50000"/>
            </a:schemeClr>
          </a:solidFill>
        </p:grpSpPr>
        <p:sp>
          <p:nvSpPr>
            <p:cNvPr id="56" name="Slider Line">
              <a:extLst>
                <a:ext uri="{FF2B5EF4-FFF2-40B4-BE49-F238E27FC236}">
                  <a16:creationId xmlns:a16="http://schemas.microsoft.com/office/drawing/2014/main" id="{C95F0CE4-74AC-40B9-9779-1960F97E8AE2}"/>
                </a:ext>
              </a:extLst>
            </p:cNvPr>
            <p:cNvSpPr/>
            <p:nvPr/>
          </p:nvSpPr>
          <p:spPr>
            <a:xfrm rot="7078780">
              <a:off x="4647026" y="2473487"/>
              <a:ext cx="252000" cy="36000"/>
            </a:xfrm>
            <a:custGeom>
              <a:avLst/>
              <a:gdLst>
                <a:gd name="connsiteX0" fmla="*/ 0 w 252000"/>
                <a:gd name="connsiteY0" fmla="*/ 18000 h 36000"/>
                <a:gd name="connsiteX1" fmla="*/ 18000 w 252000"/>
                <a:gd name="connsiteY1" fmla="*/ 0 h 36000"/>
                <a:gd name="connsiteX2" fmla="*/ 234000 w 252000"/>
                <a:gd name="connsiteY2" fmla="*/ 0 h 36000"/>
                <a:gd name="connsiteX3" fmla="*/ 252000 w 252000"/>
                <a:gd name="connsiteY3" fmla="*/ 18000 h 36000"/>
                <a:gd name="connsiteX4" fmla="*/ 252000 w 252000"/>
                <a:gd name="connsiteY4" fmla="*/ 18000 h 36000"/>
                <a:gd name="connsiteX5" fmla="*/ 234000 w 252000"/>
                <a:gd name="connsiteY5" fmla="*/ 36000 h 36000"/>
                <a:gd name="connsiteX6" fmla="*/ 18000 w 252000"/>
                <a:gd name="connsiteY6" fmla="*/ 36000 h 36000"/>
                <a:gd name="connsiteX7" fmla="*/ 0 w 252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2000" h="36000" fill="none" extrusionOk="0">
                  <a:moveTo>
                    <a:pt x="0" y="18000"/>
                  </a:moveTo>
                  <a:cubicBezTo>
                    <a:pt x="677" y="9295"/>
                    <a:pt x="6328" y="-344"/>
                    <a:pt x="18000" y="0"/>
                  </a:cubicBezTo>
                  <a:cubicBezTo>
                    <a:pt x="114268" y="-8693"/>
                    <a:pt x="128113" y="8103"/>
                    <a:pt x="234000" y="0"/>
                  </a:cubicBezTo>
                  <a:cubicBezTo>
                    <a:pt x="244216" y="-876"/>
                    <a:pt x="252873" y="6333"/>
                    <a:pt x="252000" y="18000"/>
                  </a:cubicBezTo>
                  <a:lnTo>
                    <a:pt x="252000" y="18000"/>
                  </a:lnTo>
                  <a:cubicBezTo>
                    <a:pt x="253124" y="28121"/>
                    <a:pt x="243089" y="35747"/>
                    <a:pt x="234000" y="36000"/>
                  </a:cubicBezTo>
                  <a:cubicBezTo>
                    <a:pt x="180138" y="45964"/>
                    <a:pt x="77785" y="44389"/>
                    <a:pt x="18000" y="36000"/>
                  </a:cubicBezTo>
                  <a:cubicBezTo>
                    <a:pt x="6512" y="34439"/>
                    <a:pt x="-1087" y="29473"/>
                    <a:pt x="0" y="18000"/>
                  </a:cubicBezTo>
                  <a:close/>
                </a:path>
                <a:path w="252000" h="36000" stroke="0" extrusionOk="0">
                  <a:moveTo>
                    <a:pt x="0" y="18000"/>
                  </a:moveTo>
                  <a:cubicBezTo>
                    <a:pt x="-423" y="7816"/>
                    <a:pt x="8071" y="-375"/>
                    <a:pt x="18000" y="0"/>
                  </a:cubicBezTo>
                  <a:cubicBezTo>
                    <a:pt x="110535" y="-1607"/>
                    <a:pt x="152774" y="342"/>
                    <a:pt x="234000" y="0"/>
                  </a:cubicBezTo>
                  <a:cubicBezTo>
                    <a:pt x="241659" y="38"/>
                    <a:pt x="251804" y="8587"/>
                    <a:pt x="252000" y="18000"/>
                  </a:cubicBezTo>
                  <a:lnTo>
                    <a:pt x="252000" y="18000"/>
                  </a:lnTo>
                  <a:cubicBezTo>
                    <a:pt x="250187" y="27600"/>
                    <a:pt x="243471" y="35355"/>
                    <a:pt x="234000" y="36000"/>
                  </a:cubicBezTo>
                  <a:cubicBezTo>
                    <a:pt x="143092" y="27225"/>
                    <a:pt x="68084" y="295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Slider Line">
              <a:extLst>
                <a:ext uri="{FF2B5EF4-FFF2-40B4-BE49-F238E27FC236}">
                  <a16:creationId xmlns:a16="http://schemas.microsoft.com/office/drawing/2014/main" id="{5E14E645-D76E-45B0-AF9E-B9D6521BF5E1}"/>
                </a:ext>
              </a:extLst>
            </p:cNvPr>
            <p:cNvSpPr/>
            <p:nvPr/>
          </p:nvSpPr>
          <p:spPr>
            <a:xfrm rot="14521220" flipV="1">
              <a:off x="4752492" y="2473090"/>
              <a:ext cx="288000" cy="36000"/>
            </a:xfrm>
            <a:custGeom>
              <a:avLst/>
              <a:gdLst>
                <a:gd name="connsiteX0" fmla="*/ 0 w 288000"/>
                <a:gd name="connsiteY0" fmla="*/ 18000 h 36000"/>
                <a:gd name="connsiteX1" fmla="*/ 18000 w 288000"/>
                <a:gd name="connsiteY1" fmla="*/ 0 h 36000"/>
                <a:gd name="connsiteX2" fmla="*/ 270000 w 288000"/>
                <a:gd name="connsiteY2" fmla="*/ 0 h 36000"/>
                <a:gd name="connsiteX3" fmla="*/ 288000 w 288000"/>
                <a:gd name="connsiteY3" fmla="*/ 18000 h 36000"/>
                <a:gd name="connsiteX4" fmla="*/ 288000 w 288000"/>
                <a:gd name="connsiteY4" fmla="*/ 18000 h 36000"/>
                <a:gd name="connsiteX5" fmla="*/ 270000 w 288000"/>
                <a:gd name="connsiteY5" fmla="*/ 36000 h 36000"/>
                <a:gd name="connsiteX6" fmla="*/ 18000 w 288000"/>
                <a:gd name="connsiteY6" fmla="*/ 36000 h 36000"/>
                <a:gd name="connsiteX7" fmla="*/ 0 w 28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8000" h="36000" fill="none" extrusionOk="0">
                  <a:moveTo>
                    <a:pt x="0" y="18000"/>
                  </a:moveTo>
                  <a:cubicBezTo>
                    <a:pt x="677" y="9295"/>
                    <a:pt x="6328" y="-344"/>
                    <a:pt x="18000" y="0"/>
                  </a:cubicBezTo>
                  <a:cubicBezTo>
                    <a:pt x="102513" y="307"/>
                    <a:pt x="169041" y="-11697"/>
                    <a:pt x="270000" y="0"/>
                  </a:cubicBezTo>
                  <a:cubicBezTo>
                    <a:pt x="280216" y="-876"/>
                    <a:pt x="288873" y="6333"/>
                    <a:pt x="288000" y="18000"/>
                  </a:cubicBezTo>
                  <a:lnTo>
                    <a:pt x="288000" y="18000"/>
                  </a:lnTo>
                  <a:cubicBezTo>
                    <a:pt x="289124" y="28121"/>
                    <a:pt x="279089" y="35747"/>
                    <a:pt x="270000" y="36000"/>
                  </a:cubicBezTo>
                  <a:cubicBezTo>
                    <a:pt x="201673" y="44164"/>
                    <a:pt x="110469" y="24589"/>
                    <a:pt x="18000" y="36000"/>
                  </a:cubicBezTo>
                  <a:cubicBezTo>
                    <a:pt x="6512" y="34439"/>
                    <a:pt x="-1087" y="29473"/>
                    <a:pt x="0" y="18000"/>
                  </a:cubicBezTo>
                  <a:close/>
                </a:path>
                <a:path w="288000" h="36000" stroke="0" extrusionOk="0">
                  <a:moveTo>
                    <a:pt x="0" y="18000"/>
                  </a:moveTo>
                  <a:cubicBezTo>
                    <a:pt x="-423" y="7816"/>
                    <a:pt x="8071" y="-375"/>
                    <a:pt x="18000" y="0"/>
                  </a:cubicBezTo>
                  <a:cubicBezTo>
                    <a:pt x="129678" y="7393"/>
                    <a:pt x="199354" y="2142"/>
                    <a:pt x="270000" y="0"/>
                  </a:cubicBezTo>
                  <a:cubicBezTo>
                    <a:pt x="277659" y="38"/>
                    <a:pt x="287804" y="8587"/>
                    <a:pt x="288000" y="18000"/>
                  </a:cubicBezTo>
                  <a:lnTo>
                    <a:pt x="288000" y="18000"/>
                  </a:lnTo>
                  <a:cubicBezTo>
                    <a:pt x="286187" y="27600"/>
                    <a:pt x="279471" y="35355"/>
                    <a:pt x="270000" y="36000"/>
                  </a:cubicBezTo>
                  <a:cubicBezTo>
                    <a:pt x="177976" y="25425"/>
                    <a:pt x="142563" y="313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8" name="Group 57">
            <a:extLst>
              <a:ext uri="{FF2B5EF4-FFF2-40B4-BE49-F238E27FC236}">
                <a16:creationId xmlns:a16="http://schemas.microsoft.com/office/drawing/2014/main" id="{D5181E34-1A1A-4BF8-9E02-2A1F35644009}"/>
              </a:ext>
            </a:extLst>
          </p:cNvPr>
          <p:cNvGrpSpPr/>
          <p:nvPr/>
        </p:nvGrpSpPr>
        <p:grpSpPr>
          <a:xfrm rot="5209229" flipV="1">
            <a:off x="5463191" y="2802888"/>
            <a:ext cx="159466" cy="288000"/>
            <a:chOff x="4755026" y="2347090"/>
            <a:chExt cx="159466" cy="288000"/>
          </a:xfrm>
          <a:solidFill>
            <a:schemeClr val="accent1">
              <a:lumMod val="50000"/>
            </a:schemeClr>
          </a:solidFill>
        </p:grpSpPr>
        <p:sp>
          <p:nvSpPr>
            <p:cNvPr id="59" name="Slider Line">
              <a:extLst>
                <a:ext uri="{FF2B5EF4-FFF2-40B4-BE49-F238E27FC236}">
                  <a16:creationId xmlns:a16="http://schemas.microsoft.com/office/drawing/2014/main" id="{6F43F7DC-37CC-4E82-95CE-E4083577D75C}"/>
                </a:ext>
              </a:extLst>
            </p:cNvPr>
            <p:cNvSpPr/>
            <p:nvPr/>
          </p:nvSpPr>
          <p:spPr>
            <a:xfrm rot="7078780">
              <a:off x="4647026" y="2473487"/>
              <a:ext cx="252000" cy="36000"/>
            </a:xfrm>
            <a:custGeom>
              <a:avLst/>
              <a:gdLst>
                <a:gd name="connsiteX0" fmla="*/ 0 w 252000"/>
                <a:gd name="connsiteY0" fmla="*/ 18000 h 36000"/>
                <a:gd name="connsiteX1" fmla="*/ 18000 w 252000"/>
                <a:gd name="connsiteY1" fmla="*/ 0 h 36000"/>
                <a:gd name="connsiteX2" fmla="*/ 234000 w 252000"/>
                <a:gd name="connsiteY2" fmla="*/ 0 h 36000"/>
                <a:gd name="connsiteX3" fmla="*/ 252000 w 252000"/>
                <a:gd name="connsiteY3" fmla="*/ 18000 h 36000"/>
                <a:gd name="connsiteX4" fmla="*/ 252000 w 252000"/>
                <a:gd name="connsiteY4" fmla="*/ 18000 h 36000"/>
                <a:gd name="connsiteX5" fmla="*/ 234000 w 252000"/>
                <a:gd name="connsiteY5" fmla="*/ 36000 h 36000"/>
                <a:gd name="connsiteX6" fmla="*/ 18000 w 252000"/>
                <a:gd name="connsiteY6" fmla="*/ 36000 h 36000"/>
                <a:gd name="connsiteX7" fmla="*/ 0 w 252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2000" h="36000" fill="none" extrusionOk="0">
                  <a:moveTo>
                    <a:pt x="0" y="18000"/>
                  </a:moveTo>
                  <a:cubicBezTo>
                    <a:pt x="677" y="9295"/>
                    <a:pt x="6328" y="-344"/>
                    <a:pt x="18000" y="0"/>
                  </a:cubicBezTo>
                  <a:cubicBezTo>
                    <a:pt x="114268" y="-8693"/>
                    <a:pt x="128113" y="8103"/>
                    <a:pt x="234000" y="0"/>
                  </a:cubicBezTo>
                  <a:cubicBezTo>
                    <a:pt x="244216" y="-876"/>
                    <a:pt x="252873" y="6333"/>
                    <a:pt x="252000" y="18000"/>
                  </a:cubicBezTo>
                  <a:lnTo>
                    <a:pt x="252000" y="18000"/>
                  </a:lnTo>
                  <a:cubicBezTo>
                    <a:pt x="253124" y="28121"/>
                    <a:pt x="243089" y="35747"/>
                    <a:pt x="234000" y="36000"/>
                  </a:cubicBezTo>
                  <a:cubicBezTo>
                    <a:pt x="180138" y="45964"/>
                    <a:pt x="77785" y="44389"/>
                    <a:pt x="18000" y="36000"/>
                  </a:cubicBezTo>
                  <a:cubicBezTo>
                    <a:pt x="6512" y="34439"/>
                    <a:pt x="-1087" y="29473"/>
                    <a:pt x="0" y="18000"/>
                  </a:cubicBezTo>
                  <a:close/>
                </a:path>
                <a:path w="252000" h="36000" stroke="0" extrusionOk="0">
                  <a:moveTo>
                    <a:pt x="0" y="18000"/>
                  </a:moveTo>
                  <a:cubicBezTo>
                    <a:pt x="-423" y="7816"/>
                    <a:pt x="8071" y="-375"/>
                    <a:pt x="18000" y="0"/>
                  </a:cubicBezTo>
                  <a:cubicBezTo>
                    <a:pt x="110535" y="-1607"/>
                    <a:pt x="152774" y="342"/>
                    <a:pt x="234000" y="0"/>
                  </a:cubicBezTo>
                  <a:cubicBezTo>
                    <a:pt x="241659" y="38"/>
                    <a:pt x="251804" y="8587"/>
                    <a:pt x="252000" y="18000"/>
                  </a:cubicBezTo>
                  <a:lnTo>
                    <a:pt x="252000" y="18000"/>
                  </a:lnTo>
                  <a:cubicBezTo>
                    <a:pt x="250187" y="27600"/>
                    <a:pt x="243471" y="35355"/>
                    <a:pt x="234000" y="36000"/>
                  </a:cubicBezTo>
                  <a:cubicBezTo>
                    <a:pt x="143092" y="27225"/>
                    <a:pt x="68084" y="295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Slider Line">
              <a:extLst>
                <a:ext uri="{FF2B5EF4-FFF2-40B4-BE49-F238E27FC236}">
                  <a16:creationId xmlns:a16="http://schemas.microsoft.com/office/drawing/2014/main" id="{A236DDB7-0699-4046-AD3A-87DA7375B9D7}"/>
                </a:ext>
              </a:extLst>
            </p:cNvPr>
            <p:cNvSpPr/>
            <p:nvPr/>
          </p:nvSpPr>
          <p:spPr>
            <a:xfrm rot="14521220" flipV="1">
              <a:off x="4752492" y="2473090"/>
              <a:ext cx="288000" cy="36000"/>
            </a:xfrm>
            <a:custGeom>
              <a:avLst/>
              <a:gdLst>
                <a:gd name="connsiteX0" fmla="*/ 0 w 288000"/>
                <a:gd name="connsiteY0" fmla="*/ 18000 h 36000"/>
                <a:gd name="connsiteX1" fmla="*/ 18000 w 288000"/>
                <a:gd name="connsiteY1" fmla="*/ 0 h 36000"/>
                <a:gd name="connsiteX2" fmla="*/ 270000 w 288000"/>
                <a:gd name="connsiteY2" fmla="*/ 0 h 36000"/>
                <a:gd name="connsiteX3" fmla="*/ 288000 w 288000"/>
                <a:gd name="connsiteY3" fmla="*/ 18000 h 36000"/>
                <a:gd name="connsiteX4" fmla="*/ 288000 w 288000"/>
                <a:gd name="connsiteY4" fmla="*/ 18000 h 36000"/>
                <a:gd name="connsiteX5" fmla="*/ 270000 w 288000"/>
                <a:gd name="connsiteY5" fmla="*/ 36000 h 36000"/>
                <a:gd name="connsiteX6" fmla="*/ 18000 w 288000"/>
                <a:gd name="connsiteY6" fmla="*/ 36000 h 36000"/>
                <a:gd name="connsiteX7" fmla="*/ 0 w 28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8000" h="36000" fill="none" extrusionOk="0">
                  <a:moveTo>
                    <a:pt x="0" y="18000"/>
                  </a:moveTo>
                  <a:cubicBezTo>
                    <a:pt x="677" y="9295"/>
                    <a:pt x="6328" y="-344"/>
                    <a:pt x="18000" y="0"/>
                  </a:cubicBezTo>
                  <a:cubicBezTo>
                    <a:pt x="102513" y="307"/>
                    <a:pt x="169041" y="-11697"/>
                    <a:pt x="270000" y="0"/>
                  </a:cubicBezTo>
                  <a:cubicBezTo>
                    <a:pt x="280216" y="-876"/>
                    <a:pt x="288873" y="6333"/>
                    <a:pt x="288000" y="18000"/>
                  </a:cubicBezTo>
                  <a:lnTo>
                    <a:pt x="288000" y="18000"/>
                  </a:lnTo>
                  <a:cubicBezTo>
                    <a:pt x="289124" y="28121"/>
                    <a:pt x="279089" y="35747"/>
                    <a:pt x="270000" y="36000"/>
                  </a:cubicBezTo>
                  <a:cubicBezTo>
                    <a:pt x="201673" y="44164"/>
                    <a:pt x="110469" y="24589"/>
                    <a:pt x="18000" y="36000"/>
                  </a:cubicBezTo>
                  <a:cubicBezTo>
                    <a:pt x="6512" y="34439"/>
                    <a:pt x="-1087" y="29473"/>
                    <a:pt x="0" y="18000"/>
                  </a:cubicBezTo>
                  <a:close/>
                </a:path>
                <a:path w="288000" h="36000" stroke="0" extrusionOk="0">
                  <a:moveTo>
                    <a:pt x="0" y="18000"/>
                  </a:moveTo>
                  <a:cubicBezTo>
                    <a:pt x="-423" y="7816"/>
                    <a:pt x="8071" y="-375"/>
                    <a:pt x="18000" y="0"/>
                  </a:cubicBezTo>
                  <a:cubicBezTo>
                    <a:pt x="129678" y="7393"/>
                    <a:pt x="199354" y="2142"/>
                    <a:pt x="270000" y="0"/>
                  </a:cubicBezTo>
                  <a:cubicBezTo>
                    <a:pt x="277659" y="38"/>
                    <a:pt x="287804" y="8587"/>
                    <a:pt x="288000" y="18000"/>
                  </a:cubicBezTo>
                  <a:lnTo>
                    <a:pt x="288000" y="18000"/>
                  </a:lnTo>
                  <a:cubicBezTo>
                    <a:pt x="286187" y="27600"/>
                    <a:pt x="279471" y="35355"/>
                    <a:pt x="270000" y="36000"/>
                  </a:cubicBezTo>
                  <a:cubicBezTo>
                    <a:pt x="177976" y="25425"/>
                    <a:pt x="142563" y="313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61" name="Group 60">
            <a:extLst>
              <a:ext uri="{FF2B5EF4-FFF2-40B4-BE49-F238E27FC236}">
                <a16:creationId xmlns:a16="http://schemas.microsoft.com/office/drawing/2014/main" id="{C3C7F996-9AD3-4013-8D37-6E7476ED0B32}"/>
              </a:ext>
            </a:extLst>
          </p:cNvPr>
          <p:cNvGrpSpPr/>
          <p:nvPr/>
        </p:nvGrpSpPr>
        <p:grpSpPr>
          <a:xfrm rot="5209229" flipV="1">
            <a:off x="7877559" y="2793582"/>
            <a:ext cx="159466" cy="288000"/>
            <a:chOff x="4755026" y="2347090"/>
            <a:chExt cx="159466" cy="288000"/>
          </a:xfrm>
          <a:solidFill>
            <a:schemeClr val="accent1">
              <a:lumMod val="50000"/>
            </a:schemeClr>
          </a:solidFill>
        </p:grpSpPr>
        <p:sp>
          <p:nvSpPr>
            <p:cNvPr id="62" name="Slider Line">
              <a:extLst>
                <a:ext uri="{FF2B5EF4-FFF2-40B4-BE49-F238E27FC236}">
                  <a16:creationId xmlns:a16="http://schemas.microsoft.com/office/drawing/2014/main" id="{BC18FED2-2095-4A61-84C8-9088E55FC8E5}"/>
                </a:ext>
              </a:extLst>
            </p:cNvPr>
            <p:cNvSpPr/>
            <p:nvPr/>
          </p:nvSpPr>
          <p:spPr>
            <a:xfrm rot="7078780">
              <a:off x="4647026" y="2473487"/>
              <a:ext cx="252000" cy="36000"/>
            </a:xfrm>
            <a:custGeom>
              <a:avLst/>
              <a:gdLst>
                <a:gd name="connsiteX0" fmla="*/ 0 w 252000"/>
                <a:gd name="connsiteY0" fmla="*/ 18000 h 36000"/>
                <a:gd name="connsiteX1" fmla="*/ 18000 w 252000"/>
                <a:gd name="connsiteY1" fmla="*/ 0 h 36000"/>
                <a:gd name="connsiteX2" fmla="*/ 234000 w 252000"/>
                <a:gd name="connsiteY2" fmla="*/ 0 h 36000"/>
                <a:gd name="connsiteX3" fmla="*/ 252000 w 252000"/>
                <a:gd name="connsiteY3" fmla="*/ 18000 h 36000"/>
                <a:gd name="connsiteX4" fmla="*/ 252000 w 252000"/>
                <a:gd name="connsiteY4" fmla="*/ 18000 h 36000"/>
                <a:gd name="connsiteX5" fmla="*/ 234000 w 252000"/>
                <a:gd name="connsiteY5" fmla="*/ 36000 h 36000"/>
                <a:gd name="connsiteX6" fmla="*/ 18000 w 252000"/>
                <a:gd name="connsiteY6" fmla="*/ 36000 h 36000"/>
                <a:gd name="connsiteX7" fmla="*/ 0 w 252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2000" h="36000" fill="none" extrusionOk="0">
                  <a:moveTo>
                    <a:pt x="0" y="18000"/>
                  </a:moveTo>
                  <a:cubicBezTo>
                    <a:pt x="677" y="9295"/>
                    <a:pt x="6328" y="-344"/>
                    <a:pt x="18000" y="0"/>
                  </a:cubicBezTo>
                  <a:cubicBezTo>
                    <a:pt x="114268" y="-8693"/>
                    <a:pt x="128113" y="8103"/>
                    <a:pt x="234000" y="0"/>
                  </a:cubicBezTo>
                  <a:cubicBezTo>
                    <a:pt x="244216" y="-876"/>
                    <a:pt x="252873" y="6333"/>
                    <a:pt x="252000" y="18000"/>
                  </a:cubicBezTo>
                  <a:lnTo>
                    <a:pt x="252000" y="18000"/>
                  </a:lnTo>
                  <a:cubicBezTo>
                    <a:pt x="253124" y="28121"/>
                    <a:pt x="243089" y="35747"/>
                    <a:pt x="234000" y="36000"/>
                  </a:cubicBezTo>
                  <a:cubicBezTo>
                    <a:pt x="180138" y="45964"/>
                    <a:pt x="77785" y="44389"/>
                    <a:pt x="18000" y="36000"/>
                  </a:cubicBezTo>
                  <a:cubicBezTo>
                    <a:pt x="6512" y="34439"/>
                    <a:pt x="-1087" y="29473"/>
                    <a:pt x="0" y="18000"/>
                  </a:cubicBezTo>
                  <a:close/>
                </a:path>
                <a:path w="252000" h="36000" stroke="0" extrusionOk="0">
                  <a:moveTo>
                    <a:pt x="0" y="18000"/>
                  </a:moveTo>
                  <a:cubicBezTo>
                    <a:pt x="-423" y="7816"/>
                    <a:pt x="8071" y="-375"/>
                    <a:pt x="18000" y="0"/>
                  </a:cubicBezTo>
                  <a:cubicBezTo>
                    <a:pt x="110535" y="-1607"/>
                    <a:pt x="152774" y="342"/>
                    <a:pt x="234000" y="0"/>
                  </a:cubicBezTo>
                  <a:cubicBezTo>
                    <a:pt x="241659" y="38"/>
                    <a:pt x="251804" y="8587"/>
                    <a:pt x="252000" y="18000"/>
                  </a:cubicBezTo>
                  <a:lnTo>
                    <a:pt x="252000" y="18000"/>
                  </a:lnTo>
                  <a:cubicBezTo>
                    <a:pt x="250187" y="27600"/>
                    <a:pt x="243471" y="35355"/>
                    <a:pt x="234000" y="36000"/>
                  </a:cubicBezTo>
                  <a:cubicBezTo>
                    <a:pt x="143092" y="27225"/>
                    <a:pt x="68084" y="295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Slider Line">
              <a:extLst>
                <a:ext uri="{FF2B5EF4-FFF2-40B4-BE49-F238E27FC236}">
                  <a16:creationId xmlns:a16="http://schemas.microsoft.com/office/drawing/2014/main" id="{363B4094-E6F2-46F3-9A34-7CD81E8CA2F6}"/>
                </a:ext>
              </a:extLst>
            </p:cNvPr>
            <p:cNvSpPr/>
            <p:nvPr/>
          </p:nvSpPr>
          <p:spPr>
            <a:xfrm rot="14521220" flipV="1">
              <a:off x="4752492" y="2473090"/>
              <a:ext cx="288000" cy="36000"/>
            </a:xfrm>
            <a:custGeom>
              <a:avLst/>
              <a:gdLst>
                <a:gd name="connsiteX0" fmla="*/ 0 w 288000"/>
                <a:gd name="connsiteY0" fmla="*/ 18000 h 36000"/>
                <a:gd name="connsiteX1" fmla="*/ 18000 w 288000"/>
                <a:gd name="connsiteY1" fmla="*/ 0 h 36000"/>
                <a:gd name="connsiteX2" fmla="*/ 270000 w 288000"/>
                <a:gd name="connsiteY2" fmla="*/ 0 h 36000"/>
                <a:gd name="connsiteX3" fmla="*/ 288000 w 288000"/>
                <a:gd name="connsiteY3" fmla="*/ 18000 h 36000"/>
                <a:gd name="connsiteX4" fmla="*/ 288000 w 288000"/>
                <a:gd name="connsiteY4" fmla="*/ 18000 h 36000"/>
                <a:gd name="connsiteX5" fmla="*/ 270000 w 288000"/>
                <a:gd name="connsiteY5" fmla="*/ 36000 h 36000"/>
                <a:gd name="connsiteX6" fmla="*/ 18000 w 288000"/>
                <a:gd name="connsiteY6" fmla="*/ 36000 h 36000"/>
                <a:gd name="connsiteX7" fmla="*/ 0 w 28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8000" h="36000" fill="none" extrusionOk="0">
                  <a:moveTo>
                    <a:pt x="0" y="18000"/>
                  </a:moveTo>
                  <a:cubicBezTo>
                    <a:pt x="677" y="9295"/>
                    <a:pt x="6328" y="-344"/>
                    <a:pt x="18000" y="0"/>
                  </a:cubicBezTo>
                  <a:cubicBezTo>
                    <a:pt x="102513" y="307"/>
                    <a:pt x="169041" y="-11697"/>
                    <a:pt x="270000" y="0"/>
                  </a:cubicBezTo>
                  <a:cubicBezTo>
                    <a:pt x="280216" y="-876"/>
                    <a:pt x="288873" y="6333"/>
                    <a:pt x="288000" y="18000"/>
                  </a:cubicBezTo>
                  <a:lnTo>
                    <a:pt x="288000" y="18000"/>
                  </a:lnTo>
                  <a:cubicBezTo>
                    <a:pt x="289124" y="28121"/>
                    <a:pt x="279089" y="35747"/>
                    <a:pt x="270000" y="36000"/>
                  </a:cubicBezTo>
                  <a:cubicBezTo>
                    <a:pt x="201673" y="44164"/>
                    <a:pt x="110469" y="24589"/>
                    <a:pt x="18000" y="36000"/>
                  </a:cubicBezTo>
                  <a:cubicBezTo>
                    <a:pt x="6512" y="34439"/>
                    <a:pt x="-1087" y="29473"/>
                    <a:pt x="0" y="18000"/>
                  </a:cubicBezTo>
                  <a:close/>
                </a:path>
                <a:path w="288000" h="36000" stroke="0" extrusionOk="0">
                  <a:moveTo>
                    <a:pt x="0" y="18000"/>
                  </a:moveTo>
                  <a:cubicBezTo>
                    <a:pt x="-423" y="7816"/>
                    <a:pt x="8071" y="-375"/>
                    <a:pt x="18000" y="0"/>
                  </a:cubicBezTo>
                  <a:cubicBezTo>
                    <a:pt x="129678" y="7393"/>
                    <a:pt x="199354" y="2142"/>
                    <a:pt x="270000" y="0"/>
                  </a:cubicBezTo>
                  <a:cubicBezTo>
                    <a:pt x="277659" y="38"/>
                    <a:pt x="287804" y="8587"/>
                    <a:pt x="288000" y="18000"/>
                  </a:cubicBezTo>
                  <a:lnTo>
                    <a:pt x="288000" y="18000"/>
                  </a:lnTo>
                  <a:cubicBezTo>
                    <a:pt x="286187" y="27600"/>
                    <a:pt x="279471" y="35355"/>
                    <a:pt x="270000" y="36000"/>
                  </a:cubicBezTo>
                  <a:cubicBezTo>
                    <a:pt x="177976" y="25425"/>
                    <a:pt x="142563" y="313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4" name="TextBox 63">
            <a:extLst>
              <a:ext uri="{FF2B5EF4-FFF2-40B4-BE49-F238E27FC236}">
                <a16:creationId xmlns:a16="http://schemas.microsoft.com/office/drawing/2014/main" id="{E68EE6EA-4160-471B-AFC5-763A8F5F78A9}"/>
              </a:ext>
            </a:extLst>
          </p:cNvPr>
          <p:cNvSpPr txBox="1"/>
          <p:nvPr/>
        </p:nvSpPr>
        <p:spPr>
          <a:xfrm>
            <a:off x="4187733" y="1639332"/>
            <a:ext cx="648000" cy="338554"/>
          </a:xfrm>
          <a:prstGeom prst="rect">
            <a:avLst/>
          </a:prstGeom>
          <a:noFill/>
        </p:spPr>
        <p:txBody>
          <a:bodyPr wrap="square" rtlCol="0" anchor="ctr">
            <a:spAutoFit/>
          </a:bodyPr>
          <a:lstStyle/>
          <a:p>
            <a:pPr algn="ctr"/>
            <a:r>
              <a:rPr lang="es-ES" sz="1600" b="1" dirty="0">
                <a:latin typeface="Bradley Hand ITC" panose="03070402050302030203" pitchFamily="66" charset="0"/>
              </a:rPr>
              <a:t>DTO</a:t>
            </a:r>
          </a:p>
        </p:txBody>
      </p:sp>
      <p:sp>
        <p:nvSpPr>
          <p:cNvPr id="65" name="TextBox 64">
            <a:extLst>
              <a:ext uri="{FF2B5EF4-FFF2-40B4-BE49-F238E27FC236}">
                <a16:creationId xmlns:a16="http://schemas.microsoft.com/office/drawing/2014/main" id="{F798B893-0D2E-4515-B418-800B35550F64}"/>
              </a:ext>
            </a:extLst>
          </p:cNvPr>
          <p:cNvSpPr txBox="1"/>
          <p:nvPr/>
        </p:nvSpPr>
        <p:spPr>
          <a:xfrm>
            <a:off x="7026369" y="1639332"/>
            <a:ext cx="2289082" cy="338554"/>
          </a:xfrm>
          <a:prstGeom prst="rect">
            <a:avLst/>
          </a:prstGeom>
          <a:noFill/>
        </p:spPr>
        <p:txBody>
          <a:bodyPr wrap="square" rtlCol="0" anchor="ctr">
            <a:spAutoFit/>
          </a:bodyPr>
          <a:lstStyle/>
          <a:p>
            <a:pPr algn="ctr"/>
            <a:r>
              <a:rPr lang="es-ES" sz="1600" b="1" dirty="0">
                <a:latin typeface="Bradley Hand ITC" panose="03070402050302030203" pitchFamily="66" charset="0"/>
              </a:rPr>
              <a:t>Entity</a:t>
            </a:r>
          </a:p>
        </p:txBody>
      </p:sp>
      <p:sp>
        <p:nvSpPr>
          <p:cNvPr id="66" name="Slider Line">
            <a:extLst>
              <a:ext uri="{FF2B5EF4-FFF2-40B4-BE49-F238E27FC236}">
                <a16:creationId xmlns:a16="http://schemas.microsoft.com/office/drawing/2014/main" id="{F074581D-B5B0-443A-811A-F219C0C1C141}"/>
              </a:ext>
            </a:extLst>
          </p:cNvPr>
          <p:cNvSpPr/>
          <p:nvPr/>
        </p:nvSpPr>
        <p:spPr>
          <a:xfrm rot="5400000">
            <a:off x="1700254" y="2804642"/>
            <a:ext cx="3060000" cy="36000"/>
          </a:xfrm>
          <a:custGeom>
            <a:avLst/>
            <a:gdLst>
              <a:gd name="connsiteX0" fmla="*/ 0 w 3060000"/>
              <a:gd name="connsiteY0" fmla="*/ 18000 h 36000"/>
              <a:gd name="connsiteX1" fmla="*/ 18000 w 3060000"/>
              <a:gd name="connsiteY1" fmla="*/ 0 h 36000"/>
              <a:gd name="connsiteX2" fmla="*/ 653040 w 3060000"/>
              <a:gd name="connsiteY2" fmla="*/ 0 h 36000"/>
              <a:gd name="connsiteX3" fmla="*/ 1167120 w 3060000"/>
              <a:gd name="connsiteY3" fmla="*/ 0 h 36000"/>
              <a:gd name="connsiteX4" fmla="*/ 1681200 w 3060000"/>
              <a:gd name="connsiteY4" fmla="*/ 0 h 36000"/>
              <a:gd name="connsiteX5" fmla="*/ 2286000 w 3060000"/>
              <a:gd name="connsiteY5" fmla="*/ 0 h 36000"/>
              <a:gd name="connsiteX6" fmla="*/ 3042000 w 3060000"/>
              <a:gd name="connsiteY6" fmla="*/ 0 h 36000"/>
              <a:gd name="connsiteX7" fmla="*/ 3060000 w 3060000"/>
              <a:gd name="connsiteY7" fmla="*/ 18000 h 36000"/>
              <a:gd name="connsiteX8" fmla="*/ 3060000 w 3060000"/>
              <a:gd name="connsiteY8" fmla="*/ 18000 h 36000"/>
              <a:gd name="connsiteX9" fmla="*/ 3042000 w 3060000"/>
              <a:gd name="connsiteY9" fmla="*/ 36000 h 36000"/>
              <a:gd name="connsiteX10" fmla="*/ 2527920 w 3060000"/>
              <a:gd name="connsiteY10" fmla="*/ 36000 h 36000"/>
              <a:gd name="connsiteX11" fmla="*/ 1892880 w 3060000"/>
              <a:gd name="connsiteY11" fmla="*/ 36000 h 36000"/>
              <a:gd name="connsiteX12" fmla="*/ 1227600 w 3060000"/>
              <a:gd name="connsiteY12" fmla="*/ 36000 h 36000"/>
              <a:gd name="connsiteX13" fmla="*/ 683280 w 3060000"/>
              <a:gd name="connsiteY13" fmla="*/ 36000 h 36000"/>
              <a:gd name="connsiteX14" fmla="*/ 18000 w 3060000"/>
              <a:gd name="connsiteY14" fmla="*/ 36000 h 36000"/>
              <a:gd name="connsiteX15" fmla="*/ 0 w 3060000"/>
              <a:gd name="connsiteY15"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060000" h="36000" fill="none" extrusionOk="0">
                <a:moveTo>
                  <a:pt x="0" y="18000"/>
                </a:moveTo>
                <a:cubicBezTo>
                  <a:pt x="788" y="8842"/>
                  <a:pt x="8427" y="355"/>
                  <a:pt x="18000" y="0"/>
                </a:cubicBezTo>
                <a:cubicBezTo>
                  <a:pt x="333080" y="-22665"/>
                  <a:pt x="514845" y="-24744"/>
                  <a:pt x="653040" y="0"/>
                </a:cubicBezTo>
                <a:cubicBezTo>
                  <a:pt x="791235" y="24744"/>
                  <a:pt x="978497" y="469"/>
                  <a:pt x="1167120" y="0"/>
                </a:cubicBezTo>
                <a:cubicBezTo>
                  <a:pt x="1355743" y="-469"/>
                  <a:pt x="1488899" y="-3069"/>
                  <a:pt x="1681200" y="0"/>
                </a:cubicBezTo>
                <a:cubicBezTo>
                  <a:pt x="1873501" y="3069"/>
                  <a:pt x="2117715" y="3943"/>
                  <a:pt x="2286000" y="0"/>
                </a:cubicBezTo>
                <a:cubicBezTo>
                  <a:pt x="2454285" y="-3943"/>
                  <a:pt x="2693445" y="-3707"/>
                  <a:pt x="3042000" y="0"/>
                </a:cubicBezTo>
                <a:cubicBezTo>
                  <a:pt x="3052731" y="1052"/>
                  <a:pt x="3059436" y="9034"/>
                  <a:pt x="3060000" y="18000"/>
                </a:cubicBezTo>
                <a:lnTo>
                  <a:pt x="3060000" y="18000"/>
                </a:lnTo>
                <a:cubicBezTo>
                  <a:pt x="3060520" y="28013"/>
                  <a:pt x="3050494" y="35169"/>
                  <a:pt x="3042000" y="36000"/>
                </a:cubicBezTo>
                <a:cubicBezTo>
                  <a:pt x="2843605" y="33018"/>
                  <a:pt x="2762802" y="34471"/>
                  <a:pt x="2527920" y="36000"/>
                </a:cubicBezTo>
                <a:cubicBezTo>
                  <a:pt x="2293038" y="37529"/>
                  <a:pt x="2045464" y="49397"/>
                  <a:pt x="1892880" y="36000"/>
                </a:cubicBezTo>
                <a:cubicBezTo>
                  <a:pt x="1740296" y="22603"/>
                  <a:pt x="1474036" y="49355"/>
                  <a:pt x="1227600" y="36000"/>
                </a:cubicBezTo>
                <a:cubicBezTo>
                  <a:pt x="981164" y="22645"/>
                  <a:pt x="954990" y="43144"/>
                  <a:pt x="683280" y="36000"/>
                </a:cubicBezTo>
                <a:cubicBezTo>
                  <a:pt x="411570" y="28856"/>
                  <a:pt x="158847" y="25994"/>
                  <a:pt x="18000" y="36000"/>
                </a:cubicBezTo>
                <a:cubicBezTo>
                  <a:pt x="8204" y="35677"/>
                  <a:pt x="-637" y="29464"/>
                  <a:pt x="0" y="18000"/>
                </a:cubicBezTo>
                <a:close/>
              </a:path>
              <a:path w="3060000" h="36000" stroke="0" extrusionOk="0">
                <a:moveTo>
                  <a:pt x="0" y="18000"/>
                </a:moveTo>
                <a:cubicBezTo>
                  <a:pt x="-423" y="7816"/>
                  <a:pt x="8071" y="-375"/>
                  <a:pt x="18000" y="0"/>
                </a:cubicBezTo>
                <a:cubicBezTo>
                  <a:pt x="286146" y="19993"/>
                  <a:pt x="407817" y="-31626"/>
                  <a:pt x="683280" y="0"/>
                </a:cubicBezTo>
                <a:cubicBezTo>
                  <a:pt x="958743" y="31626"/>
                  <a:pt x="1128306" y="3445"/>
                  <a:pt x="1348560" y="0"/>
                </a:cubicBezTo>
                <a:cubicBezTo>
                  <a:pt x="1568814" y="-3445"/>
                  <a:pt x="1720494" y="8406"/>
                  <a:pt x="1953360" y="0"/>
                </a:cubicBezTo>
                <a:cubicBezTo>
                  <a:pt x="2186226" y="-8406"/>
                  <a:pt x="2525517" y="13571"/>
                  <a:pt x="3042000" y="0"/>
                </a:cubicBezTo>
                <a:cubicBezTo>
                  <a:pt x="3051049" y="708"/>
                  <a:pt x="3061239" y="10157"/>
                  <a:pt x="3060000" y="18000"/>
                </a:cubicBezTo>
                <a:lnTo>
                  <a:pt x="3060000" y="18000"/>
                </a:lnTo>
                <a:cubicBezTo>
                  <a:pt x="3057765" y="27676"/>
                  <a:pt x="3052710" y="38099"/>
                  <a:pt x="3042000" y="36000"/>
                </a:cubicBezTo>
                <a:cubicBezTo>
                  <a:pt x="2852984" y="17972"/>
                  <a:pt x="2651947" y="8937"/>
                  <a:pt x="2437200" y="36000"/>
                </a:cubicBezTo>
                <a:cubicBezTo>
                  <a:pt x="2222453" y="63063"/>
                  <a:pt x="2037738" y="18113"/>
                  <a:pt x="1771920" y="36000"/>
                </a:cubicBezTo>
                <a:cubicBezTo>
                  <a:pt x="1506102" y="53887"/>
                  <a:pt x="1374812" y="12836"/>
                  <a:pt x="1167120" y="36000"/>
                </a:cubicBezTo>
                <a:cubicBezTo>
                  <a:pt x="959428" y="59164"/>
                  <a:pt x="576195" y="5768"/>
                  <a:pt x="18000" y="36000"/>
                </a:cubicBezTo>
                <a:cubicBezTo>
                  <a:pt x="8127" y="36380"/>
                  <a:pt x="-317" y="29450"/>
                  <a:pt x="0" y="18000"/>
                </a:cubicBezTo>
                <a:close/>
              </a:path>
            </a:pathLst>
          </a:custGeom>
          <a:solidFill>
            <a:schemeClr val="accent1">
              <a:lumMod val="50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Slider Line">
            <a:extLst>
              <a:ext uri="{FF2B5EF4-FFF2-40B4-BE49-F238E27FC236}">
                <a16:creationId xmlns:a16="http://schemas.microsoft.com/office/drawing/2014/main" id="{014B1C90-2FDA-4EF4-A9F6-C3CF35511C0B}"/>
              </a:ext>
            </a:extLst>
          </p:cNvPr>
          <p:cNvSpPr/>
          <p:nvPr/>
        </p:nvSpPr>
        <p:spPr>
          <a:xfrm rot="5400000">
            <a:off x="4272220" y="2804642"/>
            <a:ext cx="3060000" cy="36000"/>
          </a:xfrm>
          <a:custGeom>
            <a:avLst/>
            <a:gdLst>
              <a:gd name="connsiteX0" fmla="*/ 0 w 3060000"/>
              <a:gd name="connsiteY0" fmla="*/ 18000 h 36000"/>
              <a:gd name="connsiteX1" fmla="*/ 18000 w 3060000"/>
              <a:gd name="connsiteY1" fmla="*/ 0 h 36000"/>
              <a:gd name="connsiteX2" fmla="*/ 653040 w 3060000"/>
              <a:gd name="connsiteY2" fmla="*/ 0 h 36000"/>
              <a:gd name="connsiteX3" fmla="*/ 1167120 w 3060000"/>
              <a:gd name="connsiteY3" fmla="*/ 0 h 36000"/>
              <a:gd name="connsiteX4" fmla="*/ 1681200 w 3060000"/>
              <a:gd name="connsiteY4" fmla="*/ 0 h 36000"/>
              <a:gd name="connsiteX5" fmla="*/ 2286000 w 3060000"/>
              <a:gd name="connsiteY5" fmla="*/ 0 h 36000"/>
              <a:gd name="connsiteX6" fmla="*/ 3042000 w 3060000"/>
              <a:gd name="connsiteY6" fmla="*/ 0 h 36000"/>
              <a:gd name="connsiteX7" fmla="*/ 3060000 w 3060000"/>
              <a:gd name="connsiteY7" fmla="*/ 18000 h 36000"/>
              <a:gd name="connsiteX8" fmla="*/ 3060000 w 3060000"/>
              <a:gd name="connsiteY8" fmla="*/ 18000 h 36000"/>
              <a:gd name="connsiteX9" fmla="*/ 3042000 w 3060000"/>
              <a:gd name="connsiteY9" fmla="*/ 36000 h 36000"/>
              <a:gd name="connsiteX10" fmla="*/ 2527920 w 3060000"/>
              <a:gd name="connsiteY10" fmla="*/ 36000 h 36000"/>
              <a:gd name="connsiteX11" fmla="*/ 1892880 w 3060000"/>
              <a:gd name="connsiteY11" fmla="*/ 36000 h 36000"/>
              <a:gd name="connsiteX12" fmla="*/ 1227600 w 3060000"/>
              <a:gd name="connsiteY12" fmla="*/ 36000 h 36000"/>
              <a:gd name="connsiteX13" fmla="*/ 683280 w 3060000"/>
              <a:gd name="connsiteY13" fmla="*/ 36000 h 36000"/>
              <a:gd name="connsiteX14" fmla="*/ 18000 w 3060000"/>
              <a:gd name="connsiteY14" fmla="*/ 36000 h 36000"/>
              <a:gd name="connsiteX15" fmla="*/ 0 w 3060000"/>
              <a:gd name="connsiteY15"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060000" h="36000" fill="none" extrusionOk="0">
                <a:moveTo>
                  <a:pt x="0" y="18000"/>
                </a:moveTo>
                <a:cubicBezTo>
                  <a:pt x="788" y="8842"/>
                  <a:pt x="8427" y="355"/>
                  <a:pt x="18000" y="0"/>
                </a:cubicBezTo>
                <a:cubicBezTo>
                  <a:pt x="333080" y="-22665"/>
                  <a:pt x="514845" y="-24744"/>
                  <a:pt x="653040" y="0"/>
                </a:cubicBezTo>
                <a:cubicBezTo>
                  <a:pt x="791235" y="24744"/>
                  <a:pt x="978497" y="469"/>
                  <a:pt x="1167120" y="0"/>
                </a:cubicBezTo>
                <a:cubicBezTo>
                  <a:pt x="1355743" y="-469"/>
                  <a:pt x="1488899" y="-3069"/>
                  <a:pt x="1681200" y="0"/>
                </a:cubicBezTo>
                <a:cubicBezTo>
                  <a:pt x="1873501" y="3069"/>
                  <a:pt x="2117715" y="3943"/>
                  <a:pt x="2286000" y="0"/>
                </a:cubicBezTo>
                <a:cubicBezTo>
                  <a:pt x="2454285" y="-3943"/>
                  <a:pt x="2693445" y="-3707"/>
                  <a:pt x="3042000" y="0"/>
                </a:cubicBezTo>
                <a:cubicBezTo>
                  <a:pt x="3052731" y="1052"/>
                  <a:pt x="3059436" y="9034"/>
                  <a:pt x="3060000" y="18000"/>
                </a:cubicBezTo>
                <a:lnTo>
                  <a:pt x="3060000" y="18000"/>
                </a:lnTo>
                <a:cubicBezTo>
                  <a:pt x="3060520" y="28013"/>
                  <a:pt x="3050494" y="35169"/>
                  <a:pt x="3042000" y="36000"/>
                </a:cubicBezTo>
                <a:cubicBezTo>
                  <a:pt x="2843605" y="33018"/>
                  <a:pt x="2762802" y="34471"/>
                  <a:pt x="2527920" y="36000"/>
                </a:cubicBezTo>
                <a:cubicBezTo>
                  <a:pt x="2293038" y="37529"/>
                  <a:pt x="2045464" y="49397"/>
                  <a:pt x="1892880" y="36000"/>
                </a:cubicBezTo>
                <a:cubicBezTo>
                  <a:pt x="1740296" y="22603"/>
                  <a:pt x="1474036" y="49355"/>
                  <a:pt x="1227600" y="36000"/>
                </a:cubicBezTo>
                <a:cubicBezTo>
                  <a:pt x="981164" y="22645"/>
                  <a:pt x="954990" y="43144"/>
                  <a:pt x="683280" y="36000"/>
                </a:cubicBezTo>
                <a:cubicBezTo>
                  <a:pt x="411570" y="28856"/>
                  <a:pt x="158847" y="25994"/>
                  <a:pt x="18000" y="36000"/>
                </a:cubicBezTo>
                <a:cubicBezTo>
                  <a:pt x="8204" y="35677"/>
                  <a:pt x="-637" y="29464"/>
                  <a:pt x="0" y="18000"/>
                </a:cubicBezTo>
                <a:close/>
              </a:path>
              <a:path w="3060000" h="36000" stroke="0" extrusionOk="0">
                <a:moveTo>
                  <a:pt x="0" y="18000"/>
                </a:moveTo>
                <a:cubicBezTo>
                  <a:pt x="-423" y="7816"/>
                  <a:pt x="8071" y="-375"/>
                  <a:pt x="18000" y="0"/>
                </a:cubicBezTo>
                <a:cubicBezTo>
                  <a:pt x="286146" y="19993"/>
                  <a:pt x="407817" y="-31626"/>
                  <a:pt x="683280" y="0"/>
                </a:cubicBezTo>
                <a:cubicBezTo>
                  <a:pt x="958743" y="31626"/>
                  <a:pt x="1128306" y="3445"/>
                  <a:pt x="1348560" y="0"/>
                </a:cubicBezTo>
                <a:cubicBezTo>
                  <a:pt x="1568814" y="-3445"/>
                  <a:pt x="1720494" y="8406"/>
                  <a:pt x="1953360" y="0"/>
                </a:cubicBezTo>
                <a:cubicBezTo>
                  <a:pt x="2186226" y="-8406"/>
                  <a:pt x="2525517" y="13571"/>
                  <a:pt x="3042000" y="0"/>
                </a:cubicBezTo>
                <a:cubicBezTo>
                  <a:pt x="3051049" y="708"/>
                  <a:pt x="3061239" y="10157"/>
                  <a:pt x="3060000" y="18000"/>
                </a:cubicBezTo>
                <a:lnTo>
                  <a:pt x="3060000" y="18000"/>
                </a:lnTo>
                <a:cubicBezTo>
                  <a:pt x="3057765" y="27676"/>
                  <a:pt x="3052710" y="38099"/>
                  <a:pt x="3042000" y="36000"/>
                </a:cubicBezTo>
                <a:cubicBezTo>
                  <a:pt x="2852984" y="17972"/>
                  <a:pt x="2651947" y="8937"/>
                  <a:pt x="2437200" y="36000"/>
                </a:cubicBezTo>
                <a:cubicBezTo>
                  <a:pt x="2222453" y="63063"/>
                  <a:pt x="2037738" y="18113"/>
                  <a:pt x="1771920" y="36000"/>
                </a:cubicBezTo>
                <a:cubicBezTo>
                  <a:pt x="1506102" y="53887"/>
                  <a:pt x="1374812" y="12836"/>
                  <a:pt x="1167120" y="36000"/>
                </a:cubicBezTo>
                <a:cubicBezTo>
                  <a:pt x="959428" y="59164"/>
                  <a:pt x="576195" y="5768"/>
                  <a:pt x="18000" y="36000"/>
                </a:cubicBezTo>
                <a:cubicBezTo>
                  <a:pt x="8127" y="36380"/>
                  <a:pt x="-317" y="29450"/>
                  <a:pt x="0" y="18000"/>
                </a:cubicBezTo>
                <a:close/>
              </a:path>
            </a:pathLst>
          </a:custGeom>
          <a:solidFill>
            <a:schemeClr val="accent1">
              <a:lumMod val="50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888320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5000"/>
            <a:lum/>
          </a:blip>
          <a:srcRect/>
          <a:stretch>
            <a:fillRect t="-41000" b="-41000"/>
          </a:stretch>
        </a:blipFill>
        <a:effectLst/>
      </p:bgPr>
    </p:bg>
    <p:spTree>
      <p:nvGrpSpPr>
        <p:cNvPr id="1" name=""/>
        <p:cNvGrpSpPr/>
        <p:nvPr/>
      </p:nvGrpSpPr>
      <p:grpSpPr>
        <a:xfrm>
          <a:off x="0" y="0"/>
          <a:ext cx="0" cy="0"/>
          <a:chOff x="0" y="0"/>
          <a:chExt cx="0" cy="0"/>
        </a:xfrm>
      </p:grpSpPr>
      <p:grpSp>
        <p:nvGrpSpPr>
          <p:cNvPr id="28" name="Group 27">
            <a:extLst>
              <a:ext uri="{FF2B5EF4-FFF2-40B4-BE49-F238E27FC236}">
                <a16:creationId xmlns:a16="http://schemas.microsoft.com/office/drawing/2014/main" id="{E4D628B0-7522-4E8C-9317-AF3026312AA6}"/>
              </a:ext>
            </a:extLst>
          </p:cNvPr>
          <p:cNvGrpSpPr/>
          <p:nvPr/>
        </p:nvGrpSpPr>
        <p:grpSpPr>
          <a:xfrm rot="10800000">
            <a:off x="6944583" y="3429000"/>
            <a:ext cx="159466" cy="650703"/>
            <a:chOff x="7691244" y="4221331"/>
            <a:chExt cx="159466" cy="650703"/>
          </a:xfrm>
          <a:solidFill>
            <a:schemeClr val="accent1">
              <a:lumMod val="50000"/>
            </a:schemeClr>
          </a:solidFill>
        </p:grpSpPr>
        <p:sp>
          <p:nvSpPr>
            <p:cNvPr id="24" name="Slider Line">
              <a:extLst>
                <a:ext uri="{FF2B5EF4-FFF2-40B4-BE49-F238E27FC236}">
                  <a16:creationId xmlns:a16="http://schemas.microsoft.com/office/drawing/2014/main" id="{DBB44121-5662-4343-BA04-6AE18A945C62}"/>
                </a:ext>
              </a:extLst>
            </p:cNvPr>
            <p:cNvSpPr/>
            <p:nvPr/>
          </p:nvSpPr>
          <p:spPr>
            <a:xfrm rot="5400000">
              <a:off x="7464977" y="4509331"/>
              <a:ext cx="612000" cy="36000"/>
            </a:xfrm>
            <a:custGeom>
              <a:avLst/>
              <a:gdLst>
                <a:gd name="connsiteX0" fmla="*/ 0 w 612000"/>
                <a:gd name="connsiteY0" fmla="*/ 18000 h 36000"/>
                <a:gd name="connsiteX1" fmla="*/ 18000 w 612000"/>
                <a:gd name="connsiteY1" fmla="*/ 0 h 36000"/>
                <a:gd name="connsiteX2" fmla="*/ 594000 w 612000"/>
                <a:gd name="connsiteY2" fmla="*/ 0 h 36000"/>
                <a:gd name="connsiteX3" fmla="*/ 612000 w 612000"/>
                <a:gd name="connsiteY3" fmla="*/ 18000 h 36000"/>
                <a:gd name="connsiteX4" fmla="*/ 612000 w 612000"/>
                <a:gd name="connsiteY4" fmla="*/ 18000 h 36000"/>
                <a:gd name="connsiteX5" fmla="*/ 594000 w 612000"/>
                <a:gd name="connsiteY5" fmla="*/ 36000 h 36000"/>
                <a:gd name="connsiteX6" fmla="*/ 18000 w 612000"/>
                <a:gd name="connsiteY6" fmla="*/ 36000 h 36000"/>
                <a:gd name="connsiteX7" fmla="*/ 0 w 612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2000" h="36000" fill="none" extrusionOk="0">
                  <a:moveTo>
                    <a:pt x="0" y="18000"/>
                  </a:moveTo>
                  <a:cubicBezTo>
                    <a:pt x="677" y="9295"/>
                    <a:pt x="6328" y="-344"/>
                    <a:pt x="18000" y="0"/>
                  </a:cubicBezTo>
                  <a:cubicBezTo>
                    <a:pt x="176241" y="16507"/>
                    <a:pt x="357122" y="26103"/>
                    <a:pt x="594000" y="0"/>
                  </a:cubicBezTo>
                  <a:cubicBezTo>
                    <a:pt x="604216" y="-876"/>
                    <a:pt x="612873" y="6333"/>
                    <a:pt x="612000" y="18000"/>
                  </a:cubicBezTo>
                  <a:lnTo>
                    <a:pt x="612000" y="18000"/>
                  </a:lnTo>
                  <a:cubicBezTo>
                    <a:pt x="613124" y="28121"/>
                    <a:pt x="603089" y="35747"/>
                    <a:pt x="594000" y="36000"/>
                  </a:cubicBezTo>
                  <a:cubicBezTo>
                    <a:pt x="328353" y="63964"/>
                    <a:pt x="184326" y="40789"/>
                    <a:pt x="18000" y="36000"/>
                  </a:cubicBezTo>
                  <a:cubicBezTo>
                    <a:pt x="6512" y="34439"/>
                    <a:pt x="-1087" y="29473"/>
                    <a:pt x="0" y="18000"/>
                  </a:cubicBezTo>
                  <a:close/>
                </a:path>
                <a:path w="612000" h="36000" stroke="0" extrusionOk="0">
                  <a:moveTo>
                    <a:pt x="0" y="18000"/>
                  </a:moveTo>
                  <a:cubicBezTo>
                    <a:pt x="-423" y="7816"/>
                    <a:pt x="8071" y="-375"/>
                    <a:pt x="18000" y="0"/>
                  </a:cubicBezTo>
                  <a:cubicBezTo>
                    <a:pt x="187535" y="1993"/>
                    <a:pt x="320110" y="25542"/>
                    <a:pt x="594000" y="0"/>
                  </a:cubicBezTo>
                  <a:cubicBezTo>
                    <a:pt x="601659" y="38"/>
                    <a:pt x="611804" y="8587"/>
                    <a:pt x="612000" y="18000"/>
                  </a:cubicBezTo>
                  <a:lnTo>
                    <a:pt x="612000" y="18000"/>
                  </a:lnTo>
                  <a:cubicBezTo>
                    <a:pt x="610187" y="27600"/>
                    <a:pt x="603471" y="35355"/>
                    <a:pt x="594000" y="36000"/>
                  </a:cubicBezTo>
                  <a:cubicBezTo>
                    <a:pt x="432059" y="23625"/>
                    <a:pt x="233276" y="259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nvGrpSpPr>
            <p:cNvPr id="25" name="Group 24">
              <a:extLst>
                <a:ext uri="{FF2B5EF4-FFF2-40B4-BE49-F238E27FC236}">
                  <a16:creationId xmlns:a16="http://schemas.microsoft.com/office/drawing/2014/main" id="{B44AFEB8-FA3F-4527-8845-F1C2945B563A}"/>
                </a:ext>
              </a:extLst>
            </p:cNvPr>
            <p:cNvGrpSpPr/>
            <p:nvPr/>
          </p:nvGrpSpPr>
          <p:grpSpPr>
            <a:xfrm flipV="1">
              <a:off x="7691244" y="4584034"/>
              <a:ext cx="159466" cy="288000"/>
              <a:chOff x="4755026" y="2347090"/>
              <a:chExt cx="159466" cy="288000"/>
            </a:xfrm>
            <a:grpFill/>
          </p:grpSpPr>
          <p:sp>
            <p:nvSpPr>
              <p:cNvPr id="26" name="Slider Line">
                <a:extLst>
                  <a:ext uri="{FF2B5EF4-FFF2-40B4-BE49-F238E27FC236}">
                    <a16:creationId xmlns:a16="http://schemas.microsoft.com/office/drawing/2014/main" id="{FDC075CE-35E2-4FCE-9499-279AC072E235}"/>
                  </a:ext>
                </a:extLst>
              </p:cNvPr>
              <p:cNvSpPr/>
              <p:nvPr/>
            </p:nvSpPr>
            <p:spPr>
              <a:xfrm rot="7078780">
                <a:off x="4647026" y="2473487"/>
                <a:ext cx="252000" cy="36000"/>
              </a:xfrm>
              <a:custGeom>
                <a:avLst/>
                <a:gdLst>
                  <a:gd name="connsiteX0" fmla="*/ 0 w 252000"/>
                  <a:gd name="connsiteY0" fmla="*/ 18000 h 36000"/>
                  <a:gd name="connsiteX1" fmla="*/ 18000 w 252000"/>
                  <a:gd name="connsiteY1" fmla="*/ 0 h 36000"/>
                  <a:gd name="connsiteX2" fmla="*/ 234000 w 252000"/>
                  <a:gd name="connsiteY2" fmla="*/ 0 h 36000"/>
                  <a:gd name="connsiteX3" fmla="*/ 252000 w 252000"/>
                  <a:gd name="connsiteY3" fmla="*/ 18000 h 36000"/>
                  <a:gd name="connsiteX4" fmla="*/ 252000 w 252000"/>
                  <a:gd name="connsiteY4" fmla="*/ 18000 h 36000"/>
                  <a:gd name="connsiteX5" fmla="*/ 234000 w 252000"/>
                  <a:gd name="connsiteY5" fmla="*/ 36000 h 36000"/>
                  <a:gd name="connsiteX6" fmla="*/ 18000 w 252000"/>
                  <a:gd name="connsiteY6" fmla="*/ 36000 h 36000"/>
                  <a:gd name="connsiteX7" fmla="*/ 0 w 252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2000" h="36000" fill="none" extrusionOk="0">
                    <a:moveTo>
                      <a:pt x="0" y="18000"/>
                    </a:moveTo>
                    <a:cubicBezTo>
                      <a:pt x="677" y="9295"/>
                      <a:pt x="6328" y="-344"/>
                      <a:pt x="18000" y="0"/>
                    </a:cubicBezTo>
                    <a:cubicBezTo>
                      <a:pt x="114268" y="-8693"/>
                      <a:pt x="128113" y="8103"/>
                      <a:pt x="234000" y="0"/>
                    </a:cubicBezTo>
                    <a:cubicBezTo>
                      <a:pt x="244216" y="-876"/>
                      <a:pt x="252873" y="6333"/>
                      <a:pt x="252000" y="18000"/>
                    </a:cubicBezTo>
                    <a:lnTo>
                      <a:pt x="252000" y="18000"/>
                    </a:lnTo>
                    <a:cubicBezTo>
                      <a:pt x="253124" y="28121"/>
                      <a:pt x="243089" y="35747"/>
                      <a:pt x="234000" y="36000"/>
                    </a:cubicBezTo>
                    <a:cubicBezTo>
                      <a:pt x="180138" y="45964"/>
                      <a:pt x="77785" y="44389"/>
                      <a:pt x="18000" y="36000"/>
                    </a:cubicBezTo>
                    <a:cubicBezTo>
                      <a:pt x="6512" y="34439"/>
                      <a:pt x="-1087" y="29473"/>
                      <a:pt x="0" y="18000"/>
                    </a:cubicBezTo>
                    <a:close/>
                  </a:path>
                  <a:path w="252000" h="36000" stroke="0" extrusionOk="0">
                    <a:moveTo>
                      <a:pt x="0" y="18000"/>
                    </a:moveTo>
                    <a:cubicBezTo>
                      <a:pt x="-423" y="7816"/>
                      <a:pt x="8071" y="-375"/>
                      <a:pt x="18000" y="0"/>
                    </a:cubicBezTo>
                    <a:cubicBezTo>
                      <a:pt x="110535" y="-1607"/>
                      <a:pt x="152774" y="342"/>
                      <a:pt x="234000" y="0"/>
                    </a:cubicBezTo>
                    <a:cubicBezTo>
                      <a:pt x="241659" y="38"/>
                      <a:pt x="251804" y="8587"/>
                      <a:pt x="252000" y="18000"/>
                    </a:cubicBezTo>
                    <a:lnTo>
                      <a:pt x="252000" y="18000"/>
                    </a:lnTo>
                    <a:cubicBezTo>
                      <a:pt x="250187" y="27600"/>
                      <a:pt x="243471" y="35355"/>
                      <a:pt x="234000" y="36000"/>
                    </a:cubicBezTo>
                    <a:cubicBezTo>
                      <a:pt x="143092" y="27225"/>
                      <a:pt x="68084" y="295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27" name="Slider Line">
                <a:extLst>
                  <a:ext uri="{FF2B5EF4-FFF2-40B4-BE49-F238E27FC236}">
                    <a16:creationId xmlns:a16="http://schemas.microsoft.com/office/drawing/2014/main" id="{E647438E-B3ED-45A7-8BF4-37BD7203C035}"/>
                  </a:ext>
                </a:extLst>
              </p:cNvPr>
              <p:cNvSpPr/>
              <p:nvPr/>
            </p:nvSpPr>
            <p:spPr>
              <a:xfrm rot="14521220" flipV="1">
                <a:off x="4752492" y="2473090"/>
                <a:ext cx="288000" cy="36000"/>
              </a:xfrm>
              <a:custGeom>
                <a:avLst/>
                <a:gdLst>
                  <a:gd name="connsiteX0" fmla="*/ 0 w 288000"/>
                  <a:gd name="connsiteY0" fmla="*/ 18000 h 36000"/>
                  <a:gd name="connsiteX1" fmla="*/ 18000 w 288000"/>
                  <a:gd name="connsiteY1" fmla="*/ 0 h 36000"/>
                  <a:gd name="connsiteX2" fmla="*/ 270000 w 288000"/>
                  <a:gd name="connsiteY2" fmla="*/ 0 h 36000"/>
                  <a:gd name="connsiteX3" fmla="*/ 288000 w 288000"/>
                  <a:gd name="connsiteY3" fmla="*/ 18000 h 36000"/>
                  <a:gd name="connsiteX4" fmla="*/ 288000 w 288000"/>
                  <a:gd name="connsiteY4" fmla="*/ 18000 h 36000"/>
                  <a:gd name="connsiteX5" fmla="*/ 270000 w 288000"/>
                  <a:gd name="connsiteY5" fmla="*/ 36000 h 36000"/>
                  <a:gd name="connsiteX6" fmla="*/ 18000 w 288000"/>
                  <a:gd name="connsiteY6" fmla="*/ 36000 h 36000"/>
                  <a:gd name="connsiteX7" fmla="*/ 0 w 28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8000" h="36000" fill="none" extrusionOk="0">
                    <a:moveTo>
                      <a:pt x="0" y="18000"/>
                    </a:moveTo>
                    <a:cubicBezTo>
                      <a:pt x="677" y="9295"/>
                      <a:pt x="6328" y="-344"/>
                      <a:pt x="18000" y="0"/>
                    </a:cubicBezTo>
                    <a:cubicBezTo>
                      <a:pt x="102513" y="307"/>
                      <a:pt x="169041" y="-11697"/>
                      <a:pt x="270000" y="0"/>
                    </a:cubicBezTo>
                    <a:cubicBezTo>
                      <a:pt x="280216" y="-876"/>
                      <a:pt x="288873" y="6333"/>
                      <a:pt x="288000" y="18000"/>
                    </a:cubicBezTo>
                    <a:lnTo>
                      <a:pt x="288000" y="18000"/>
                    </a:lnTo>
                    <a:cubicBezTo>
                      <a:pt x="289124" y="28121"/>
                      <a:pt x="279089" y="35747"/>
                      <a:pt x="270000" y="36000"/>
                    </a:cubicBezTo>
                    <a:cubicBezTo>
                      <a:pt x="201673" y="44164"/>
                      <a:pt x="110469" y="24589"/>
                      <a:pt x="18000" y="36000"/>
                    </a:cubicBezTo>
                    <a:cubicBezTo>
                      <a:pt x="6512" y="34439"/>
                      <a:pt x="-1087" y="29473"/>
                      <a:pt x="0" y="18000"/>
                    </a:cubicBezTo>
                    <a:close/>
                  </a:path>
                  <a:path w="288000" h="36000" stroke="0" extrusionOk="0">
                    <a:moveTo>
                      <a:pt x="0" y="18000"/>
                    </a:moveTo>
                    <a:cubicBezTo>
                      <a:pt x="-423" y="7816"/>
                      <a:pt x="8071" y="-375"/>
                      <a:pt x="18000" y="0"/>
                    </a:cubicBezTo>
                    <a:cubicBezTo>
                      <a:pt x="129678" y="7393"/>
                      <a:pt x="199354" y="2142"/>
                      <a:pt x="270000" y="0"/>
                    </a:cubicBezTo>
                    <a:cubicBezTo>
                      <a:pt x="277659" y="38"/>
                      <a:pt x="287804" y="8587"/>
                      <a:pt x="288000" y="18000"/>
                    </a:cubicBezTo>
                    <a:lnTo>
                      <a:pt x="288000" y="18000"/>
                    </a:lnTo>
                    <a:cubicBezTo>
                      <a:pt x="286187" y="27600"/>
                      <a:pt x="279471" y="35355"/>
                      <a:pt x="270000" y="36000"/>
                    </a:cubicBezTo>
                    <a:cubicBezTo>
                      <a:pt x="177976" y="25425"/>
                      <a:pt x="142563" y="313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grpSp>
      <p:grpSp>
        <p:nvGrpSpPr>
          <p:cNvPr id="35" name="Group 34">
            <a:extLst>
              <a:ext uri="{FF2B5EF4-FFF2-40B4-BE49-F238E27FC236}">
                <a16:creationId xmlns:a16="http://schemas.microsoft.com/office/drawing/2014/main" id="{3F136150-F929-457C-B18B-103C9C398CDA}"/>
              </a:ext>
            </a:extLst>
          </p:cNvPr>
          <p:cNvGrpSpPr/>
          <p:nvPr/>
        </p:nvGrpSpPr>
        <p:grpSpPr>
          <a:xfrm rot="16200000">
            <a:off x="8130687" y="2594308"/>
            <a:ext cx="159466" cy="705161"/>
            <a:chOff x="1871469" y="2099948"/>
            <a:chExt cx="159466" cy="705161"/>
          </a:xfrm>
          <a:solidFill>
            <a:schemeClr val="accent1">
              <a:lumMod val="50000"/>
            </a:schemeClr>
          </a:solidFill>
        </p:grpSpPr>
        <p:sp>
          <p:nvSpPr>
            <p:cNvPr id="36" name="Slider Line">
              <a:extLst>
                <a:ext uri="{FF2B5EF4-FFF2-40B4-BE49-F238E27FC236}">
                  <a16:creationId xmlns:a16="http://schemas.microsoft.com/office/drawing/2014/main" id="{7AE85E9D-70C1-4855-81B7-DCD2D7A63E82}"/>
                </a:ext>
              </a:extLst>
            </p:cNvPr>
            <p:cNvSpPr/>
            <p:nvPr/>
          </p:nvSpPr>
          <p:spPr>
            <a:xfrm rot="5400000">
              <a:off x="1627190" y="2405948"/>
              <a:ext cx="648000" cy="36000"/>
            </a:xfrm>
            <a:custGeom>
              <a:avLst/>
              <a:gdLst>
                <a:gd name="connsiteX0" fmla="*/ 0 w 648000"/>
                <a:gd name="connsiteY0" fmla="*/ 18000 h 36000"/>
                <a:gd name="connsiteX1" fmla="*/ 18000 w 648000"/>
                <a:gd name="connsiteY1" fmla="*/ 0 h 36000"/>
                <a:gd name="connsiteX2" fmla="*/ 630000 w 648000"/>
                <a:gd name="connsiteY2" fmla="*/ 0 h 36000"/>
                <a:gd name="connsiteX3" fmla="*/ 648000 w 648000"/>
                <a:gd name="connsiteY3" fmla="*/ 18000 h 36000"/>
                <a:gd name="connsiteX4" fmla="*/ 648000 w 648000"/>
                <a:gd name="connsiteY4" fmla="*/ 18000 h 36000"/>
                <a:gd name="connsiteX5" fmla="*/ 630000 w 648000"/>
                <a:gd name="connsiteY5" fmla="*/ 36000 h 36000"/>
                <a:gd name="connsiteX6" fmla="*/ 18000 w 648000"/>
                <a:gd name="connsiteY6" fmla="*/ 36000 h 36000"/>
                <a:gd name="connsiteX7" fmla="*/ 0 w 64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8000" h="36000" fill="none" extrusionOk="0">
                  <a:moveTo>
                    <a:pt x="0" y="18000"/>
                  </a:moveTo>
                  <a:cubicBezTo>
                    <a:pt x="677" y="9295"/>
                    <a:pt x="6328" y="-344"/>
                    <a:pt x="18000" y="0"/>
                  </a:cubicBezTo>
                  <a:cubicBezTo>
                    <a:pt x="281050" y="29107"/>
                    <a:pt x="375327" y="-4497"/>
                    <a:pt x="630000" y="0"/>
                  </a:cubicBezTo>
                  <a:cubicBezTo>
                    <a:pt x="640216" y="-876"/>
                    <a:pt x="648873" y="6333"/>
                    <a:pt x="648000" y="18000"/>
                  </a:cubicBezTo>
                  <a:lnTo>
                    <a:pt x="648000" y="18000"/>
                  </a:lnTo>
                  <a:cubicBezTo>
                    <a:pt x="649124" y="28121"/>
                    <a:pt x="639089" y="35747"/>
                    <a:pt x="630000" y="36000"/>
                  </a:cubicBezTo>
                  <a:cubicBezTo>
                    <a:pt x="496432" y="44164"/>
                    <a:pt x="190458" y="42589"/>
                    <a:pt x="18000" y="36000"/>
                  </a:cubicBezTo>
                  <a:cubicBezTo>
                    <a:pt x="6512" y="34439"/>
                    <a:pt x="-1087" y="29473"/>
                    <a:pt x="0" y="18000"/>
                  </a:cubicBezTo>
                  <a:close/>
                </a:path>
                <a:path w="648000" h="36000" stroke="0" extrusionOk="0">
                  <a:moveTo>
                    <a:pt x="0" y="18000"/>
                  </a:moveTo>
                  <a:cubicBezTo>
                    <a:pt x="-423" y="7816"/>
                    <a:pt x="8071" y="-375"/>
                    <a:pt x="18000" y="0"/>
                  </a:cubicBezTo>
                  <a:cubicBezTo>
                    <a:pt x="292112" y="21793"/>
                    <a:pt x="382388" y="9342"/>
                    <a:pt x="630000" y="0"/>
                  </a:cubicBezTo>
                  <a:cubicBezTo>
                    <a:pt x="637659" y="38"/>
                    <a:pt x="647804" y="8587"/>
                    <a:pt x="648000" y="18000"/>
                  </a:cubicBezTo>
                  <a:lnTo>
                    <a:pt x="648000" y="18000"/>
                  </a:lnTo>
                  <a:cubicBezTo>
                    <a:pt x="646187" y="27600"/>
                    <a:pt x="639471" y="35355"/>
                    <a:pt x="630000" y="36000"/>
                  </a:cubicBezTo>
                  <a:cubicBezTo>
                    <a:pt x="503331" y="39825"/>
                    <a:pt x="249991" y="97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nvGrpSpPr>
            <p:cNvPr id="37" name="Group 36">
              <a:extLst>
                <a:ext uri="{FF2B5EF4-FFF2-40B4-BE49-F238E27FC236}">
                  <a16:creationId xmlns:a16="http://schemas.microsoft.com/office/drawing/2014/main" id="{1370FD75-3F42-4AC2-8D9A-3B06B27FD6D4}"/>
                </a:ext>
              </a:extLst>
            </p:cNvPr>
            <p:cNvGrpSpPr/>
            <p:nvPr/>
          </p:nvGrpSpPr>
          <p:grpSpPr>
            <a:xfrm flipV="1">
              <a:off x="1871469" y="2517109"/>
              <a:ext cx="159466" cy="288000"/>
              <a:chOff x="4755026" y="2347090"/>
              <a:chExt cx="159466" cy="288000"/>
            </a:xfrm>
            <a:grpFill/>
          </p:grpSpPr>
          <p:sp>
            <p:nvSpPr>
              <p:cNvPr id="38" name="Slider Line">
                <a:extLst>
                  <a:ext uri="{FF2B5EF4-FFF2-40B4-BE49-F238E27FC236}">
                    <a16:creationId xmlns:a16="http://schemas.microsoft.com/office/drawing/2014/main" id="{36ECA8D5-BB7B-4DCB-A3A7-04BAC859CA9E}"/>
                  </a:ext>
                </a:extLst>
              </p:cNvPr>
              <p:cNvSpPr/>
              <p:nvPr/>
            </p:nvSpPr>
            <p:spPr>
              <a:xfrm rot="7078780">
                <a:off x="4647026" y="2473487"/>
                <a:ext cx="252000" cy="36000"/>
              </a:xfrm>
              <a:custGeom>
                <a:avLst/>
                <a:gdLst>
                  <a:gd name="connsiteX0" fmla="*/ 0 w 252000"/>
                  <a:gd name="connsiteY0" fmla="*/ 18000 h 36000"/>
                  <a:gd name="connsiteX1" fmla="*/ 18000 w 252000"/>
                  <a:gd name="connsiteY1" fmla="*/ 0 h 36000"/>
                  <a:gd name="connsiteX2" fmla="*/ 234000 w 252000"/>
                  <a:gd name="connsiteY2" fmla="*/ 0 h 36000"/>
                  <a:gd name="connsiteX3" fmla="*/ 252000 w 252000"/>
                  <a:gd name="connsiteY3" fmla="*/ 18000 h 36000"/>
                  <a:gd name="connsiteX4" fmla="*/ 252000 w 252000"/>
                  <a:gd name="connsiteY4" fmla="*/ 18000 h 36000"/>
                  <a:gd name="connsiteX5" fmla="*/ 234000 w 252000"/>
                  <a:gd name="connsiteY5" fmla="*/ 36000 h 36000"/>
                  <a:gd name="connsiteX6" fmla="*/ 18000 w 252000"/>
                  <a:gd name="connsiteY6" fmla="*/ 36000 h 36000"/>
                  <a:gd name="connsiteX7" fmla="*/ 0 w 252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2000" h="36000" fill="none" extrusionOk="0">
                    <a:moveTo>
                      <a:pt x="0" y="18000"/>
                    </a:moveTo>
                    <a:cubicBezTo>
                      <a:pt x="677" y="9295"/>
                      <a:pt x="6328" y="-344"/>
                      <a:pt x="18000" y="0"/>
                    </a:cubicBezTo>
                    <a:cubicBezTo>
                      <a:pt x="114268" y="-8693"/>
                      <a:pt x="128113" y="8103"/>
                      <a:pt x="234000" y="0"/>
                    </a:cubicBezTo>
                    <a:cubicBezTo>
                      <a:pt x="244216" y="-876"/>
                      <a:pt x="252873" y="6333"/>
                      <a:pt x="252000" y="18000"/>
                    </a:cubicBezTo>
                    <a:lnTo>
                      <a:pt x="252000" y="18000"/>
                    </a:lnTo>
                    <a:cubicBezTo>
                      <a:pt x="253124" y="28121"/>
                      <a:pt x="243089" y="35747"/>
                      <a:pt x="234000" y="36000"/>
                    </a:cubicBezTo>
                    <a:cubicBezTo>
                      <a:pt x="180138" y="45964"/>
                      <a:pt x="77785" y="44389"/>
                      <a:pt x="18000" y="36000"/>
                    </a:cubicBezTo>
                    <a:cubicBezTo>
                      <a:pt x="6512" y="34439"/>
                      <a:pt x="-1087" y="29473"/>
                      <a:pt x="0" y="18000"/>
                    </a:cubicBezTo>
                    <a:close/>
                  </a:path>
                  <a:path w="252000" h="36000" stroke="0" extrusionOk="0">
                    <a:moveTo>
                      <a:pt x="0" y="18000"/>
                    </a:moveTo>
                    <a:cubicBezTo>
                      <a:pt x="-423" y="7816"/>
                      <a:pt x="8071" y="-375"/>
                      <a:pt x="18000" y="0"/>
                    </a:cubicBezTo>
                    <a:cubicBezTo>
                      <a:pt x="110535" y="-1607"/>
                      <a:pt x="152774" y="342"/>
                      <a:pt x="234000" y="0"/>
                    </a:cubicBezTo>
                    <a:cubicBezTo>
                      <a:pt x="241659" y="38"/>
                      <a:pt x="251804" y="8587"/>
                      <a:pt x="252000" y="18000"/>
                    </a:cubicBezTo>
                    <a:lnTo>
                      <a:pt x="252000" y="18000"/>
                    </a:lnTo>
                    <a:cubicBezTo>
                      <a:pt x="250187" y="27600"/>
                      <a:pt x="243471" y="35355"/>
                      <a:pt x="234000" y="36000"/>
                    </a:cubicBezTo>
                    <a:cubicBezTo>
                      <a:pt x="143092" y="27225"/>
                      <a:pt x="68084" y="295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39" name="Slider Line">
                <a:extLst>
                  <a:ext uri="{FF2B5EF4-FFF2-40B4-BE49-F238E27FC236}">
                    <a16:creationId xmlns:a16="http://schemas.microsoft.com/office/drawing/2014/main" id="{8478F890-4116-466D-9560-4C4EA1E6523A}"/>
                  </a:ext>
                </a:extLst>
              </p:cNvPr>
              <p:cNvSpPr/>
              <p:nvPr/>
            </p:nvSpPr>
            <p:spPr>
              <a:xfrm rot="14521220" flipV="1">
                <a:off x="4752492" y="2473090"/>
                <a:ext cx="288000" cy="36000"/>
              </a:xfrm>
              <a:custGeom>
                <a:avLst/>
                <a:gdLst>
                  <a:gd name="connsiteX0" fmla="*/ 0 w 288000"/>
                  <a:gd name="connsiteY0" fmla="*/ 18000 h 36000"/>
                  <a:gd name="connsiteX1" fmla="*/ 18000 w 288000"/>
                  <a:gd name="connsiteY1" fmla="*/ 0 h 36000"/>
                  <a:gd name="connsiteX2" fmla="*/ 270000 w 288000"/>
                  <a:gd name="connsiteY2" fmla="*/ 0 h 36000"/>
                  <a:gd name="connsiteX3" fmla="*/ 288000 w 288000"/>
                  <a:gd name="connsiteY3" fmla="*/ 18000 h 36000"/>
                  <a:gd name="connsiteX4" fmla="*/ 288000 w 288000"/>
                  <a:gd name="connsiteY4" fmla="*/ 18000 h 36000"/>
                  <a:gd name="connsiteX5" fmla="*/ 270000 w 288000"/>
                  <a:gd name="connsiteY5" fmla="*/ 36000 h 36000"/>
                  <a:gd name="connsiteX6" fmla="*/ 18000 w 288000"/>
                  <a:gd name="connsiteY6" fmla="*/ 36000 h 36000"/>
                  <a:gd name="connsiteX7" fmla="*/ 0 w 28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8000" h="36000" fill="none" extrusionOk="0">
                    <a:moveTo>
                      <a:pt x="0" y="18000"/>
                    </a:moveTo>
                    <a:cubicBezTo>
                      <a:pt x="677" y="9295"/>
                      <a:pt x="6328" y="-344"/>
                      <a:pt x="18000" y="0"/>
                    </a:cubicBezTo>
                    <a:cubicBezTo>
                      <a:pt x="102513" y="307"/>
                      <a:pt x="169041" y="-11697"/>
                      <a:pt x="270000" y="0"/>
                    </a:cubicBezTo>
                    <a:cubicBezTo>
                      <a:pt x="280216" y="-876"/>
                      <a:pt x="288873" y="6333"/>
                      <a:pt x="288000" y="18000"/>
                    </a:cubicBezTo>
                    <a:lnTo>
                      <a:pt x="288000" y="18000"/>
                    </a:lnTo>
                    <a:cubicBezTo>
                      <a:pt x="289124" y="28121"/>
                      <a:pt x="279089" y="35747"/>
                      <a:pt x="270000" y="36000"/>
                    </a:cubicBezTo>
                    <a:cubicBezTo>
                      <a:pt x="201673" y="44164"/>
                      <a:pt x="110469" y="24589"/>
                      <a:pt x="18000" y="36000"/>
                    </a:cubicBezTo>
                    <a:cubicBezTo>
                      <a:pt x="6512" y="34439"/>
                      <a:pt x="-1087" y="29473"/>
                      <a:pt x="0" y="18000"/>
                    </a:cubicBezTo>
                    <a:close/>
                  </a:path>
                  <a:path w="288000" h="36000" stroke="0" extrusionOk="0">
                    <a:moveTo>
                      <a:pt x="0" y="18000"/>
                    </a:moveTo>
                    <a:cubicBezTo>
                      <a:pt x="-423" y="7816"/>
                      <a:pt x="8071" y="-375"/>
                      <a:pt x="18000" y="0"/>
                    </a:cubicBezTo>
                    <a:cubicBezTo>
                      <a:pt x="129678" y="7393"/>
                      <a:pt x="199354" y="2142"/>
                      <a:pt x="270000" y="0"/>
                    </a:cubicBezTo>
                    <a:cubicBezTo>
                      <a:pt x="277659" y="38"/>
                      <a:pt x="287804" y="8587"/>
                      <a:pt x="288000" y="18000"/>
                    </a:cubicBezTo>
                    <a:lnTo>
                      <a:pt x="288000" y="18000"/>
                    </a:lnTo>
                    <a:cubicBezTo>
                      <a:pt x="286187" y="27600"/>
                      <a:pt x="279471" y="35355"/>
                      <a:pt x="270000" y="36000"/>
                    </a:cubicBezTo>
                    <a:cubicBezTo>
                      <a:pt x="177976" y="25425"/>
                      <a:pt x="142563" y="313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grpSp>
      <p:grpSp>
        <p:nvGrpSpPr>
          <p:cNvPr id="29" name="Group 28">
            <a:extLst>
              <a:ext uri="{FF2B5EF4-FFF2-40B4-BE49-F238E27FC236}">
                <a16:creationId xmlns:a16="http://schemas.microsoft.com/office/drawing/2014/main" id="{5E6F03BF-DD9E-4DDB-9353-34C91859E6C8}"/>
              </a:ext>
            </a:extLst>
          </p:cNvPr>
          <p:cNvGrpSpPr/>
          <p:nvPr/>
        </p:nvGrpSpPr>
        <p:grpSpPr>
          <a:xfrm>
            <a:off x="6281176" y="2517915"/>
            <a:ext cx="1486280" cy="895482"/>
            <a:chOff x="2455481" y="2981259"/>
            <a:chExt cx="1486280" cy="895482"/>
          </a:xfrm>
        </p:grpSpPr>
        <p:sp>
          <p:nvSpPr>
            <p:cNvPr id="30" name="Picture Placeholder Background">
              <a:extLst>
                <a:ext uri="{FF2B5EF4-FFF2-40B4-BE49-F238E27FC236}">
                  <a16:creationId xmlns:a16="http://schemas.microsoft.com/office/drawing/2014/main" id="{76AF14E3-5BAD-45A2-92F5-350C37960F83}"/>
                </a:ext>
              </a:extLst>
            </p:cNvPr>
            <p:cNvSpPr/>
            <p:nvPr/>
          </p:nvSpPr>
          <p:spPr>
            <a:xfrm>
              <a:off x="2455481" y="2981259"/>
              <a:ext cx="1486280" cy="895482"/>
            </a:xfrm>
            <a:custGeom>
              <a:avLst/>
              <a:gdLst>
                <a:gd name="connsiteX0" fmla="*/ 0 w 1486280"/>
                <a:gd name="connsiteY0" fmla="*/ 11059 h 895482"/>
                <a:gd name="connsiteX1" fmla="*/ 11059 w 1486280"/>
                <a:gd name="connsiteY1" fmla="*/ 0 h 895482"/>
                <a:gd name="connsiteX2" fmla="*/ 499113 w 1486280"/>
                <a:gd name="connsiteY2" fmla="*/ 0 h 895482"/>
                <a:gd name="connsiteX3" fmla="*/ 1016450 w 1486280"/>
                <a:gd name="connsiteY3" fmla="*/ 0 h 895482"/>
                <a:gd name="connsiteX4" fmla="*/ 1475221 w 1486280"/>
                <a:gd name="connsiteY4" fmla="*/ 0 h 895482"/>
                <a:gd name="connsiteX5" fmla="*/ 1486280 w 1486280"/>
                <a:gd name="connsiteY5" fmla="*/ 11059 h 895482"/>
                <a:gd name="connsiteX6" fmla="*/ 1486280 w 1486280"/>
                <a:gd name="connsiteY6" fmla="*/ 421540 h 895482"/>
                <a:gd name="connsiteX7" fmla="*/ 1486280 w 1486280"/>
                <a:gd name="connsiteY7" fmla="*/ 884423 h 895482"/>
                <a:gd name="connsiteX8" fmla="*/ 1475221 w 1486280"/>
                <a:gd name="connsiteY8" fmla="*/ 895482 h 895482"/>
                <a:gd name="connsiteX9" fmla="*/ 1001809 w 1486280"/>
                <a:gd name="connsiteY9" fmla="*/ 895482 h 895482"/>
                <a:gd name="connsiteX10" fmla="*/ 484471 w 1486280"/>
                <a:gd name="connsiteY10" fmla="*/ 895482 h 895482"/>
                <a:gd name="connsiteX11" fmla="*/ 11059 w 1486280"/>
                <a:gd name="connsiteY11" fmla="*/ 895482 h 895482"/>
                <a:gd name="connsiteX12" fmla="*/ 0 w 1486280"/>
                <a:gd name="connsiteY12" fmla="*/ 884423 h 895482"/>
                <a:gd name="connsiteX13" fmla="*/ 0 w 1486280"/>
                <a:gd name="connsiteY13" fmla="*/ 430274 h 895482"/>
                <a:gd name="connsiteX14" fmla="*/ 0 w 1486280"/>
                <a:gd name="connsiteY14" fmla="*/ 11059 h 89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86280" h="895482" fill="none" extrusionOk="0">
                  <a:moveTo>
                    <a:pt x="0" y="11059"/>
                  </a:moveTo>
                  <a:cubicBezTo>
                    <a:pt x="-436" y="3699"/>
                    <a:pt x="3935" y="-872"/>
                    <a:pt x="11059" y="0"/>
                  </a:cubicBezTo>
                  <a:cubicBezTo>
                    <a:pt x="129745" y="-14247"/>
                    <a:pt x="278309" y="463"/>
                    <a:pt x="499113" y="0"/>
                  </a:cubicBezTo>
                  <a:cubicBezTo>
                    <a:pt x="719917" y="-463"/>
                    <a:pt x="889362" y="6558"/>
                    <a:pt x="1016450" y="0"/>
                  </a:cubicBezTo>
                  <a:cubicBezTo>
                    <a:pt x="1143538" y="-6558"/>
                    <a:pt x="1306616" y="7602"/>
                    <a:pt x="1475221" y="0"/>
                  </a:cubicBezTo>
                  <a:cubicBezTo>
                    <a:pt x="1479980" y="-230"/>
                    <a:pt x="1485988" y="3853"/>
                    <a:pt x="1486280" y="11059"/>
                  </a:cubicBezTo>
                  <a:cubicBezTo>
                    <a:pt x="1493740" y="119039"/>
                    <a:pt x="1466487" y="241796"/>
                    <a:pt x="1486280" y="421540"/>
                  </a:cubicBezTo>
                  <a:cubicBezTo>
                    <a:pt x="1506073" y="601284"/>
                    <a:pt x="1482326" y="671521"/>
                    <a:pt x="1486280" y="884423"/>
                  </a:cubicBezTo>
                  <a:cubicBezTo>
                    <a:pt x="1486555" y="889567"/>
                    <a:pt x="1481314" y="895071"/>
                    <a:pt x="1475221" y="895482"/>
                  </a:cubicBezTo>
                  <a:cubicBezTo>
                    <a:pt x="1304707" y="908088"/>
                    <a:pt x="1150498" y="918973"/>
                    <a:pt x="1001809" y="895482"/>
                  </a:cubicBezTo>
                  <a:cubicBezTo>
                    <a:pt x="853120" y="871991"/>
                    <a:pt x="663144" y="889333"/>
                    <a:pt x="484471" y="895482"/>
                  </a:cubicBezTo>
                  <a:cubicBezTo>
                    <a:pt x="305798" y="901631"/>
                    <a:pt x="171067" y="890286"/>
                    <a:pt x="11059" y="895482"/>
                  </a:cubicBezTo>
                  <a:cubicBezTo>
                    <a:pt x="4518" y="895762"/>
                    <a:pt x="-1450" y="890801"/>
                    <a:pt x="0" y="884423"/>
                  </a:cubicBezTo>
                  <a:cubicBezTo>
                    <a:pt x="15747" y="714670"/>
                    <a:pt x="-4572" y="654731"/>
                    <a:pt x="0" y="430274"/>
                  </a:cubicBezTo>
                  <a:cubicBezTo>
                    <a:pt x="4572" y="205817"/>
                    <a:pt x="-5942" y="149382"/>
                    <a:pt x="0" y="11059"/>
                  </a:cubicBezTo>
                  <a:close/>
                </a:path>
                <a:path w="1486280" h="895482" stroke="0" extrusionOk="0">
                  <a:moveTo>
                    <a:pt x="0" y="11059"/>
                  </a:moveTo>
                  <a:cubicBezTo>
                    <a:pt x="-36" y="4415"/>
                    <a:pt x="5208" y="-781"/>
                    <a:pt x="11059" y="0"/>
                  </a:cubicBezTo>
                  <a:cubicBezTo>
                    <a:pt x="209051" y="13988"/>
                    <a:pt x="312137" y="-16179"/>
                    <a:pt x="469830" y="0"/>
                  </a:cubicBezTo>
                  <a:cubicBezTo>
                    <a:pt x="627523" y="16179"/>
                    <a:pt x="822833" y="-5954"/>
                    <a:pt x="957884" y="0"/>
                  </a:cubicBezTo>
                  <a:cubicBezTo>
                    <a:pt x="1092935" y="5954"/>
                    <a:pt x="1322742" y="-7621"/>
                    <a:pt x="1475221" y="0"/>
                  </a:cubicBezTo>
                  <a:cubicBezTo>
                    <a:pt x="1481624" y="450"/>
                    <a:pt x="1485123" y="5246"/>
                    <a:pt x="1486280" y="11059"/>
                  </a:cubicBezTo>
                  <a:cubicBezTo>
                    <a:pt x="1496153" y="128826"/>
                    <a:pt x="1485025" y="233832"/>
                    <a:pt x="1486280" y="447741"/>
                  </a:cubicBezTo>
                  <a:cubicBezTo>
                    <a:pt x="1487535" y="661650"/>
                    <a:pt x="1470725" y="737570"/>
                    <a:pt x="1486280" y="884423"/>
                  </a:cubicBezTo>
                  <a:cubicBezTo>
                    <a:pt x="1485136" y="890105"/>
                    <a:pt x="1481283" y="894382"/>
                    <a:pt x="1475221" y="895482"/>
                  </a:cubicBezTo>
                  <a:cubicBezTo>
                    <a:pt x="1357411" y="885738"/>
                    <a:pt x="1208016" y="904977"/>
                    <a:pt x="987167" y="895482"/>
                  </a:cubicBezTo>
                  <a:cubicBezTo>
                    <a:pt x="766318" y="885987"/>
                    <a:pt x="716857" y="915957"/>
                    <a:pt x="499113" y="895482"/>
                  </a:cubicBezTo>
                  <a:cubicBezTo>
                    <a:pt x="281369" y="875007"/>
                    <a:pt x="196447" y="916921"/>
                    <a:pt x="11059" y="895482"/>
                  </a:cubicBezTo>
                  <a:cubicBezTo>
                    <a:pt x="4933" y="895996"/>
                    <a:pt x="-177" y="889979"/>
                    <a:pt x="0" y="884423"/>
                  </a:cubicBezTo>
                  <a:cubicBezTo>
                    <a:pt x="7997" y="796455"/>
                    <a:pt x="-20273" y="644828"/>
                    <a:pt x="0" y="447741"/>
                  </a:cubicBezTo>
                  <a:cubicBezTo>
                    <a:pt x="20273" y="250654"/>
                    <a:pt x="3656" y="111964"/>
                    <a:pt x="0" y="11059"/>
                  </a:cubicBezTo>
                  <a:close/>
                </a:path>
              </a:pathLst>
            </a:custGeom>
            <a:solidFill>
              <a:schemeClr val="bg1"/>
            </a:solidFill>
            <a:ln w="19050">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extBox 30">
              <a:extLst>
                <a:ext uri="{FF2B5EF4-FFF2-40B4-BE49-F238E27FC236}">
                  <a16:creationId xmlns:a16="http://schemas.microsoft.com/office/drawing/2014/main" id="{9DF7AF13-47EA-4CE3-89FB-56E49AD2842A}"/>
                </a:ext>
              </a:extLst>
            </p:cNvPr>
            <p:cNvSpPr txBox="1"/>
            <p:nvPr/>
          </p:nvSpPr>
          <p:spPr>
            <a:xfrm>
              <a:off x="2455481" y="3250339"/>
              <a:ext cx="1486280" cy="338554"/>
            </a:xfrm>
            <a:prstGeom prst="rect">
              <a:avLst/>
            </a:prstGeom>
            <a:noFill/>
          </p:spPr>
          <p:txBody>
            <a:bodyPr wrap="square" rtlCol="0" anchor="ctr">
              <a:spAutoFit/>
            </a:bodyPr>
            <a:lstStyle/>
            <a:p>
              <a:pPr algn="ctr"/>
              <a:r>
                <a:rPr lang="es-ES" sz="1600" b="1" dirty="0">
                  <a:latin typeface="Bradley Hand ITC" panose="03070402050302030203" pitchFamily="66" charset="0"/>
                </a:rPr>
                <a:t>Lógica</a:t>
              </a:r>
            </a:p>
          </p:txBody>
        </p:sp>
      </p:grpSp>
      <p:grpSp>
        <p:nvGrpSpPr>
          <p:cNvPr id="32" name="Group 31">
            <a:extLst>
              <a:ext uri="{FF2B5EF4-FFF2-40B4-BE49-F238E27FC236}">
                <a16:creationId xmlns:a16="http://schemas.microsoft.com/office/drawing/2014/main" id="{CF9C90F3-F531-40D0-B713-011C79530CC4}"/>
              </a:ext>
            </a:extLst>
          </p:cNvPr>
          <p:cNvGrpSpPr/>
          <p:nvPr/>
        </p:nvGrpSpPr>
        <p:grpSpPr>
          <a:xfrm>
            <a:off x="3819753" y="2517915"/>
            <a:ext cx="1486280" cy="895482"/>
            <a:chOff x="2455481" y="2981259"/>
            <a:chExt cx="1486280" cy="895482"/>
          </a:xfrm>
        </p:grpSpPr>
        <p:sp>
          <p:nvSpPr>
            <p:cNvPr id="33" name="Picture Placeholder Background">
              <a:extLst>
                <a:ext uri="{FF2B5EF4-FFF2-40B4-BE49-F238E27FC236}">
                  <a16:creationId xmlns:a16="http://schemas.microsoft.com/office/drawing/2014/main" id="{A12EE535-9E4B-41AB-A645-C490E3734384}"/>
                </a:ext>
              </a:extLst>
            </p:cNvPr>
            <p:cNvSpPr/>
            <p:nvPr/>
          </p:nvSpPr>
          <p:spPr>
            <a:xfrm>
              <a:off x="2455481" y="2981259"/>
              <a:ext cx="1486280" cy="895482"/>
            </a:xfrm>
            <a:custGeom>
              <a:avLst/>
              <a:gdLst>
                <a:gd name="connsiteX0" fmla="*/ 0 w 1486280"/>
                <a:gd name="connsiteY0" fmla="*/ 11059 h 895482"/>
                <a:gd name="connsiteX1" fmla="*/ 11059 w 1486280"/>
                <a:gd name="connsiteY1" fmla="*/ 0 h 895482"/>
                <a:gd name="connsiteX2" fmla="*/ 499113 w 1486280"/>
                <a:gd name="connsiteY2" fmla="*/ 0 h 895482"/>
                <a:gd name="connsiteX3" fmla="*/ 1016450 w 1486280"/>
                <a:gd name="connsiteY3" fmla="*/ 0 h 895482"/>
                <a:gd name="connsiteX4" fmla="*/ 1475221 w 1486280"/>
                <a:gd name="connsiteY4" fmla="*/ 0 h 895482"/>
                <a:gd name="connsiteX5" fmla="*/ 1486280 w 1486280"/>
                <a:gd name="connsiteY5" fmla="*/ 11059 h 895482"/>
                <a:gd name="connsiteX6" fmla="*/ 1486280 w 1486280"/>
                <a:gd name="connsiteY6" fmla="*/ 421540 h 895482"/>
                <a:gd name="connsiteX7" fmla="*/ 1486280 w 1486280"/>
                <a:gd name="connsiteY7" fmla="*/ 884423 h 895482"/>
                <a:gd name="connsiteX8" fmla="*/ 1475221 w 1486280"/>
                <a:gd name="connsiteY8" fmla="*/ 895482 h 895482"/>
                <a:gd name="connsiteX9" fmla="*/ 1001809 w 1486280"/>
                <a:gd name="connsiteY9" fmla="*/ 895482 h 895482"/>
                <a:gd name="connsiteX10" fmla="*/ 484471 w 1486280"/>
                <a:gd name="connsiteY10" fmla="*/ 895482 h 895482"/>
                <a:gd name="connsiteX11" fmla="*/ 11059 w 1486280"/>
                <a:gd name="connsiteY11" fmla="*/ 895482 h 895482"/>
                <a:gd name="connsiteX12" fmla="*/ 0 w 1486280"/>
                <a:gd name="connsiteY12" fmla="*/ 884423 h 895482"/>
                <a:gd name="connsiteX13" fmla="*/ 0 w 1486280"/>
                <a:gd name="connsiteY13" fmla="*/ 430274 h 895482"/>
                <a:gd name="connsiteX14" fmla="*/ 0 w 1486280"/>
                <a:gd name="connsiteY14" fmla="*/ 11059 h 89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86280" h="895482" fill="none" extrusionOk="0">
                  <a:moveTo>
                    <a:pt x="0" y="11059"/>
                  </a:moveTo>
                  <a:cubicBezTo>
                    <a:pt x="-436" y="3699"/>
                    <a:pt x="3935" y="-872"/>
                    <a:pt x="11059" y="0"/>
                  </a:cubicBezTo>
                  <a:cubicBezTo>
                    <a:pt x="129745" y="-14247"/>
                    <a:pt x="278309" y="463"/>
                    <a:pt x="499113" y="0"/>
                  </a:cubicBezTo>
                  <a:cubicBezTo>
                    <a:pt x="719917" y="-463"/>
                    <a:pt x="889362" y="6558"/>
                    <a:pt x="1016450" y="0"/>
                  </a:cubicBezTo>
                  <a:cubicBezTo>
                    <a:pt x="1143538" y="-6558"/>
                    <a:pt x="1306616" y="7602"/>
                    <a:pt x="1475221" y="0"/>
                  </a:cubicBezTo>
                  <a:cubicBezTo>
                    <a:pt x="1479980" y="-230"/>
                    <a:pt x="1485988" y="3853"/>
                    <a:pt x="1486280" y="11059"/>
                  </a:cubicBezTo>
                  <a:cubicBezTo>
                    <a:pt x="1493740" y="119039"/>
                    <a:pt x="1466487" y="241796"/>
                    <a:pt x="1486280" y="421540"/>
                  </a:cubicBezTo>
                  <a:cubicBezTo>
                    <a:pt x="1506073" y="601284"/>
                    <a:pt x="1482326" y="671521"/>
                    <a:pt x="1486280" y="884423"/>
                  </a:cubicBezTo>
                  <a:cubicBezTo>
                    <a:pt x="1486555" y="889567"/>
                    <a:pt x="1481314" y="895071"/>
                    <a:pt x="1475221" y="895482"/>
                  </a:cubicBezTo>
                  <a:cubicBezTo>
                    <a:pt x="1304707" y="908088"/>
                    <a:pt x="1150498" y="918973"/>
                    <a:pt x="1001809" y="895482"/>
                  </a:cubicBezTo>
                  <a:cubicBezTo>
                    <a:pt x="853120" y="871991"/>
                    <a:pt x="663144" y="889333"/>
                    <a:pt x="484471" y="895482"/>
                  </a:cubicBezTo>
                  <a:cubicBezTo>
                    <a:pt x="305798" y="901631"/>
                    <a:pt x="171067" y="890286"/>
                    <a:pt x="11059" y="895482"/>
                  </a:cubicBezTo>
                  <a:cubicBezTo>
                    <a:pt x="4518" y="895762"/>
                    <a:pt x="-1450" y="890801"/>
                    <a:pt x="0" y="884423"/>
                  </a:cubicBezTo>
                  <a:cubicBezTo>
                    <a:pt x="15747" y="714670"/>
                    <a:pt x="-4572" y="654731"/>
                    <a:pt x="0" y="430274"/>
                  </a:cubicBezTo>
                  <a:cubicBezTo>
                    <a:pt x="4572" y="205817"/>
                    <a:pt x="-5942" y="149382"/>
                    <a:pt x="0" y="11059"/>
                  </a:cubicBezTo>
                  <a:close/>
                </a:path>
                <a:path w="1486280" h="895482" stroke="0" extrusionOk="0">
                  <a:moveTo>
                    <a:pt x="0" y="11059"/>
                  </a:moveTo>
                  <a:cubicBezTo>
                    <a:pt x="-36" y="4415"/>
                    <a:pt x="5208" y="-781"/>
                    <a:pt x="11059" y="0"/>
                  </a:cubicBezTo>
                  <a:cubicBezTo>
                    <a:pt x="209051" y="13988"/>
                    <a:pt x="312137" y="-16179"/>
                    <a:pt x="469830" y="0"/>
                  </a:cubicBezTo>
                  <a:cubicBezTo>
                    <a:pt x="627523" y="16179"/>
                    <a:pt x="822833" y="-5954"/>
                    <a:pt x="957884" y="0"/>
                  </a:cubicBezTo>
                  <a:cubicBezTo>
                    <a:pt x="1092935" y="5954"/>
                    <a:pt x="1322742" y="-7621"/>
                    <a:pt x="1475221" y="0"/>
                  </a:cubicBezTo>
                  <a:cubicBezTo>
                    <a:pt x="1481624" y="450"/>
                    <a:pt x="1485123" y="5246"/>
                    <a:pt x="1486280" y="11059"/>
                  </a:cubicBezTo>
                  <a:cubicBezTo>
                    <a:pt x="1496153" y="128826"/>
                    <a:pt x="1485025" y="233832"/>
                    <a:pt x="1486280" y="447741"/>
                  </a:cubicBezTo>
                  <a:cubicBezTo>
                    <a:pt x="1487535" y="661650"/>
                    <a:pt x="1470725" y="737570"/>
                    <a:pt x="1486280" y="884423"/>
                  </a:cubicBezTo>
                  <a:cubicBezTo>
                    <a:pt x="1485136" y="890105"/>
                    <a:pt x="1481283" y="894382"/>
                    <a:pt x="1475221" y="895482"/>
                  </a:cubicBezTo>
                  <a:cubicBezTo>
                    <a:pt x="1357411" y="885738"/>
                    <a:pt x="1208016" y="904977"/>
                    <a:pt x="987167" y="895482"/>
                  </a:cubicBezTo>
                  <a:cubicBezTo>
                    <a:pt x="766318" y="885987"/>
                    <a:pt x="716857" y="915957"/>
                    <a:pt x="499113" y="895482"/>
                  </a:cubicBezTo>
                  <a:cubicBezTo>
                    <a:pt x="281369" y="875007"/>
                    <a:pt x="196447" y="916921"/>
                    <a:pt x="11059" y="895482"/>
                  </a:cubicBezTo>
                  <a:cubicBezTo>
                    <a:pt x="4933" y="895996"/>
                    <a:pt x="-177" y="889979"/>
                    <a:pt x="0" y="884423"/>
                  </a:cubicBezTo>
                  <a:cubicBezTo>
                    <a:pt x="7997" y="796455"/>
                    <a:pt x="-20273" y="644828"/>
                    <a:pt x="0" y="447741"/>
                  </a:cubicBezTo>
                  <a:cubicBezTo>
                    <a:pt x="20273" y="250654"/>
                    <a:pt x="3656" y="111964"/>
                    <a:pt x="0" y="11059"/>
                  </a:cubicBezTo>
                  <a:close/>
                </a:path>
              </a:pathLst>
            </a:custGeom>
            <a:solidFill>
              <a:schemeClr val="bg1"/>
            </a:solidFill>
            <a:ln w="19050">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TextBox 33">
              <a:extLst>
                <a:ext uri="{FF2B5EF4-FFF2-40B4-BE49-F238E27FC236}">
                  <a16:creationId xmlns:a16="http://schemas.microsoft.com/office/drawing/2014/main" id="{A30CE1DC-31FB-4807-8E21-2FA9F18CAC97}"/>
                </a:ext>
              </a:extLst>
            </p:cNvPr>
            <p:cNvSpPr txBox="1"/>
            <p:nvPr/>
          </p:nvSpPr>
          <p:spPr>
            <a:xfrm>
              <a:off x="2455481" y="3250339"/>
              <a:ext cx="1486280" cy="338554"/>
            </a:xfrm>
            <a:prstGeom prst="rect">
              <a:avLst/>
            </a:prstGeom>
            <a:noFill/>
          </p:spPr>
          <p:txBody>
            <a:bodyPr wrap="square" rtlCol="0" anchor="ctr">
              <a:spAutoFit/>
            </a:bodyPr>
            <a:lstStyle/>
            <a:p>
              <a:pPr algn="ctr"/>
              <a:r>
                <a:rPr lang="es-ES" sz="1600" b="1" dirty="0">
                  <a:latin typeface="Bradley Hand ITC" panose="03070402050302030203" pitchFamily="66" charset="0"/>
                </a:rPr>
                <a:t>Controlador</a:t>
              </a:r>
            </a:p>
          </p:txBody>
        </p:sp>
      </p:grpSp>
      <p:grpSp>
        <p:nvGrpSpPr>
          <p:cNvPr id="40" name="Group 39">
            <a:extLst>
              <a:ext uri="{FF2B5EF4-FFF2-40B4-BE49-F238E27FC236}">
                <a16:creationId xmlns:a16="http://schemas.microsoft.com/office/drawing/2014/main" id="{595828E1-C020-4AEC-8C7E-908FAA5AA3E8}"/>
              </a:ext>
            </a:extLst>
          </p:cNvPr>
          <p:cNvGrpSpPr/>
          <p:nvPr/>
        </p:nvGrpSpPr>
        <p:grpSpPr>
          <a:xfrm>
            <a:off x="8691799" y="2508531"/>
            <a:ext cx="1486280" cy="895482"/>
            <a:chOff x="2455481" y="2981259"/>
            <a:chExt cx="1486280" cy="895482"/>
          </a:xfrm>
        </p:grpSpPr>
        <p:sp>
          <p:nvSpPr>
            <p:cNvPr id="41" name="Picture Placeholder Background">
              <a:extLst>
                <a:ext uri="{FF2B5EF4-FFF2-40B4-BE49-F238E27FC236}">
                  <a16:creationId xmlns:a16="http://schemas.microsoft.com/office/drawing/2014/main" id="{7D929ED5-73AE-4713-9794-F3DE9E43BD6E}"/>
                </a:ext>
              </a:extLst>
            </p:cNvPr>
            <p:cNvSpPr/>
            <p:nvPr/>
          </p:nvSpPr>
          <p:spPr>
            <a:xfrm>
              <a:off x="2455481" y="2981259"/>
              <a:ext cx="1486280" cy="895482"/>
            </a:xfrm>
            <a:custGeom>
              <a:avLst/>
              <a:gdLst>
                <a:gd name="connsiteX0" fmla="*/ 0 w 1486280"/>
                <a:gd name="connsiteY0" fmla="*/ 11059 h 895482"/>
                <a:gd name="connsiteX1" fmla="*/ 11059 w 1486280"/>
                <a:gd name="connsiteY1" fmla="*/ 0 h 895482"/>
                <a:gd name="connsiteX2" fmla="*/ 499113 w 1486280"/>
                <a:gd name="connsiteY2" fmla="*/ 0 h 895482"/>
                <a:gd name="connsiteX3" fmla="*/ 1016450 w 1486280"/>
                <a:gd name="connsiteY3" fmla="*/ 0 h 895482"/>
                <a:gd name="connsiteX4" fmla="*/ 1475221 w 1486280"/>
                <a:gd name="connsiteY4" fmla="*/ 0 h 895482"/>
                <a:gd name="connsiteX5" fmla="*/ 1486280 w 1486280"/>
                <a:gd name="connsiteY5" fmla="*/ 11059 h 895482"/>
                <a:gd name="connsiteX6" fmla="*/ 1486280 w 1486280"/>
                <a:gd name="connsiteY6" fmla="*/ 421540 h 895482"/>
                <a:gd name="connsiteX7" fmla="*/ 1486280 w 1486280"/>
                <a:gd name="connsiteY7" fmla="*/ 884423 h 895482"/>
                <a:gd name="connsiteX8" fmla="*/ 1475221 w 1486280"/>
                <a:gd name="connsiteY8" fmla="*/ 895482 h 895482"/>
                <a:gd name="connsiteX9" fmla="*/ 1001809 w 1486280"/>
                <a:gd name="connsiteY9" fmla="*/ 895482 h 895482"/>
                <a:gd name="connsiteX10" fmla="*/ 484471 w 1486280"/>
                <a:gd name="connsiteY10" fmla="*/ 895482 h 895482"/>
                <a:gd name="connsiteX11" fmla="*/ 11059 w 1486280"/>
                <a:gd name="connsiteY11" fmla="*/ 895482 h 895482"/>
                <a:gd name="connsiteX12" fmla="*/ 0 w 1486280"/>
                <a:gd name="connsiteY12" fmla="*/ 884423 h 895482"/>
                <a:gd name="connsiteX13" fmla="*/ 0 w 1486280"/>
                <a:gd name="connsiteY13" fmla="*/ 430274 h 895482"/>
                <a:gd name="connsiteX14" fmla="*/ 0 w 1486280"/>
                <a:gd name="connsiteY14" fmla="*/ 11059 h 89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86280" h="895482" fill="none" extrusionOk="0">
                  <a:moveTo>
                    <a:pt x="0" y="11059"/>
                  </a:moveTo>
                  <a:cubicBezTo>
                    <a:pt x="-436" y="3699"/>
                    <a:pt x="3935" y="-872"/>
                    <a:pt x="11059" y="0"/>
                  </a:cubicBezTo>
                  <a:cubicBezTo>
                    <a:pt x="129745" y="-14247"/>
                    <a:pt x="278309" y="463"/>
                    <a:pt x="499113" y="0"/>
                  </a:cubicBezTo>
                  <a:cubicBezTo>
                    <a:pt x="719917" y="-463"/>
                    <a:pt x="889362" y="6558"/>
                    <a:pt x="1016450" y="0"/>
                  </a:cubicBezTo>
                  <a:cubicBezTo>
                    <a:pt x="1143538" y="-6558"/>
                    <a:pt x="1306616" y="7602"/>
                    <a:pt x="1475221" y="0"/>
                  </a:cubicBezTo>
                  <a:cubicBezTo>
                    <a:pt x="1479980" y="-230"/>
                    <a:pt x="1485988" y="3853"/>
                    <a:pt x="1486280" y="11059"/>
                  </a:cubicBezTo>
                  <a:cubicBezTo>
                    <a:pt x="1493740" y="119039"/>
                    <a:pt x="1466487" y="241796"/>
                    <a:pt x="1486280" y="421540"/>
                  </a:cubicBezTo>
                  <a:cubicBezTo>
                    <a:pt x="1506073" y="601284"/>
                    <a:pt x="1482326" y="671521"/>
                    <a:pt x="1486280" y="884423"/>
                  </a:cubicBezTo>
                  <a:cubicBezTo>
                    <a:pt x="1486555" y="889567"/>
                    <a:pt x="1481314" y="895071"/>
                    <a:pt x="1475221" y="895482"/>
                  </a:cubicBezTo>
                  <a:cubicBezTo>
                    <a:pt x="1304707" y="908088"/>
                    <a:pt x="1150498" y="918973"/>
                    <a:pt x="1001809" y="895482"/>
                  </a:cubicBezTo>
                  <a:cubicBezTo>
                    <a:pt x="853120" y="871991"/>
                    <a:pt x="663144" y="889333"/>
                    <a:pt x="484471" y="895482"/>
                  </a:cubicBezTo>
                  <a:cubicBezTo>
                    <a:pt x="305798" y="901631"/>
                    <a:pt x="171067" y="890286"/>
                    <a:pt x="11059" y="895482"/>
                  </a:cubicBezTo>
                  <a:cubicBezTo>
                    <a:pt x="4518" y="895762"/>
                    <a:pt x="-1450" y="890801"/>
                    <a:pt x="0" y="884423"/>
                  </a:cubicBezTo>
                  <a:cubicBezTo>
                    <a:pt x="15747" y="714670"/>
                    <a:pt x="-4572" y="654731"/>
                    <a:pt x="0" y="430274"/>
                  </a:cubicBezTo>
                  <a:cubicBezTo>
                    <a:pt x="4572" y="205817"/>
                    <a:pt x="-5942" y="149382"/>
                    <a:pt x="0" y="11059"/>
                  </a:cubicBezTo>
                  <a:close/>
                </a:path>
                <a:path w="1486280" h="895482" stroke="0" extrusionOk="0">
                  <a:moveTo>
                    <a:pt x="0" y="11059"/>
                  </a:moveTo>
                  <a:cubicBezTo>
                    <a:pt x="-36" y="4415"/>
                    <a:pt x="5208" y="-781"/>
                    <a:pt x="11059" y="0"/>
                  </a:cubicBezTo>
                  <a:cubicBezTo>
                    <a:pt x="209051" y="13988"/>
                    <a:pt x="312137" y="-16179"/>
                    <a:pt x="469830" y="0"/>
                  </a:cubicBezTo>
                  <a:cubicBezTo>
                    <a:pt x="627523" y="16179"/>
                    <a:pt x="822833" y="-5954"/>
                    <a:pt x="957884" y="0"/>
                  </a:cubicBezTo>
                  <a:cubicBezTo>
                    <a:pt x="1092935" y="5954"/>
                    <a:pt x="1322742" y="-7621"/>
                    <a:pt x="1475221" y="0"/>
                  </a:cubicBezTo>
                  <a:cubicBezTo>
                    <a:pt x="1481624" y="450"/>
                    <a:pt x="1485123" y="5246"/>
                    <a:pt x="1486280" y="11059"/>
                  </a:cubicBezTo>
                  <a:cubicBezTo>
                    <a:pt x="1496153" y="128826"/>
                    <a:pt x="1485025" y="233832"/>
                    <a:pt x="1486280" y="447741"/>
                  </a:cubicBezTo>
                  <a:cubicBezTo>
                    <a:pt x="1487535" y="661650"/>
                    <a:pt x="1470725" y="737570"/>
                    <a:pt x="1486280" y="884423"/>
                  </a:cubicBezTo>
                  <a:cubicBezTo>
                    <a:pt x="1485136" y="890105"/>
                    <a:pt x="1481283" y="894382"/>
                    <a:pt x="1475221" y="895482"/>
                  </a:cubicBezTo>
                  <a:cubicBezTo>
                    <a:pt x="1357411" y="885738"/>
                    <a:pt x="1208016" y="904977"/>
                    <a:pt x="987167" y="895482"/>
                  </a:cubicBezTo>
                  <a:cubicBezTo>
                    <a:pt x="766318" y="885987"/>
                    <a:pt x="716857" y="915957"/>
                    <a:pt x="499113" y="895482"/>
                  </a:cubicBezTo>
                  <a:cubicBezTo>
                    <a:pt x="281369" y="875007"/>
                    <a:pt x="196447" y="916921"/>
                    <a:pt x="11059" y="895482"/>
                  </a:cubicBezTo>
                  <a:cubicBezTo>
                    <a:pt x="4933" y="895996"/>
                    <a:pt x="-177" y="889979"/>
                    <a:pt x="0" y="884423"/>
                  </a:cubicBezTo>
                  <a:cubicBezTo>
                    <a:pt x="7997" y="796455"/>
                    <a:pt x="-20273" y="644828"/>
                    <a:pt x="0" y="447741"/>
                  </a:cubicBezTo>
                  <a:cubicBezTo>
                    <a:pt x="20273" y="250654"/>
                    <a:pt x="3656" y="111964"/>
                    <a:pt x="0" y="11059"/>
                  </a:cubicBezTo>
                  <a:close/>
                </a:path>
              </a:pathLst>
            </a:custGeom>
            <a:solidFill>
              <a:schemeClr val="bg1"/>
            </a:solidFill>
            <a:ln w="19050">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TextBox 41">
              <a:extLst>
                <a:ext uri="{FF2B5EF4-FFF2-40B4-BE49-F238E27FC236}">
                  <a16:creationId xmlns:a16="http://schemas.microsoft.com/office/drawing/2014/main" id="{93491537-E96D-4588-84A0-5193CFEBCE5E}"/>
                </a:ext>
              </a:extLst>
            </p:cNvPr>
            <p:cNvSpPr txBox="1"/>
            <p:nvPr/>
          </p:nvSpPr>
          <p:spPr>
            <a:xfrm>
              <a:off x="2455481" y="3250339"/>
              <a:ext cx="1486280" cy="338554"/>
            </a:xfrm>
            <a:prstGeom prst="rect">
              <a:avLst/>
            </a:prstGeom>
            <a:noFill/>
          </p:spPr>
          <p:txBody>
            <a:bodyPr wrap="square" rtlCol="0" anchor="ctr">
              <a:spAutoFit/>
            </a:bodyPr>
            <a:lstStyle/>
            <a:p>
              <a:pPr algn="ctr"/>
              <a:r>
                <a:rPr lang="es-ES" sz="1600" b="1" dirty="0">
                  <a:latin typeface="Bradley Hand ITC" panose="03070402050302030203" pitchFamily="66" charset="0"/>
                </a:rPr>
                <a:t>Acceso a Datos</a:t>
              </a:r>
            </a:p>
          </p:txBody>
        </p:sp>
      </p:grpSp>
      <p:grpSp>
        <p:nvGrpSpPr>
          <p:cNvPr id="43" name="Circle Person Icon" descr="Person icon in a circle">
            <a:extLst>
              <a:ext uri="{FF2B5EF4-FFF2-40B4-BE49-F238E27FC236}">
                <a16:creationId xmlns:a16="http://schemas.microsoft.com/office/drawing/2014/main" id="{4E65F6D4-C58A-47AF-A93A-89C3194ED94C}"/>
              </a:ext>
            </a:extLst>
          </p:cNvPr>
          <p:cNvGrpSpPr/>
          <p:nvPr/>
        </p:nvGrpSpPr>
        <p:grpSpPr>
          <a:xfrm>
            <a:off x="2144774" y="2691889"/>
            <a:ext cx="509998" cy="509998"/>
            <a:chOff x="-721797" y="8865921"/>
            <a:chExt cx="509998" cy="509998"/>
          </a:xfrm>
        </p:grpSpPr>
        <p:sp>
          <p:nvSpPr>
            <p:cNvPr id="45" name="Circle">
              <a:extLst>
                <a:ext uri="{FF2B5EF4-FFF2-40B4-BE49-F238E27FC236}">
                  <a16:creationId xmlns:a16="http://schemas.microsoft.com/office/drawing/2014/main" id="{888D3E3A-C1F0-45E4-B4C4-0DF044A9D3B9}"/>
                </a:ext>
              </a:extLst>
            </p:cNvPr>
            <p:cNvSpPr/>
            <p:nvPr/>
          </p:nvSpPr>
          <p:spPr>
            <a:xfrm>
              <a:off x="-721797" y="8865921"/>
              <a:ext cx="509998" cy="509998"/>
            </a:xfrm>
            <a:custGeom>
              <a:avLst/>
              <a:gdLst>
                <a:gd name="connsiteX0" fmla="*/ 0 w 509998"/>
                <a:gd name="connsiteY0" fmla="*/ 254999 h 509998"/>
                <a:gd name="connsiteX1" fmla="*/ 254999 w 509998"/>
                <a:gd name="connsiteY1" fmla="*/ 0 h 509998"/>
                <a:gd name="connsiteX2" fmla="*/ 509998 w 509998"/>
                <a:gd name="connsiteY2" fmla="*/ 254999 h 509998"/>
                <a:gd name="connsiteX3" fmla="*/ 254999 w 509998"/>
                <a:gd name="connsiteY3" fmla="*/ 509998 h 509998"/>
                <a:gd name="connsiteX4" fmla="*/ 0 w 509998"/>
                <a:gd name="connsiteY4" fmla="*/ 254999 h 5099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9998" h="509998" fill="none" extrusionOk="0">
                  <a:moveTo>
                    <a:pt x="0" y="254999"/>
                  </a:moveTo>
                  <a:cubicBezTo>
                    <a:pt x="8277" y="143342"/>
                    <a:pt x="87795" y="-8626"/>
                    <a:pt x="254999" y="0"/>
                  </a:cubicBezTo>
                  <a:cubicBezTo>
                    <a:pt x="400730" y="9608"/>
                    <a:pt x="491487" y="89994"/>
                    <a:pt x="509998" y="254999"/>
                  </a:cubicBezTo>
                  <a:cubicBezTo>
                    <a:pt x="519182" y="362885"/>
                    <a:pt x="399726" y="518695"/>
                    <a:pt x="254999" y="509998"/>
                  </a:cubicBezTo>
                  <a:cubicBezTo>
                    <a:pt x="107652" y="484824"/>
                    <a:pt x="3825" y="375252"/>
                    <a:pt x="0" y="254999"/>
                  </a:cubicBezTo>
                  <a:close/>
                </a:path>
                <a:path w="509998" h="509998" stroke="0" extrusionOk="0">
                  <a:moveTo>
                    <a:pt x="0" y="254999"/>
                  </a:moveTo>
                  <a:cubicBezTo>
                    <a:pt x="-1262" y="95574"/>
                    <a:pt x="117690" y="-10731"/>
                    <a:pt x="254999" y="0"/>
                  </a:cubicBezTo>
                  <a:cubicBezTo>
                    <a:pt x="424060" y="-9332"/>
                    <a:pt x="494129" y="98930"/>
                    <a:pt x="509998" y="254999"/>
                  </a:cubicBezTo>
                  <a:cubicBezTo>
                    <a:pt x="537222" y="376087"/>
                    <a:pt x="384879" y="491347"/>
                    <a:pt x="254999" y="509998"/>
                  </a:cubicBezTo>
                  <a:cubicBezTo>
                    <a:pt x="118543" y="518030"/>
                    <a:pt x="-23" y="399321"/>
                    <a:pt x="0" y="254999"/>
                  </a:cubicBezTo>
                  <a:close/>
                </a:path>
              </a:pathLst>
            </a:custGeom>
            <a:solidFill>
              <a:schemeClr val="bg1">
                <a:lumMod val="85000"/>
              </a:schemeClr>
            </a:solidFill>
            <a:ln>
              <a:solidFill>
                <a:schemeClr val="tx1">
                  <a:lumMod val="75000"/>
                  <a:lumOff val="25000"/>
                </a:schemeClr>
              </a:solidFill>
              <a:extLst>
                <a:ext uri="{C807C97D-BFC1-408E-A445-0C87EB9F89A2}">
                  <ask:lineSketchStyleProps xmlns:ask="http://schemas.microsoft.com/office/drawing/2018/sketchyshapes" sd="4121754831">
                    <a:prstGeom prst="ellipse">
                      <a:avLst/>
                    </a:prstGeom>
                    <ask:type>
                      <ask:lineSketchFreehan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6" name="Person Icon" descr="User">
              <a:extLst>
                <a:ext uri="{FF2B5EF4-FFF2-40B4-BE49-F238E27FC236}">
                  <a16:creationId xmlns:a16="http://schemas.microsoft.com/office/drawing/2014/main" id="{23BE3B11-E8FD-485C-A0B6-650D82878CD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50551" y="8922848"/>
              <a:ext cx="377532" cy="377532"/>
            </a:xfrm>
            <a:prstGeom prst="rect">
              <a:avLst/>
            </a:prstGeom>
          </p:spPr>
        </p:pic>
      </p:grpSp>
      <p:grpSp>
        <p:nvGrpSpPr>
          <p:cNvPr id="47" name="Group 46">
            <a:extLst>
              <a:ext uri="{FF2B5EF4-FFF2-40B4-BE49-F238E27FC236}">
                <a16:creationId xmlns:a16="http://schemas.microsoft.com/office/drawing/2014/main" id="{CFE5E363-A6C9-419F-8C6F-318919AE9780}"/>
              </a:ext>
            </a:extLst>
          </p:cNvPr>
          <p:cNvGrpSpPr/>
          <p:nvPr/>
        </p:nvGrpSpPr>
        <p:grpSpPr>
          <a:xfrm rot="16200000">
            <a:off x="5742455" y="2603691"/>
            <a:ext cx="159466" cy="705161"/>
            <a:chOff x="1871469" y="2099948"/>
            <a:chExt cx="159466" cy="705161"/>
          </a:xfrm>
          <a:solidFill>
            <a:schemeClr val="accent1">
              <a:lumMod val="50000"/>
            </a:schemeClr>
          </a:solidFill>
        </p:grpSpPr>
        <p:sp>
          <p:nvSpPr>
            <p:cNvPr id="48" name="Slider Line">
              <a:extLst>
                <a:ext uri="{FF2B5EF4-FFF2-40B4-BE49-F238E27FC236}">
                  <a16:creationId xmlns:a16="http://schemas.microsoft.com/office/drawing/2014/main" id="{4E2EA85D-AEA9-4136-83EF-ACC144143E5B}"/>
                </a:ext>
              </a:extLst>
            </p:cNvPr>
            <p:cNvSpPr/>
            <p:nvPr/>
          </p:nvSpPr>
          <p:spPr>
            <a:xfrm rot="5400000">
              <a:off x="1627190" y="2405948"/>
              <a:ext cx="648000" cy="36000"/>
            </a:xfrm>
            <a:custGeom>
              <a:avLst/>
              <a:gdLst>
                <a:gd name="connsiteX0" fmla="*/ 0 w 648000"/>
                <a:gd name="connsiteY0" fmla="*/ 18000 h 36000"/>
                <a:gd name="connsiteX1" fmla="*/ 18000 w 648000"/>
                <a:gd name="connsiteY1" fmla="*/ 0 h 36000"/>
                <a:gd name="connsiteX2" fmla="*/ 630000 w 648000"/>
                <a:gd name="connsiteY2" fmla="*/ 0 h 36000"/>
                <a:gd name="connsiteX3" fmla="*/ 648000 w 648000"/>
                <a:gd name="connsiteY3" fmla="*/ 18000 h 36000"/>
                <a:gd name="connsiteX4" fmla="*/ 648000 w 648000"/>
                <a:gd name="connsiteY4" fmla="*/ 18000 h 36000"/>
                <a:gd name="connsiteX5" fmla="*/ 630000 w 648000"/>
                <a:gd name="connsiteY5" fmla="*/ 36000 h 36000"/>
                <a:gd name="connsiteX6" fmla="*/ 18000 w 648000"/>
                <a:gd name="connsiteY6" fmla="*/ 36000 h 36000"/>
                <a:gd name="connsiteX7" fmla="*/ 0 w 64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8000" h="36000" fill="none" extrusionOk="0">
                  <a:moveTo>
                    <a:pt x="0" y="18000"/>
                  </a:moveTo>
                  <a:cubicBezTo>
                    <a:pt x="677" y="9295"/>
                    <a:pt x="6328" y="-344"/>
                    <a:pt x="18000" y="0"/>
                  </a:cubicBezTo>
                  <a:cubicBezTo>
                    <a:pt x="281050" y="29107"/>
                    <a:pt x="375327" y="-4497"/>
                    <a:pt x="630000" y="0"/>
                  </a:cubicBezTo>
                  <a:cubicBezTo>
                    <a:pt x="640216" y="-876"/>
                    <a:pt x="648873" y="6333"/>
                    <a:pt x="648000" y="18000"/>
                  </a:cubicBezTo>
                  <a:lnTo>
                    <a:pt x="648000" y="18000"/>
                  </a:lnTo>
                  <a:cubicBezTo>
                    <a:pt x="649124" y="28121"/>
                    <a:pt x="639089" y="35747"/>
                    <a:pt x="630000" y="36000"/>
                  </a:cubicBezTo>
                  <a:cubicBezTo>
                    <a:pt x="496432" y="44164"/>
                    <a:pt x="190458" y="42589"/>
                    <a:pt x="18000" y="36000"/>
                  </a:cubicBezTo>
                  <a:cubicBezTo>
                    <a:pt x="6512" y="34439"/>
                    <a:pt x="-1087" y="29473"/>
                    <a:pt x="0" y="18000"/>
                  </a:cubicBezTo>
                  <a:close/>
                </a:path>
                <a:path w="648000" h="36000" stroke="0" extrusionOk="0">
                  <a:moveTo>
                    <a:pt x="0" y="18000"/>
                  </a:moveTo>
                  <a:cubicBezTo>
                    <a:pt x="-423" y="7816"/>
                    <a:pt x="8071" y="-375"/>
                    <a:pt x="18000" y="0"/>
                  </a:cubicBezTo>
                  <a:cubicBezTo>
                    <a:pt x="292112" y="21793"/>
                    <a:pt x="382388" y="9342"/>
                    <a:pt x="630000" y="0"/>
                  </a:cubicBezTo>
                  <a:cubicBezTo>
                    <a:pt x="637659" y="38"/>
                    <a:pt x="647804" y="8587"/>
                    <a:pt x="648000" y="18000"/>
                  </a:cubicBezTo>
                  <a:lnTo>
                    <a:pt x="648000" y="18000"/>
                  </a:lnTo>
                  <a:cubicBezTo>
                    <a:pt x="646187" y="27600"/>
                    <a:pt x="639471" y="35355"/>
                    <a:pt x="630000" y="36000"/>
                  </a:cubicBezTo>
                  <a:cubicBezTo>
                    <a:pt x="503331" y="39825"/>
                    <a:pt x="249991" y="97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nvGrpSpPr>
            <p:cNvPr id="49" name="Group 48">
              <a:extLst>
                <a:ext uri="{FF2B5EF4-FFF2-40B4-BE49-F238E27FC236}">
                  <a16:creationId xmlns:a16="http://schemas.microsoft.com/office/drawing/2014/main" id="{2202321A-A77E-4D38-810A-57E107D73A1A}"/>
                </a:ext>
              </a:extLst>
            </p:cNvPr>
            <p:cNvGrpSpPr/>
            <p:nvPr/>
          </p:nvGrpSpPr>
          <p:grpSpPr>
            <a:xfrm flipV="1">
              <a:off x="1871469" y="2517109"/>
              <a:ext cx="159466" cy="288000"/>
              <a:chOff x="4755026" y="2347090"/>
              <a:chExt cx="159466" cy="288000"/>
            </a:xfrm>
            <a:grpFill/>
          </p:grpSpPr>
          <p:sp>
            <p:nvSpPr>
              <p:cNvPr id="51" name="Slider Line">
                <a:extLst>
                  <a:ext uri="{FF2B5EF4-FFF2-40B4-BE49-F238E27FC236}">
                    <a16:creationId xmlns:a16="http://schemas.microsoft.com/office/drawing/2014/main" id="{3C99682F-AD26-45C1-925A-2E5E9E8AF4BC}"/>
                  </a:ext>
                </a:extLst>
              </p:cNvPr>
              <p:cNvSpPr/>
              <p:nvPr/>
            </p:nvSpPr>
            <p:spPr>
              <a:xfrm rot="7078780">
                <a:off x="4647026" y="2473487"/>
                <a:ext cx="252000" cy="36000"/>
              </a:xfrm>
              <a:custGeom>
                <a:avLst/>
                <a:gdLst>
                  <a:gd name="connsiteX0" fmla="*/ 0 w 252000"/>
                  <a:gd name="connsiteY0" fmla="*/ 18000 h 36000"/>
                  <a:gd name="connsiteX1" fmla="*/ 18000 w 252000"/>
                  <a:gd name="connsiteY1" fmla="*/ 0 h 36000"/>
                  <a:gd name="connsiteX2" fmla="*/ 234000 w 252000"/>
                  <a:gd name="connsiteY2" fmla="*/ 0 h 36000"/>
                  <a:gd name="connsiteX3" fmla="*/ 252000 w 252000"/>
                  <a:gd name="connsiteY3" fmla="*/ 18000 h 36000"/>
                  <a:gd name="connsiteX4" fmla="*/ 252000 w 252000"/>
                  <a:gd name="connsiteY4" fmla="*/ 18000 h 36000"/>
                  <a:gd name="connsiteX5" fmla="*/ 234000 w 252000"/>
                  <a:gd name="connsiteY5" fmla="*/ 36000 h 36000"/>
                  <a:gd name="connsiteX6" fmla="*/ 18000 w 252000"/>
                  <a:gd name="connsiteY6" fmla="*/ 36000 h 36000"/>
                  <a:gd name="connsiteX7" fmla="*/ 0 w 252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2000" h="36000" fill="none" extrusionOk="0">
                    <a:moveTo>
                      <a:pt x="0" y="18000"/>
                    </a:moveTo>
                    <a:cubicBezTo>
                      <a:pt x="677" y="9295"/>
                      <a:pt x="6328" y="-344"/>
                      <a:pt x="18000" y="0"/>
                    </a:cubicBezTo>
                    <a:cubicBezTo>
                      <a:pt x="114268" y="-8693"/>
                      <a:pt x="128113" y="8103"/>
                      <a:pt x="234000" y="0"/>
                    </a:cubicBezTo>
                    <a:cubicBezTo>
                      <a:pt x="244216" y="-876"/>
                      <a:pt x="252873" y="6333"/>
                      <a:pt x="252000" y="18000"/>
                    </a:cubicBezTo>
                    <a:lnTo>
                      <a:pt x="252000" y="18000"/>
                    </a:lnTo>
                    <a:cubicBezTo>
                      <a:pt x="253124" y="28121"/>
                      <a:pt x="243089" y="35747"/>
                      <a:pt x="234000" y="36000"/>
                    </a:cubicBezTo>
                    <a:cubicBezTo>
                      <a:pt x="180138" y="45964"/>
                      <a:pt x="77785" y="44389"/>
                      <a:pt x="18000" y="36000"/>
                    </a:cubicBezTo>
                    <a:cubicBezTo>
                      <a:pt x="6512" y="34439"/>
                      <a:pt x="-1087" y="29473"/>
                      <a:pt x="0" y="18000"/>
                    </a:cubicBezTo>
                    <a:close/>
                  </a:path>
                  <a:path w="252000" h="36000" stroke="0" extrusionOk="0">
                    <a:moveTo>
                      <a:pt x="0" y="18000"/>
                    </a:moveTo>
                    <a:cubicBezTo>
                      <a:pt x="-423" y="7816"/>
                      <a:pt x="8071" y="-375"/>
                      <a:pt x="18000" y="0"/>
                    </a:cubicBezTo>
                    <a:cubicBezTo>
                      <a:pt x="110535" y="-1607"/>
                      <a:pt x="152774" y="342"/>
                      <a:pt x="234000" y="0"/>
                    </a:cubicBezTo>
                    <a:cubicBezTo>
                      <a:pt x="241659" y="38"/>
                      <a:pt x="251804" y="8587"/>
                      <a:pt x="252000" y="18000"/>
                    </a:cubicBezTo>
                    <a:lnTo>
                      <a:pt x="252000" y="18000"/>
                    </a:lnTo>
                    <a:cubicBezTo>
                      <a:pt x="250187" y="27600"/>
                      <a:pt x="243471" y="35355"/>
                      <a:pt x="234000" y="36000"/>
                    </a:cubicBezTo>
                    <a:cubicBezTo>
                      <a:pt x="143092" y="27225"/>
                      <a:pt x="68084" y="295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52" name="Slider Line">
                <a:extLst>
                  <a:ext uri="{FF2B5EF4-FFF2-40B4-BE49-F238E27FC236}">
                    <a16:creationId xmlns:a16="http://schemas.microsoft.com/office/drawing/2014/main" id="{4DA930CC-A8A4-4287-996E-AF08810B7020}"/>
                  </a:ext>
                </a:extLst>
              </p:cNvPr>
              <p:cNvSpPr/>
              <p:nvPr/>
            </p:nvSpPr>
            <p:spPr>
              <a:xfrm rot="14521220" flipV="1">
                <a:off x="4752492" y="2473090"/>
                <a:ext cx="288000" cy="36000"/>
              </a:xfrm>
              <a:custGeom>
                <a:avLst/>
                <a:gdLst>
                  <a:gd name="connsiteX0" fmla="*/ 0 w 288000"/>
                  <a:gd name="connsiteY0" fmla="*/ 18000 h 36000"/>
                  <a:gd name="connsiteX1" fmla="*/ 18000 w 288000"/>
                  <a:gd name="connsiteY1" fmla="*/ 0 h 36000"/>
                  <a:gd name="connsiteX2" fmla="*/ 270000 w 288000"/>
                  <a:gd name="connsiteY2" fmla="*/ 0 h 36000"/>
                  <a:gd name="connsiteX3" fmla="*/ 288000 w 288000"/>
                  <a:gd name="connsiteY3" fmla="*/ 18000 h 36000"/>
                  <a:gd name="connsiteX4" fmla="*/ 288000 w 288000"/>
                  <a:gd name="connsiteY4" fmla="*/ 18000 h 36000"/>
                  <a:gd name="connsiteX5" fmla="*/ 270000 w 288000"/>
                  <a:gd name="connsiteY5" fmla="*/ 36000 h 36000"/>
                  <a:gd name="connsiteX6" fmla="*/ 18000 w 288000"/>
                  <a:gd name="connsiteY6" fmla="*/ 36000 h 36000"/>
                  <a:gd name="connsiteX7" fmla="*/ 0 w 28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8000" h="36000" fill="none" extrusionOk="0">
                    <a:moveTo>
                      <a:pt x="0" y="18000"/>
                    </a:moveTo>
                    <a:cubicBezTo>
                      <a:pt x="677" y="9295"/>
                      <a:pt x="6328" y="-344"/>
                      <a:pt x="18000" y="0"/>
                    </a:cubicBezTo>
                    <a:cubicBezTo>
                      <a:pt x="102513" y="307"/>
                      <a:pt x="169041" y="-11697"/>
                      <a:pt x="270000" y="0"/>
                    </a:cubicBezTo>
                    <a:cubicBezTo>
                      <a:pt x="280216" y="-876"/>
                      <a:pt x="288873" y="6333"/>
                      <a:pt x="288000" y="18000"/>
                    </a:cubicBezTo>
                    <a:lnTo>
                      <a:pt x="288000" y="18000"/>
                    </a:lnTo>
                    <a:cubicBezTo>
                      <a:pt x="289124" y="28121"/>
                      <a:pt x="279089" y="35747"/>
                      <a:pt x="270000" y="36000"/>
                    </a:cubicBezTo>
                    <a:cubicBezTo>
                      <a:pt x="201673" y="44164"/>
                      <a:pt x="110469" y="24589"/>
                      <a:pt x="18000" y="36000"/>
                    </a:cubicBezTo>
                    <a:cubicBezTo>
                      <a:pt x="6512" y="34439"/>
                      <a:pt x="-1087" y="29473"/>
                      <a:pt x="0" y="18000"/>
                    </a:cubicBezTo>
                    <a:close/>
                  </a:path>
                  <a:path w="288000" h="36000" stroke="0" extrusionOk="0">
                    <a:moveTo>
                      <a:pt x="0" y="18000"/>
                    </a:moveTo>
                    <a:cubicBezTo>
                      <a:pt x="-423" y="7816"/>
                      <a:pt x="8071" y="-375"/>
                      <a:pt x="18000" y="0"/>
                    </a:cubicBezTo>
                    <a:cubicBezTo>
                      <a:pt x="129678" y="7393"/>
                      <a:pt x="199354" y="2142"/>
                      <a:pt x="270000" y="0"/>
                    </a:cubicBezTo>
                    <a:cubicBezTo>
                      <a:pt x="277659" y="38"/>
                      <a:pt x="287804" y="8587"/>
                      <a:pt x="288000" y="18000"/>
                    </a:cubicBezTo>
                    <a:lnTo>
                      <a:pt x="288000" y="18000"/>
                    </a:lnTo>
                    <a:cubicBezTo>
                      <a:pt x="286187" y="27600"/>
                      <a:pt x="279471" y="35355"/>
                      <a:pt x="270000" y="36000"/>
                    </a:cubicBezTo>
                    <a:cubicBezTo>
                      <a:pt x="177976" y="25425"/>
                      <a:pt x="142563" y="313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grpSp>
      <p:sp>
        <p:nvSpPr>
          <p:cNvPr id="53" name="Slider Line">
            <a:extLst>
              <a:ext uri="{FF2B5EF4-FFF2-40B4-BE49-F238E27FC236}">
                <a16:creationId xmlns:a16="http://schemas.microsoft.com/office/drawing/2014/main" id="{9592D565-2FC8-4ECE-BDC1-3E5AB1D115EB}"/>
              </a:ext>
            </a:extLst>
          </p:cNvPr>
          <p:cNvSpPr/>
          <p:nvPr/>
        </p:nvSpPr>
        <p:spPr>
          <a:xfrm rot="16200000">
            <a:off x="7281640" y="3766020"/>
            <a:ext cx="648000" cy="36000"/>
          </a:xfrm>
          <a:custGeom>
            <a:avLst/>
            <a:gdLst>
              <a:gd name="connsiteX0" fmla="*/ 0 w 648000"/>
              <a:gd name="connsiteY0" fmla="*/ 18000 h 36000"/>
              <a:gd name="connsiteX1" fmla="*/ 18000 w 648000"/>
              <a:gd name="connsiteY1" fmla="*/ 0 h 36000"/>
              <a:gd name="connsiteX2" fmla="*/ 630000 w 648000"/>
              <a:gd name="connsiteY2" fmla="*/ 0 h 36000"/>
              <a:gd name="connsiteX3" fmla="*/ 648000 w 648000"/>
              <a:gd name="connsiteY3" fmla="*/ 18000 h 36000"/>
              <a:gd name="connsiteX4" fmla="*/ 648000 w 648000"/>
              <a:gd name="connsiteY4" fmla="*/ 18000 h 36000"/>
              <a:gd name="connsiteX5" fmla="*/ 630000 w 648000"/>
              <a:gd name="connsiteY5" fmla="*/ 36000 h 36000"/>
              <a:gd name="connsiteX6" fmla="*/ 18000 w 648000"/>
              <a:gd name="connsiteY6" fmla="*/ 36000 h 36000"/>
              <a:gd name="connsiteX7" fmla="*/ 0 w 64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8000" h="36000" fill="none" extrusionOk="0">
                <a:moveTo>
                  <a:pt x="0" y="18000"/>
                </a:moveTo>
                <a:cubicBezTo>
                  <a:pt x="677" y="9295"/>
                  <a:pt x="6328" y="-344"/>
                  <a:pt x="18000" y="0"/>
                </a:cubicBezTo>
                <a:cubicBezTo>
                  <a:pt x="281050" y="29107"/>
                  <a:pt x="375327" y="-4497"/>
                  <a:pt x="630000" y="0"/>
                </a:cubicBezTo>
                <a:cubicBezTo>
                  <a:pt x="640216" y="-876"/>
                  <a:pt x="648873" y="6333"/>
                  <a:pt x="648000" y="18000"/>
                </a:cubicBezTo>
                <a:lnTo>
                  <a:pt x="648000" y="18000"/>
                </a:lnTo>
                <a:cubicBezTo>
                  <a:pt x="649124" y="28121"/>
                  <a:pt x="639089" y="35747"/>
                  <a:pt x="630000" y="36000"/>
                </a:cubicBezTo>
                <a:cubicBezTo>
                  <a:pt x="496432" y="44164"/>
                  <a:pt x="190458" y="42589"/>
                  <a:pt x="18000" y="36000"/>
                </a:cubicBezTo>
                <a:cubicBezTo>
                  <a:pt x="6512" y="34439"/>
                  <a:pt x="-1087" y="29473"/>
                  <a:pt x="0" y="18000"/>
                </a:cubicBezTo>
                <a:close/>
              </a:path>
              <a:path w="648000" h="36000" stroke="0" extrusionOk="0">
                <a:moveTo>
                  <a:pt x="0" y="18000"/>
                </a:moveTo>
                <a:cubicBezTo>
                  <a:pt x="-423" y="7816"/>
                  <a:pt x="8071" y="-375"/>
                  <a:pt x="18000" y="0"/>
                </a:cubicBezTo>
                <a:cubicBezTo>
                  <a:pt x="292112" y="21793"/>
                  <a:pt x="382388" y="9342"/>
                  <a:pt x="630000" y="0"/>
                </a:cubicBezTo>
                <a:cubicBezTo>
                  <a:pt x="637659" y="38"/>
                  <a:pt x="647804" y="8587"/>
                  <a:pt x="648000" y="18000"/>
                </a:cubicBezTo>
                <a:lnTo>
                  <a:pt x="648000" y="18000"/>
                </a:lnTo>
                <a:cubicBezTo>
                  <a:pt x="646187" y="27600"/>
                  <a:pt x="639471" y="35355"/>
                  <a:pt x="630000" y="36000"/>
                </a:cubicBezTo>
                <a:cubicBezTo>
                  <a:pt x="503331" y="39825"/>
                  <a:pt x="249991" y="9771"/>
                  <a:pt x="18000" y="36000"/>
                </a:cubicBezTo>
                <a:cubicBezTo>
                  <a:pt x="5824" y="35735"/>
                  <a:pt x="769" y="30040"/>
                  <a:pt x="0" y="18000"/>
                </a:cubicBezTo>
                <a:close/>
              </a:path>
            </a:pathLst>
          </a:custGeom>
          <a:solidFill>
            <a:schemeClr val="accent1">
              <a:lumMod val="50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54" name="Slider Line">
            <a:extLst>
              <a:ext uri="{FF2B5EF4-FFF2-40B4-BE49-F238E27FC236}">
                <a16:creationId xmlns:a16="http://schemas.microsoft.com/office/drawing/2014/main" id="{1451FAEB-4C1B-4007-841C-581616E37E69}"/>
              </a:ext>
            </a:extLst>
          </p:cNvPr>
          <p:cNvSpPr/>
          <p:nvPr/>
        </p:nvSpPr>
        <p:spPr>
          <a:xfrm>
            <a:off x="7011039" y="4061703"/>
            <a:ext cx="612000" cy="36000"/>
          </a:xfrm>
          <a:custGeom>
            <a:avLst/>
            <a:gdLst>
              <a:gd name="connsiteX0" fmla="*/ 0 w 612000"/>
              <a:gd name="connsiteY0" fmla="*/ 18000 h 36000"/>
              <a:gd name="connsiteX1" fmla="*/ 18000 w 612000"/>
              <a:gd name="connsiteY1" fmla="*/ 0 h 36000"/>
              <a:gd name="connsiteX2" fmla="*/ 594000 w 612000"/>
              <a:gd name="connsiteY2" fmla="*/ 0 h 36000"/>
              <a:gd name="connsiteX3" fmla="*/ 612000 w 612000"/>
              <a:gd name="connsiteY3" fmla="*/ 18000 h 36000"/>
              <a:gd name="connsiteX4" fmla="*/ 612000 w 612000"/>
              <a:gd name="connsiteY4" fmla="*/ 18000 h 36000"/>
              <a:gd name="connsiteX5" fmla="*/ 594000 w 612000"/>
              <a:gd name="connsiteY5" fmla="*/ 36000 h 36000"/>
              <a:gd name="connsiteX6" fmla="*/ 18000 w 612000"/>
              <a:gd name="connsiteY6" fmla="*/ 36000 h 36000"/>
              <a:gd name="connsiteX7" fmla="*/ 0 w 612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2000" h="36000" fill="none" extrusionOk="0">
                <a:moveTo>
                  <a:pt x="0" y="18000"/>
                </a:moveTo>
                <a:cubicBezTo>
                  <a:pt x="677" y="9295"/>
                  <a:pt x="6328" y="-344"/>
                  <a:pt x="18000" y="0"/>
                </a:cubicBezTo>
                <a:cubicBezTo>
                  <a:pt x="176241" y="16507"/>
                  <a:pt x="357122" y="26103"/>
                  <a:pt x="594000" y="0"/>
                </a:cubicBezTo>
                <a:cubicBezTo>
                  <a:pt x="604216" y="-876"/>
                  <a:pt x="612873" y="6333"/>
                  <a:pt x="612000" y="18000"/>
                </a:cubicBezTo>
                <a:lnTo>
                  <a:pt x="612000" y="18000"/>
                </a:lnTo>
                <a:cubicBezTo>
                  <a:pt x="613124" y="28121"/>
                  <a:pt x="603089" y="35747"/>
                  <a:pt x="594000" y="36000"/>
                </a:cubicBezTo>
                <a:cubicBezTo>
                  <a:pt x="328353" y="63964"/>
                  <a:pt x="184326" y="40789"/>
                  <a:pt x="18000" y="36000"/>
                </a:cubicBezTo>
                <a:cubicBezTo>
                  <a:pt x="6512" y="34439"/>
                  <a:pt x="-1087" y="29473"/>
                  <a:pt x="0" y="18000"/>
                </a:cubicBezTo>
                <a:close/>
              </a:path>
              <a:path w="612000" h="36000" stroke="0" extrusionOk="0">
                <a:moveTo>
                  <a:pt x="0" y="18000"/>
                </a:moveTo>
                <a:cubicBezTo>
                  <a:pt x="-423" y="7816"/>
                  <a:pt x="8071" y="-375"/>
                  <a:pt x="18000" y="0"/>
                </a:cubicBezTo>
                <a:cubicBezTo>
                  <a:pt x="187535" y="1993"/>
                  <a:pt x="320110" y="25542"/>
                  <a:pt x="594000" y="0"/>
                </a:cubicBezTo>
                <a:cubicBezTo>
                  <a:pt x="601659" y="38"/>
                  <a:pt x="611804" y="8587"/>
                  <a:pt x="612000" y="18000"/>
                </a:cubicBezTo>
                <a:lnTo>
                  <a:pt x="612000" y="18000"/>
                </a:lnTo>
                <a:cubicBezTo>
                  <a:pt x="610187" y="27600"/>
                  <a:pt x="603471" y="35355"/>
                  <a:pt x="594000" y="36000"/>
                </a:cubicBezTo>
                <a:cubicBezTo>
                  <a:pt x="432059" y="23625"/>
                  <a:pt x="233276" y="25971"/>
                  <a:pt x="18000" y="36000"/>
                </a:cubicBezTo>
                <a:cubicBezTo>
                  <a:pt x="5824" y="35735"/>
                  <a:pt x="769" y="30040"/>
                  <a:pt x="0" y="18000"/>
                </a:cubicBezTo>
                <a:close/>
              </a:path>
            </a:pathLst>
          </a:custGeom>
          <a:solidFill>
            <a:schemeClr val="accent1">
              <a:lumMod val="50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nvGrpSpPr>
          <p:cNvPr id="55" name="Group 54">
            <a:extLst>
              <a:ext uri="{FF2B5EF4-FFF2-40B4-BE49-F238E27FC236}">
                <a16:creationId xmlns:a16="http://schemas.microsoft.com/office/drawing/2014/main" id="{0F3FD0B6-20DF-4015-9FCC-03B9CB5D6248}"/>
              </a:ext>
            </a:extLst>
          </p:cNvPr>
          <p:cNvGrpSpPr/>
          <p:nvPr/>
        </p:nvGrpSpPr>
        <p:grpSpPr>
          <a:xfrm rot="16200000">
            <a:off x="3177166" y="2603691"/>
            <a:ext cx="159466" cy="705161"/>
            <a:chOff x="1871469" y="2099948"/>
            <a:chExt cx="159466" cy="705161"/>
          </a:xfrm>
          <a:solidFill>
            <a:schemeClr val="accent1">
              <a:lumMod val="50000"/>
            </a:schemeClr>
          </a:solidFill>
        </p:grpSpPr>
        <p:sp>
          <p:nvSpPr>
            <p:cNvPr id="68" name="Slider Line">
              <a:extLst>
                <a:ext uri="{FF2B5EF4-FFF2-40B4-BE49-F238E27FC236}">
                  <a16:creationId xmlns:a16="http://schemas.microsoft.com/office/drawing/2014/main" id="{6345DD5C-3902-476C-861F-E5F8E750CF8D}"/>
                </a:ext>
              </a:extLst>
            </p:cNvPr>
            <p:cNvSpPr/>
            <p:nvPr/>
          </p:nvSpPr>
          <p:spPr>
            <a:xfrm rot="5400000">
              <a:off x="1627190" y="2405948"/>
              <a:ext cx="648000" cy="36000"/>
            </a:xfrm>
            <a:custGeom>
              <a:avLst/>
              <a:gdLst>
                <a:gd name="connsiteX0" fmla="*/ 0 w 648000"/>
                <a:gd name="connsiteY0" fmla="*/ 18000 h 36000"/>
                <a:gd name="connsiteX1" fmla="*/ 18000 w 648000"/>
                <a:gd name="connsiteY1" fmla="*/ 0 h 36000"/>
                <a:gd name="connsiteX2" fmla="*/ 630000 w 648000"/>
                <a:gd name="connsiteY2" fmla="*/ 0 h 36000"/>
                <a:gd name="connsiteX3" fmla="*/ 648000 w 648000"/>
                <a:gd name="connsiteY3" fmla="*/ 18000 h 36000"/>
                <a:gd name="connsiteX4" fmla="*/ 648000 w 648000"/>
                <a:gd name="connsiteY4" fmla="*/ 18000 h 36000"/>
                <a:gd name="connsiteX5" fmla="*/ 630000 w 648000"/>
                <a:gd name="connsiteY5" fmla="*/ 36000 h 36000"/>
                <a:gd name="connsiteX6" fmla="*/ 18000 w 648000"/>
                <a:gd name="connsiteY6" fmla="*/ 36000 h 36000"/>
                <a:gd name="connsiteX7" fmla="*/ 0 w 64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8000" h="36000" fill="none" extrusionOk="0">
                  <a:moveTo>
                    <a:pt x="0" y="18000"/>
                  </a:moveTo>
                  <a:cubicBezTo>
                    <a:pt x="677" y="9295"/>
                    <a:pt x="6328" y="-344"/>
                    <a:pt x="18000" y="0"/>
                  </a:cubicBezTo>
                  <a:cubicBezTo>
                    <a:pt x="281050" y="29107"/>
                    <a:pt x="375327" y="-4497"/>
                    <a:pt x="630000" y="0"/>
                  </a:cubicBezTo>
                  <a:cubicBezTo>
                    <a:pt x="640216" y="-876"/>
                    <a:pt x="648873" y="6333"/>
                    <a:pt x="648000" y="18000"/>
                  </a:cubicBezTo>
                  <a:lnTo>
                    <a:pt x="648000" y="18000"/>
                  </a:lnTo>
                  <a:cubicBezTo>
                    <a:pt x="649124" y="28121"/>
                    <a:pt x="639089" y="35747"/>
                    <a:pt x="630000" y="36000"/>
                  </a:cubicBezTo>
                  <a:cubicBezTo>
                    <a:pt x="496432" y="44164"/>
                    <a:pt x="190458" y="42589"/>
                    <a:pt x="18000" y="36000"/>
                  </a:cubicBezTo>
                  <a:cubicBezTo>
                    <a:pt x="6512" y="34439"/>
                    <a:pt x="-1087" y="29473"/>
                    <a:pt x="0" y="18000"/>
                  </a:cubicBezTo>
                  <a:close/>
                </a:path>
                <a:path w="648000" h="36000" stroke="0" extrusionOk="0">
                  <a:moveTo>
                    <a:pt x="0" y="18000"/>
                  </a:moveTo>
                  <a:cubicBezTo>
                    <a:pt x="-423" y="7816"/>
                    <a:pt x="8071" y="-375"/>
                    <a:pt x="18000" y="0"/>
                  </a:cubicBezTo>
                  <a:cubicBezTo>
                    <a:pt x="292112" y="21793"/>
                    <a:pt x="382388" y="9342"/>
                    <a:pt x="630000" y="0"/>
                  </a:cubicBezTo>
                  <a:cubicBezTo>
                    <a:pt x="637659" y="38"/>
                    <a:pt x="647804" y="8587"/>
                    <a:pt x="648000" y="18000"/>
                  </a:cubicBezTo>
                  <a:lnTo>
                    <a:pt x="648000" y="18000"/>
                  </a:lnTo>
                  <a:cubicBezTo>
                    <a:pt x="646187" y="27600"/>
                    <a:pt x="639471" y="35355"/>
                    <a:pt x="630000" y="36000"/>
                  </a:cubicBezTo>
                  <a:cubicBezTo>
                    <a:pt x="503331" y="39825"/>
                    <a:pt x="249991" y="97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nvGrpSpPr>
            <p:cNvPr id="69" name="Group 68">
              <a:extLst>
                <a:ext uri="{FF2B5EF4-FFF2-40B4-BE49-F238E27FC236}">
                  <a16:creationId xmlns:a16="http://schemas.microsoft.com/office/drawing/2014/main" id="{B32FB8AD-8B03-4BDF-A2D5-0A72CC805D40}"/>
                </a:ext>
              </a:extLst>
            </p:cNvPr>
            <p:cNvGrpSpPr/>
            <p:nvPr/>
          </p:nvGrpSpPr>
          <p:grpSpPr>
            <a:xfrm flipV="1">
              <a:off x="1871469" y="2517109"/>
              <a:ext cx="159466" cy="288000"/>
              <a:chOff x="4755026" y="2347090"/>
              <a:chExt cx="159466" cy="288000"/>
            </a:xfrm>
            <a:grpFill/>
          </p:grpSpPr>
          <p:sp>
            <p:nvSpPr>
              <p:cNvPr id="70" name="Slider Line">
                <a:extLst>
                  <a:ext uri="{FF2B5EF4-FFF2-40B4-BE49-F238E27FC236}">
                    <a16:creationId xmlns:a16="http://schemas.microsoft.com/office/drawing/2014/main" id="{AAA1064B-424A-4F61-819C-D67D6105BE14}"/>
                  </a:ext>
                </a:extLst>
              </p:cNvPr>
              <p:cNvSpPr/>
              <p:nvPr/>
            </p:nvSpPr>
            <p:spPr>
              <a:xfrm rot="7078780">
                <a:off x="4647026" y="2473487"/>
                <a:ext cx="252000" cy="36000"/>
              </a:xfrm>
              <a:custGeom>
                <a:avLst/>
                <a:gdLst>
                  <a:gd name="connsiteX0" fmla="*/ 0 w 252000"/>
                  <a:gd name="connsiteY0" fmla="*/ 18000 h 36000"/>
                  <a:gd name="connsiteX1" fmla="*/ 18000 w 252000"/>
                  <a:gd name="connsiteY1" fmla="*/ 0 h 36000"/>
                  <a:gd name="connsiteX2" fmla="*/ 234000 w 252000"/>
                  <a:gd name="connsiteY2" fmla="*/ 0 h 36000"/>
                  <a:gd name="connsiteX3" fmla="*/ 252000 w 252000"/>
                  <a:gd name="connsiteY3" fmla="*/ 18000 h 36000"/>
                  <a:gd name="connsiteX4" fmla="*/ 252000 w 252000"/>
                  <a:gd name="connsiteY4" fmla="*/ 18000 h 36000"/>
                  <a:gd name="connsiteX5" fmla="*/ 234000 w 252000"/>
                  <a:gd name="connsiteY5" fmla="*/ 36000 h 36000"/>
                  <a:gd name="connsiteX6" fmla="*/ 18000 w 252000"/>
                  <a:gd name="connsiteY6" fmla="*/ 36000 h 36000"/>
                  <a:gd name="connsiteX7" fmla="*/ 0 w 252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2000" h="36000" fill="none" extrusionOk="0">
                    <a:moveTo>
                      <a:pt x="0" y="18000"/>
                    </a:moveTo>
                    <a:cubicBezTo>
                      <a:pt x="677" y="9295"/>
                      <a:pt x="6328" y="-344"/>
                      <a:pt x="18000" y="0"/>
                    </a:cubicBezTo>
                    <a:cubicBezTo>
                      <a:pt x="114268" y="-8693"/>
                      <a:pt x="128113" y="8103"/>
                      <a:pt x="234000" y="0"/>
                    </a:cubicBezTo>
                    <a:cubicBezTo>
                      <a:pt x="244216" y="-876"/>
                      <a:pt x="252873" y="6333"/>
                      <a:pt x="252000" y="18000"/>
                    </a:cubicBezTo>
                    <a:lnTo>
                      <a:pt x="252000" y="18000"/>
                    </a:lnTo>
                    <a:cubicBezTo>
                      <a:pt x="253124" y="28121"/>
                      <a:pt x="243089" y="35747"/>
                      <a:pt x="234000" y="36000"/>
                    </a:cubicBezTo>
                    <a:cubicBezTo>
                      <a:pt x="180138" y="45964"/>
                      <a:pt x="77785" y="44389"/>
                      <a:pt x="18000" y="36000"/>
                    </a:cubicBezTo>
                    <a:cubicBezTo>
                      <a:pt x="6512" y="34439"/>
                      <a:pt x="-1087" y="29473"/>
                      <a:pt x="0" y="18000"/>
                    </a:cubicBezTo>
                    <a:close/>
                  </a:path>
                  <a:path w="252000" h="36000" stroke="0" extrusionOk="0">
                    <a:moveTo>
                      <a:pt x="0" y="18000"/>
                    </a:moveTo>
                    <a:cubicBezTo>
                      <a:pt x="-423" y="7816"/>
                      <a:pt x="8071" y="-375"/>
                      <a:pt x="18000" y="0"/>
                    </a:cubicBezTo>
                    <a:cubicBezTo>
                      <a:pt x="110535" y="-1607"/>
                      <a:pt x="152774" y="342"/>
                      <a:pt x="234000" y="0"/>
                    </a:cubicBezTo>
                    <a:cubicBezTo>
                      <a:pt x="241659" y="38"/>
                      <a:pt x="251804" y="8587"/>
                      <a:pt x="252000" y="18000"/>
                    </a:cubicBezTo>
                    <a:lnTo>
                      <a:pt x="252000" y="18000"/>
                    </a:lnTo>
                    <a:cubicBezTo>
                      <a:pt x="250187" y="27600"/>
                      <a:pt x="243471" y="35355"/>
                      <a:pt x="234000" y="36000"/>
                    </a:cubicBezTo>
                    <a:cubicBezTo>
                      <a:pt x="143092" y="27225"/>
                      <a:pt x="68084" y="295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71" name="Slider Line">
                <a:extLst>
                  <a:ext uri="{FF2B5EF4-FFF2-40B4-BE49-F238E27FC236}">
                    <a16:creationId xmlns:a16="http://schemas.microsoft.com/office/drawing/2014/main" id="{3D6B1FEE-EF92-47FC-8E06-6EA8C2E2A9C5}"/>
                  </a:ext>
                </a:extLst>
              </p:cNvPr>
              <p:cNvSpPr/>
              <p:nvPr/>
            </p:nvSpPr>
            <p:spPr>
              <a:xfrm rot="14521220" flipV="1">
                <a:off x="4752492" y="2473090"/>
                <a:ext cx="288000" cy="36000"/>
              </a:xfrm>
              <a:custGeom>
                <a:avLst/>
                <a:gdLst>
                  <a:gd name="connsiteX0" fmla="*/ 0 w 288000"/>
                  <a:gd name="connsiteY0" fmla="*/ 18000 h 36000"/>
                  <a:gd name="connsiteX1" fmla="*/ 18000 w 288000"/>
                  <a:gd name="connsiteY1" fmla="*/ 0 h 36000"/>
                  <a:gd name="connsiteX2" fmla="*/ 270000 w 288000"/>
                  <a:gd name="connsiteY2" fmla="*/ 0 h 36000"/>
                  <a:gd name="connsiteX3" fmla="*/ 288000 w 288000"/>
                  <a:gd name="connsiteY3" fmla="*/ 18000 h 36000"/>
                  <a:gd name="connsiteX4" fmla="*/ 288000 w 288000"/>
                  <a:gd name="connsiteY4" fmla="*/ 18000 h 36000"/>
                  <a:gd name="connsiteX5" fmla="*/ 270000 w 288000"/>
                  <a:gd name="connsiteY5" fmla="*/ 36000 h 36000"/>
                  <a:gd name="connsiteX6" fmla="*/ 18000 w 288000"/>
                  <a:gd name="connsiteY6" fmla="*/ 36000 h 36000"/>
                  <a:gd name="connsiteX7" fmla="*/ 0 w 28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8000" h="36000" fill="none" extrusionOk="0">
                    <a:moveTo>
                      <a:pt x="0" y="18000"/>
                    </a:moveTo>
                    <a:cubicBezTo>
                      <a:pt x="677" y="9295"/>
                      <a:pt x="6328" y="-344"/>
                      <a:pt x="18000" y="0"/>
                    </a:cubicBezTo>
                    <a:cubicBezTo>
                      <a:pt x="102513" y="307"/>
                      <a:pt x="169041" y="-11697"/>
                      <a:pt x="270000" y="0"/>
                    </a:cubicBezTo>
                    <a:cubicBezTo>
                      <a:pt x="280216" y="-876"/>
                      <a:pt x="288873" y="6333"/>
                      <a:pt x="288000" y="18000"/>
                    </a:cubicBezTo>
                    <a:lnTo>
                      <a:pt x="288000" y="18000"/>
                    </a:lnTo>
                    <a:cubicBezTo>
                      <a:pt x="289124" y="28121"/>
                      <a:pt x="279089" y="35747"/>
                      <a:pt x="270000" y="36000"/>
                    </a:cubicBezTo>
                    <a:cubicBezTo>
                      <a:pt x="201673" y="44164"/>
                      <a:pt x="110469" y="24589"/>
                      <a:pt x="18000" y="36000"/>
                    </a:cubicBezTo>
                    <a:cubicBezTo>
                      <a:pt x="6512" y="34439"/>
                      <a:pt x="-1087" y="29473"/>
                      <a:pt x="0" y="18000"/>
                    </a:cubicBezTo>
                    <a:close/>
                  </a:path>
                  <a:path w="288000" h="36000" stroke="0" extrusionOk="0">
                    <a:moveTo>
                      <a:pt x="0" y="18000"/>
                    </a:moveTo>
                    <a:cubicBezTo>
                      <a:pt x="-423" y="7816"/>
                      <a:pt x="8071" y="-375"/>
                      <a:pt x="18000" y="0"/>
                    </a:cubicBezTo>
                    <a:cubicBezTo>
                      <a:pt x="129678" y="7393"/>
                      <a:pt x="199354" y="2142"/>
                      <a:pt x="270000" y="0"/>
                    </a:cubicBezTo>
                    <a:cubicBezTo>
                      <a:pt x="277659" y="38"/>
                      <a:pt x="287804" y="8587"/>
                      <a:pt x="288000" y="18000"/>
                    </a:cubicBezTo>
                    <a:lnTo>
                      <a:pt x="288000" y="18000"/>
                    </a:lnTo>
                    <a:cubicBezTo>
                      <a:pt x="286187" y="27600"/>
                      <a:pt x="279471" y="35355"/>
                      <a:pt x="270000" y="36000"/>
                    </a:cubicBezTo>
                    <a:cubicBezTo>
                      <a:pt x="177976" y="25425"/>
                      <a:pt x="142563" y="313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grpSp>
    </p:spTree>
    <p:extLst>
      <p:ext uri="{BB962C8B-B14F-4D97-AF65-F5344CB8AC3E}">
        <p14:creationId xmlns:p14="http://schemas.microsoft.com/office/powerpoint/2010/main" val="49739741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Dynamics 365">
  <a:themeElements>
    <a:clrScheme name="Dynamics365">
      <a:dk1>
        <a:srgbClr val="3C3C41"/>
      </a:dk1>
      <a:lt1>
        <a:srgbClr val="FFFFFF"/>
      </a:lt1>
      <a:dk2>
        <a:srgbClr val="008272"/>
      </a:dk2>
      <a:lt2>
        <a:srgbClr val="FFFFFF"/>
      </a:lt2>
      <a:accent1>
        <a:srgbClr val="EBEBEB"/>
      </a:accent1>
      <a:accent2>
        <a:srgbClr val="75757A"/>
      </a:accent2>
      <a:accent3>
        <a:srgbClr val="3C3C41"/>
      </a:accent3>
      <a:accent4>
        <a:srgbClr val="008272"/>
      </a:accent4>
      <a:accent5>
        <a:srgbClr val="30E5D0"/>
      </a:accent5>
      <a:accent6>
        <a:srgbClr val="FEF000"/>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4" id="{8EF47BD7-F710-45A9-8AE8-D03654F6711E}" vid="{3CF6A8A8-DA63-4A8A-A544-BAFFF90A76CB}"/>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78A2EBC6E34694C80F43E94FCA993B5" ma:contentTypeVersion="15" ma:contentTypeDescription="Create a new document." ma:contentTypeScope="" ma:versionID="40566f622ee65c7be9c9b416619cd184">
  <xsd:schema xmlns:xsd="http://www.w3.org/2001/XMLSchema" xmlns:xs="http://www.w3.org/2001/XMLSchema" xmlns:p="http://schemas.microsoft.com/office/2006/metadata/properties" xmlns:ns1="http://schemas.microsoft.com/sharepoint/v3" xmlns:ns2="e4aa919a-b200-49cb-beca-4c7e0810321e" xmlns:ns3="06670dda-0291-4061-b6e0-f6c0cb392c51" targetNamespace="http://schemas.microsoft.com/office/2006/metadata/properties" ma:root="true" ma:fieldsID="a3746aadd3f2e5918abde709d94f089d" ns1:_="" ns2:_="" ns3:_="">
    <xsd:import namespace="http://schemas.microsoft.com/sharepoint/v3"/>
    <xsd:import namespace="e4aa919a-b200-49cb-beca-4c7e0810321e"/>
    <xsd:import namespace="06670dda-0291-4061-b6e0-f6c0cb392c51"/>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ServiceAutoTags" minOccurs="0"/>
                <xsd:element ref="ns2:MediaServiceLocation" minOccurs="0"/>
                <xsd:element ref="ns2:MediaServiceOCR" minOccurs="0"/>
                <xsd:element ref="ns3:SharedWithUsers" minOccurs="0"/>
                <xsd:element ref="ns3:SharedWithDetails" minOccurs="0"/>
                <xsd:element ref="ns2:MediaServiceGenerationTime" minOccurs="0"/>
                <xsd:element ref="ns2:MediaServiceEventHashCode" minOccurs="0"/>
                <xsd:element ref="ns1:_ip_UnifiedCompliancePolicyProperties" minOccurs="0"/>
                <xsd:element ref="ns1:_ip_UnifiedCompliancePolicyUIAction" minOccurs="0"/>
                <xsd:element ref="ns2:Hyperlink"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4aa919a-b200-49cb-beca-4c7e0810321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fals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Location" ma:index="14" nillable="true" ma:displayName="Location" ma:internalName="MediaServiceLocation"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Hyperlink" ma:index="22" nillable="true" ma:displayName="Hyperlink" ma:format="Hyperlink" ma:internalName="Hyperlink">
      <xsd:complexType>
        <xsd:complexContent>
          <xsd:extension base="dms:URL">
            <xsd:sequence>
              <xsd:element name="Url" type="dms:ValidUrl" minOccurs="0" nillable="true"/>
              <xsd:element name="Description" type="xsd:string"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06670dda-0291-4061-b6e0-f6c0cb392c51"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MediaServiceKeyPoints xmlns="e4aa919a-b200-49cb-beca-4c7e0810321e" xsi:nil="true"/>
    <Hyperlink xmlns="e4aa919a-b200-49cb-beca-4c7e0810321e">
      <Url xsi:nil="true"/>
      <Description xsi:nil="true"/>
    </Hyperlink>
  </documentManagement>
</p:properties>
</file>

<file path=customXml/itemProps1.xml><?xml version="1.0" encoding="utf-8"?>
<ds:datastoreItem xmlns:ds="http://schemas.openxmlformats.org/officeDocument/2006/customXml" ds:itemID="{142250BB-79DA-4E79-8B88-46CAA045C33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e4aa919a-b200-49cb-beca-4c7e0810321e"/>
    <ds:schemaRef ds:uri="06670dda-0291-4061-b6e0-f6c0cb392c5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B231B96-9623-48A9-98D7-7BD8F86A3A5C}">
  <ds:schemaRefs>
    <ds:schemaRef ds:uri="http://schemas.microsoft.com/sharepoint/v3/contenttype/forms"/>
  </ds:schemaRefs>
</ds:datastoreItem>
</file>

<file path=customXml/itemProps3.xml><?xml version="1.0" encoding="utf-8"?>
<ds:datastoreItem xmlns:ds="http://schemas.openxmlformats.org/officeDocument/2006/customXml" ds:itemID="{8AAAE564-758D-4BA2-87B5-B5A5A989E78C}">
  <ds:schemaRefs>
    <ds:schemaRef ds:uri="http://schemas.openxmlformats.org/package/2006/metadata/core-properties"/>
    <ds:schemaRef ds:uri="http://purl.org/dc/terms/"/>
    <ds:schemaRef ds:uri="e4aa919a-b200-49cb-beca-4c7e0810321e"/>
    <ds:schemaRef ds:uri="http://schemas.microsoft.com/office/2006/documentManagement/types"/>
    <ds:schemaRef ds:uri="http://schemas.microsoft.com/office/2006/metadata/properties"/>
    <ds:schemaRef ds:uri="http://schemas.microsoft.com/office/infopath/2007/PartnerControls"/>
    <ds:schemaRef ds:uri="06670dda-0291-4061-b6e0-f6c0cb392c51"/>
    <ds:schemaRef ds:uri="http://purl.org/dc/elements/1.1/"/>
    <ds:schemaRef ds:uri="http://schemas.microsoft.com/sharepoint/v3"/>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otalTime>0</TotalTime>
  <Words>1661</Words>
  <Application>Microsoft Office PowerPoint</Application>
  <PresentationFormat>Widescreen</PresentationFormat>
  <Paragraphs>615</Paragraphs>
  <Slides>22</Slides>
  <Notes>0</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22</vt:i4>
      </vt:variant>
    </vt:vector>
  </HeadingPairs>
  <TitlesOfParts>
    <vt:vector size="33" baseType="lpstr">
      <vt:lpstr>Arial</vt:lpstr>
      <vt:lpstr>Bradley Hand ITC</vt:lpstr>
      <vt:lpstr>Calibri</vt:lpstr>
      <vt:lpstr>Calibri Light</vt:lpstr>
      <vt:lpstr>Consolas</vt:lpstr>
      <vt:lpstr>Segoe UI</vt:lpstr>
      <vt:lpstr>Segoe UI Semibold</vt:lpstr>
      <vt:lpstr>Segoe UI Semilight</vt:lpstr>
      <vt:lpstr>Wingdings</vt:lpstr>
      <vt:lpstr>Office Theme</vt:lpstr>
      <vt:lpstr>Dynamics 365</vt:lpstr>
      <vt:lpstr>Full Toolkit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2019-08-09T00:21:28Z</dcterms:created>
  <dcterms:modified xsi:type="dcterms:W3CDTF">2020-09-10T15:33:51Z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0x010100778A2EBC6E34694C80F43E94FCA993B5</vt:lpwstr>
  </property>
</Properties>
</file>